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7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2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2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0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8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dikajayaw/html2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koopmans.github.io/html2pdf.j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A16F6-1F9E-4C22-A76B-AD6FEDD88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0" b="16513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899EA-0ED9-4514-BC47-43EEE6F4D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HTML2PDF.JS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59DF8-297C-4F62-A365-50867C1A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0" i="0" dirty="0">
                <a:solidFill>
                  <a:srgbClr val="FFFFFF"/>
                </a:solidFill>
                <a:effectLst/>
                <a:latin typeface="Open Sans"/>
              </a:rPr>
              <a:t>Client-side HTML-to-PDF rendering using pure JS.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4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1C5DB-3E95-4E17-B4D1-29A85ACD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98" y="801827"/>
            <a:ext cx="5777750" cy="309416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4C7531-D542-4CC4-BD84-1D89CA98D4E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987827" cy="477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INSTALLATION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B0FBA-0AEC-41D2-BFCB-889D972DBF2B}"/>
              </a:ext>
            </a:extLst>
          </p:cNvPr>
          <p:cNvSpPr txBox="1"/>
          <p:nvPr/>
        </p:nvSpPr>
        <p:spPr>
          <a:xfrm>
            <a:off x="198783" y="1033670"/>
            <a:ext cx="1589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DOWNLOAD THE RESULT OF HTML2PDF CONVERT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7E0D3-9FAD-44D4-B371-CF30FBA9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91" y="2674265"/>
            <a:ext cx="6332379" cy="338190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4364B4F-616B-4CEB-80F6-68D405DCAE3E}"/>
              </a:ext>
            </a:extLst>
          </p:cNvPr>
          <p:cNvSpPr/>
          <p:nvPr/>
        </p:nvSpPr>
        <p:spPr>
          <a:xfrm rot="20139906">
            <a:off x="1264105" y="3412502"/>
            <a:ext cx="832514" cy="47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759627-8F02-46FC-9119-900C7EBE0553}"/>
              </a:ext>
            </a:extLst>
          </p:cNvPr>
          <p:cNvSpPr/>
          <p:nvPr/>
        </p:nvSpPr>
        <p:spPr>
          <a:xfrm rot="5400000">
            <a:off x="8846418" y="1854846"/>
            <a:ext cx="832514" cy="47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2475F-727B-427F-AC0D-B84D14C6AC37}"/>
              </a:ext>
            </a:extLst>
          </p:cNvPr>
          <p:cNvSpPr txBox="1"/>
          <p:nvPr/>
        </p:nvSpPr>
        <p:spPr>
          <a:xfrm>
            <a:off x="9753600" y="642940"/>
            <a:ext cx="1883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LOOKING FOR THE ALTERNATIVE WAYS FOR SHOWING THE IMAGE FROM HTML TO PDF</a:t>
            </a:r>
          </a:p>
        </p:txBody>
      </p:sp>
    </p:spTree>
    <p:extLst>
      <p:ext uri="{BB962C8B-B14F-4D97-AF65-F5344CB8AC3E}">
        <p14:creationId xmlns:p14="http://schemas.microsoft.com/office/powerpoint/2010/main" val="80387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EDB1-F4C3-49E3-B67F-DA3464C5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BD96-E7BA-44C1-9FB4-784AC136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 to </a:t>
            </a:r>
            <a:r>
              <a:rPr lang="en-US" dirty="0">
                <a:hlinkClick r:id="rId2"/>
              </a:rPr>
              <a:t>https://github.com/andikajayaw/html2pdf</a:t>
            </a:r>
            <a:r>
              <a:rPr lang="en-US" dirty="0"/>
              <a:t> to clone using HTTPS or download the zip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Clone the repository from your terminal copy and paste this </a:t>
            </a:r>
            <a:r>
              <a:rPr lang="en-US" dirty="0" err="1"/>
              <a:t>url</a:t>
            </a:r>
            <a:r>
              <a:rPr lang="en-US" dirty="0"/>
              <a:t> clone `git clone https://github.com/andikajayaw/html2pdf.git`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After clone process is finish check your local clone and run the index file in your </a:t>
            </a:r>
            <a:r>
              <a:rPr lang="en-US" dirty="0" err="1"/>
              <a:t>favourite</a:t>
            </a:r>
            <a:r>
              <a:rPr lang="en-US" dirty="0"/>
              <a:t> browser.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1B5344-A7FB-4ADD-B4B5-F029989C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7" y="3988646"/>
            <a:ext cx="5141843" cy="26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ny Questions photos, royalty-free images, graphics, vectors &amp; videos |  Adobe Stock">
            <a:extLst>
              <a:ext uri="{FF2B5EF4-FFF2-40B4-BE49-F238E27FC236}">
                <a16:creationId xmlns:a16="http://schemas.microsoft.com/office/drawing/2014/main" id="{17B1E4D7-2C60-45C4-B538-764065F7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145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6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HANK U, NEXT Decal Sticker | Peeler Stickers">
            <a:extLst>
              <a:ext uri="{FF2B5EF4-FFF2-40B4-BE49-F238E27FC236}">
                <a16:creationId xmlns:a16="http://schemas.microsoft.com/office/drawing/2014/main" id="{44185B61-244D-4B8C-B0D1-C1599814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nd clapping started long ago. Hand clapping may be common for some, but  have you ever really thought about some… | Applause gif, Clapping gif,  Animated emoticons">
            <a:extLst>
              <a:ext uri="{FF2B5EF4-FFF2-40B4-BE49-F238E27FC236}">
                <a16:creationId xmlns:a16="http://schemas.microsoft.com/office/drawing/2014/main" id="{3789184D-59C7-4E66-A6D3-AFD12FE876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104" y="5208104"/>
            <a:ext cx="1649896" cy="16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1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A9F3-61D6-45A8-BD70-E3F83933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&amp; WHY IS HTML2PDF.JS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FC9A-24F7-466B-80B2-ED633FEC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7714"/>
            <a:ext cx="11277600" cy="393479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9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html2pdf.js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converts any webpage or element into a printable PDF entirely client-side using </a:t>
            </a:r>
            <a:r>
              <a:rPr lang="en-US" sz="1900" b="1" i="1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html2canvas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900" b="1" i="1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jsPDF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very easy to implement and doesn't require a lot of setup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html2pdf.js </a:t>
            </a:r>
            <a:r>
              <a:rPr lang="en-GB" sz="19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suitable for forms, invoice, and etc that print directly via browser.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compatibility. The library should work fine on the following browsers (with Promise polyfill):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 3.5+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12+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IE9+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 6+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4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6712-84F1-4175-975E-F9A46C3FAD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1987827" cy="47707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INSTALLATION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6A8A-8BAA-46DD-842B-9F600358BD73}"/>
              </a:ext>
            </a:extLst>
          </p:cNvPr>
          <p:cNvSpPr txBox="1"/>
          <p:nvPr/>
        </p:nvSpPr>
        <p:spPr>
          <a:xfrm>
            <a:off x="106017" y="477078"/>
            <a:ext cx="117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GO TO </a:t>
            </a:r>
            <a:r>
              <a:rPr lang="en-US" i="1" dirty="0">
                <a:hlinkClick r:id="rId2"/>
              </a:rPr>
              <a:t>https://ekoopmans.github.io/html2pdf.js/</a:t>
            </a:r>
            <a:r>
              <a:rPr lang="en-US" i="1" dirty="0"/>
              <a:t> </a:t>
            </a:r>
            <a:r>
              <a:rPr lang="en-US" dirty="0"/>
              <a:t>and for the documentation visit the link page that embedded.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46E269-5C6B-467E-8BEB-7F8A7D47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76" y="886513"/>
            <a:ext cx="9958376" cy="50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6712-84F1-4175-975E-F9A46C3FAD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1987827" cy="47707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INSTALLATION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71E8FB-70DC-4656-9378-47878710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747042"/>
            <a:ext cx="10029786" cy="5363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F96A8A-8BAA-46DD-842B-9F600358BD73}"/>
              </a:ext>
            </a:extLst>
          </p:cNvPr>
          <p:cNvSpPr txBox="1"/>
          <p:nvPr/>
        </p:nvSpPr>
        <p:spPr>
          <a:xfrm>
            <a:off x="198783" y="1033670"/>
            <a:ext cx="144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PASTE THE SCRIPT INTO YOUR HEADER</a:t>
            </a:r>
          </a:p>
        </p:txBody>
      </p:sp>
    </p:spTree>
    <p:extLst>
      <p:ext uri="{BB962C8B-B14F-4D97-AF65-F5344CB8AC3E}">
        <p14:creationId xmlns:p14="http://schemas.microsoft.com/office/powerpoint/2010/main" val="6364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6712-84F1-4175-975E-F9A46C3FAD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1987827" cy="47707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INSTALLATION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6A8A-8BAA-46DD-842B-9F600358BD73}"/>
              </a:ext>
            </a:extLst>
          </p:cNvPr>
          <p:cNvSpPr txBox="1"/>
          <p:nvPr/>
        </p:nvSpPr>
        <p:spPr>
          <a:xfrm>
            <a:off x="198783" y="1033670"/>
            <a:ext cx="1444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CREATE YOUR OWN HTML THEN CONVERT IT USING </a:t>
            </a:r>
            <a:r>
              <a:rPr lang="en-US" i="1" dirty="0"/>
              <a:t>html2pdf </a:t>
            </a:r>
            <a:r>
              <a:rPr lang="en-US" dirty="0"/>
              <a:t>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561E4-C16F-4B91-9F23-CC832A35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0" y="778328"/>
            <a:ext cx="10349947" cy="53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6712-84F1-4175-975E-F9A46C3FAD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1987827" cy="47707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INSTALLATION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6A8A-8BAA-46DD-842B-9F600358BD73}"/>
              </a:ext>
            </a:extLst>
          </p:cNvPr>
          <p:cNvSpPr txBox="1"/>
          <p:nvPr/>
        </p:nvSpPr>
        <p:spPr>
          <a:xfrm>
            <a:off x="198783" y="1033670"/>
            <a:ext cx="1444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CREATE SCRIPT TAG ABOVE CLOSING BODY TAG.</a:t>
            </a:r>
          </a:p>
          <a:p>
            <a:r>
              <a:rPr lang="en-US" dirty="0"/>
              <a:t>CREATE A OR SOME FUNCTION IN THAT SCRIPT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B576D-D81E-4FC0-9A1A-31B26B72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697857"/>
            <a:ext cx="10005391" cy="51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1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3CFB5-DC5A-432D-927D-9C9FBE15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27" y="823752"/>
            <a:ext cx="10031490" cy="52104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B45EEA-1A25-4952-9E50-6AA763C86B0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987827" cy="477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INSTALLATION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CE4DF-9685-4ABF-8AD9-263430CBF7D2}"/>
              </a:ext>
            </a:extLst>
          </p:cNvPr>
          <p:cNvSpPr txBox="1"/>
          <p:nvPr/>
        </p:nvSpPr>
        <p:spPr>
          <a:xfrm>
            <a:off x="198783" y="1033670"/>
            <a:ext cx="1444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IMPLEMENTATION FUNCTION IN SCRIPT TAG</a:t>
            </a:r>
          </a:p>
        </p:txBody>
      </p:sp>
    </p:spTree>
    <p:extLst>
      <p:ext uri="{BB962C8B-B14F-4D97-AF65-F5344CB8AC3E}">
        <p14:creationId xmlns:p14="http://schemas.microsoft.com/office/powerpoint/2010/main" val="194959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D984F-9420-47B4-9B1A-CD683004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739510"/>
            <a:ext cx="9752164" cy="52049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4FFDC05-FD24-4E6E-BA52-9BC40106E40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987827" cy="477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INSTALLATION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D3A2B-151E-4350-AB1C-EE539EFD881B}"/>
              </a:ext>
            </a:extLst>
          </p:cNvPr>
          <p:cNvSpPr txBox="1"/>
          <p:nvPr/>
        </p:nvSpPr>
        <p:spPr>
          <a:xfrm>
            <a:off x="198783" y="1033670"/>
            <a:ext cx="1444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AN EXAMPLE OF HTML THAT I WANT TO CONVERT INTO PDF FILE</a:t>
            </a:r>
          </a:p>
        </p:txBody>
      </p:sp>
    </p:spTree>
    <p:extLst>
      <p:ext uri="{BB962C8B-B14F-4D97-AF65-F5344CB8AC3E}">
        <p14:creationId xmlns:p14="http://schemas.microsoft.com/office/powerpoint/2010/main" val="30324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0C9A8-A130-41C1-8880-493B5E4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762094"/>
            <a:ext cx="9987177" cy="53338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18DC781-1D01-4225-AF30-07F0B82E21B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987827" cy="477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INSTALLATION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4ECD1-3C33-47E4-A425-1835E59BD359}"/>
              </a:ext>
            </a:extLst>
          </p:cNvPr>
          <p:cNvSpPr txBox="1"/>
          <p:nvPr/>
        </p:nvSpPr>
        <p:spPr>
          <a:xfrm>
            <a:off x="198783" y="1033670"/>
            <a:ext cx="1444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THIS IS A POP UP OF AUTO PRINT FUNCTION IN HTML2PDF.JS (CHROME)</a:t>
            </a:r>
          </a:p>
        </p:txBody>
      </p:sp>
    </p:spTree>
    <p:extLst>
      <p:ext uri="{BB962C8B-B14F-4D97-AF65-F5344CB8AC3E}">
        <p14:creationId xmlns:p14="http://schemas.microsoft.com/office/powerpoint/2010/main" val="3942926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Nova</vt:lpstr>
      <vt:lpstr>Arial Nova Light</vt:lpstr>
      <vt:lpstr>Calibri</vt:lpstr>
      <vt:lpstr>Courier New</vt:lpstr>
      <vt:lpstr>Open Sans</vt:lpstr>
      <vt:lpstr>Times New Roman</vt:lpstr>
      <vt:lpstr>Wingdings</vt:lpstr>
      <vt:lpstr>RetrospectVTI</vt:lpstr>
      <vt:lpstr>HTML2PDF.JS</vt:lpstr>
      <vt:lpstr>WHAT &amp; WHY IS HTML2PDF.JS</vt:lpstr>
      <vt:lpstr>INSTALLATION</vt:lpstr>
      <vt:lpstr>INSTALLATION</vt:lpstr>
      <vt:lpstr>INSTALLATION</vt:lpstr>
      <vt:lpstr>INSTALLATION</vt:lpstr>
      <vt:lpstr>PowerPoint Presentation</vt:lpstr>
      <vt:lpstr>PowerPoint Presentation</vt:lpstr>
      <vt:lpstr>PowerPoint Presentation</vt:lpstr>
      <vt:lpstr>PowerPoint Presentation</vt:lpstr>
      <vt:lpstr>CLONE THE REPOSITORY FOR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PDF</dc:title>
  <dc:creator>Andika Jaya</dc:creator>
  <cp:lastModifiedBy>Andika Jaya</cp:lastModifiedBy>
  <cp:revision>25</cp:revision>
  <dcterms:created xsi:type="dcterms:W3CDTF">2021-03-08T14:27:05Z</dcterms:created>
  <dcterms:modified xsi:type="dcterms:W3CDTF">2021-03-08T17:20:30Z</dcterms:modified>
</cp:coreProperties>
</file>