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7" autoAdjust="0"/>
    <p:restoredTop sz="94660"/>
  </p:normalViewPr>
  <p:slideViewPr>
    <p:cSldViewPr snapToGrid="0">
      <p:cViewPr>
        <p:scale>
          <a:sx n="75" d="100"/>
          <a:sy n="75" d="100"/>
        </p:scale>
        <p:origin x="-252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8539-900B-4022-8210-8124FD35FB5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C223-2E4D-47B2-92EE-F8AC664485C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87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8539-900B-4022-8210-8124FD35FB5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C223-2E4D-47B2-92EE-F8AC6644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2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8539-900B-4022-8210-8124FD35FB5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C223-2E4D-47B2-92EE-F8AC6644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76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8539-900B-4022-8210-8124FD35FB5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C223-2E4D-47B2-92EE-F8AC664485C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0391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8539-900B-4022-8210-8124FD35FB5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C223-2E4D-47B2-92EE-F8AC6644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48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8539-900B-4022-8210-8124FD35FB5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C223-2E4D-47B2-92EE-F8AC664485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8083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8539-900B-4022-8210-8124FD35FB5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C223-2E4D-47B2-92EE-F8AC6644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15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8539-900B-4022-8210-8124FD35FB5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C223-2E4D-47B2-92EE-F8AC6644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38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8539-900B-4022-8210-8124FD35FB5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C223-2E4D-47B2-92EE-F8AC6644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6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8539-900B-4022-8210-8124FD35FB5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C223-2E4D-47B2-92EE-F8AC6644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9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8539-900B-4022-8210-8124FD35FB5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C223-2E4D-47B2-92EE-F8AC6644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1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8539-900B-4022-8210-8124FD35FB5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C223-2E4D-47B2-92EE-F8AC6644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3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8539-900B-4022-8210-8124FD35FB5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C223-2E4D-47B2-92EE-F8AC6644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8539-900B-4022-8210-8124FD35FB5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C223-2E4D-47B2-92EE-F8AC6644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0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8539-900B-4022-8210-8124FD35FB5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C223-2E4D-47B2-92EE-F8AC6644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8539-900B-4022-8210-8124FD35FB5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C223-2E4D-47B2-92EE-F8AC6644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8539-900B-4022-8210-8124FD35FB5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C223-2E4D-47B2-92EE-F8AC6644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0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B858539-900B-4022-8210-8124FD35FB5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D8CC223-2E4D-47B2-92EE-F8AC6644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26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cap="none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36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36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keamanan</a:t>
            </a:r>
            <a:r>
              <a:rPr lang="en-US" sz="36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pintu</a:t>
            </a:r>
            <a:r>
              <a:rPr lang="en-US" sz="36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sz="36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36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fingerprint</a:t>
            </a:r>
            <a:r>
              <a:rPr lang="en-US" sz="36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36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</a:t>
            </a:r>
            <a:endParaRPr lang="en-US" sz="3600" i="1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9520" y="4389120"/>
            <a:ext cx="3527996" cy="1694688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Oleh</a:t>
            </a:r>
            <a:r>
              <a:rPr lang="en-US" dirty="0" smtClean="0">
                <a:solidFill>
                  <a:schemeClr val="tx1"/>
                </a:solidFill>
              </a:rPr>
              <a:t> 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Nama : </a:t>
            </a:r>
            <a:r>
              <a:rPr lang="en-US" dirty="0" err="1" smtClean="0">
                <a:solidFill>
                  <a:schemeClr val="tx1"/>
                </a:solidFill>
              </a:rPr>
              <a:t>Emy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Sugandasari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NPM : 14421012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5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8531" y="360680"/>
            <a:ext cx="8534401" cy="1614424"/>
          </a:xfrm>
        </p:spPr>
        <p:txBody>
          <a:bodyPr/>
          <a:lstStyle/>
          <a:p>
            <a:pPr algn="ctr"/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26045" y="2779776"/>
            <a:ext cx="8534400" cy="331927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</a:p>
          <a:p>
            <a:pPr marL="342900" indent="-342900">
              <a:buFontTx/>
              <a:buChar char="-"/>
            </a:pP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Kelemahan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unci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manual 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gembok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diduplikasi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orang 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menggunakannya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Anak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kunci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tertinggal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hilang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keamanan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gembok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dibuka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keamanan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modern 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password 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kelemahan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karna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ditirukan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orang lain.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8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886968"/>
            <a:ext cx="8534400" cy="5107432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SOLUSI</a:t>
            </a: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Fingerprint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fingerprint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keamanan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pintu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dikarenakan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palsukan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wakilkan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lupa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hilang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tersimpan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tubuh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28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323" y="909320"/>
            <a:ext cx="8534401" cy="62687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Blok diagram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764792"/>
            <a:ext cx="10890504" cy="41605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3557016"/>
            <a:ext cx="1856232" cy="6949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fingerprint</a:t>
            </a:r>
            <a:endParaRPr lang="en-US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18688" y="3941064"/>
            <a:ext cx="64922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867912" y="3557016"/>
            <a:ext cx="1746504" cy="7589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</a:t>
            </a:r>
            <a:endParaRPr lang="en-US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605272" y="3936492"/>
            <a:ext cx="667512" cy="45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272784" y="3557016"/>
            <a:ext cx="1618488" cy="7589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Relay/motor DC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>
            <a:off x="7891272" y="3936492"/>
            <a:ext cx="6400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531352" y="3557016"/>
            <a:ext cx="1490472" cy="7589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Anak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kunci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6" idx="0"/>
          </p:cNvCxnSpPr>
          <p:nvPr/>
        </p:nvCxnSpPr>
        <p:spPr>
          <a:xfrm flipH="1" flipV="1">
            <a:off x="4727448" y="2999232"/>
            <a:ext cx="13716" cy="55778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160520" y="2596896"/>
            <a:ext cx="1088136" cy="402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43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711" y="420624"/>
            <a:ext cx="8534401" cy="676656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 UJI </a:t>
            </a:r>
            <a:r>
              <a:rPr lang="en-US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FINGERPRINT </a:t>
            </a:r>
            <a:endParaRPr lang="en-U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097280"/>
            <a:ext cx="11312715" cy="5596128"/>
          </a:xfrm>
        </p:spPr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Percobaan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dilakukkan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non-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karyawan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086100" lvl="6" indent="-342900">
              <a:buAutoNum type="arabicPeriod"/>
            </a:pPr>
            <a:r>
              <a:rPr lang="id-ID" dirty="0" smtClean="0">
                <a:solidFill>
                  <a:srgbClr val="FF0000"/>
                </a:solidFill>
              </a:rPr>
              <a:t>Ini dijelasin secara narasi ya, bagaimana hasil uji jika user belum terdaftar didalam sistem, dengan user yang telah terdaftar didalam sistem</a:t>
            </a:r>
          </a:p>
          <a:p>
            <a:pPr marL="3086100" lvl="6" indent="-342900">
              <a:buAutoNum type="arabicPeriod"/>
            </a:pPr>
            <a:r>
              <a:rPr lang="id-ID" dirty="0" smtClean="0">
                <a:solidFill>
                  <a:srgbClr val="FF0000"/>
                </a:solidFill>
              </a:rPr>
              <a:t>Oya sekalian masukin tabel jenis-jenis ridge dari finger itu sendiri. Itu dimasukinya disebelum hasil uji fingerprint dilakukan.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Percobaan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karyawan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UBL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:\gagal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4" r="23801" b="26211"/>
          <a:stretch/>
        </p:blipFill>
        <p:spPr bwMode="auto">
          <a:xfrm>
            <a:off x="1140903" y="1883664"/>
            <a:ext cx="1952181" cy="15948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C:\Users\yeni\Downloads\16790476_1208695592579499_589052907_n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902" y="4373498"/>
            <a:ext cx="1952181" cy="1807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180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263" y="341884"/>
            <a:ext cx="8534401" cy="647700"/>
          </a:xfrm>
        </p:spPr>
        <p:txBody>
          <a:bodyPr/>
          <a:lstStyle/>
          <a:p>
            <a:pPr algn="ctr"/>
            <a:r>
              <a:rPr lang="en-US" dirty="0" smtClean="0"/>
              <a:t>KESIMPULAN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3272" y="1371600"/>
            <a:ext cx="8869680" cy="526694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pembahasan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disimpulkan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lvl="0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Fingerprint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cocok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membutuhkan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mendeteksi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sidik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Tx/>
              <a:buChar char="-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Penempatan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tepat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proses scanning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sidik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menimbulkan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error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pengambilan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Error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dikarenakan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kotor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peletakkan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sidik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ditekan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scanning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sidik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id-ID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 kesimpulan tentang bagai mana menggunakan alat finggerprintnya bukan gimana finerprint itu bila diterapkan pada sistem keamanan pintu, sebagai pengganti kunci pintu manual seperti yang ada saat ini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37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811" y="774700"/>
            <a:ext cx="8534401" cy="8509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SARAN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285" y="1925320"/>
            <a:ext cx="8534400" cy="365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UNTUK PENELITI SELANJUTNYA DAN UNTUK PENGEMBANGAN SISTEM KEAMANAN KHUSUSNYA PADA </a:t>
            </a:r>
            <a:r>
              <a:rPr lang="en-US" dirty="0" smtClean="0">
                <a:solidFill>
                  <a:srgbClr val="FF0000"/>
                </a:solidFill>
              </a:rPr>
              <a:t>PINTU</a:t>
            </a:r>
            <a:r>
              <a:rPr lang="id-ID" dirty="0" smtClean="0">
                <a:solidFill>
                  <a:srgbClr val="FF0000"/>
                </a:solidFill>
              </a:rPr>
              <a:t>, ini emy yg isi untuk saranya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96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111" y="774700"/>
            <a:ext cx="8534401" cy="914400"/>
          </a:xfrm>
        </p:spPr>
        <p:txBody>
          <a:bodyPr/>
          <a:lstStyle/>
          <a:p>
            <a:r>
              <a:rPr lang="en-US" dirty="0" smtClean="0"/>
              <a:t>RENCANA PENELITIAN SELANJUTNYA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2235200"/>
            <a:ext cx="8534400" cy="37592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MEMBANGUN SEBUAH PERANGKAT CONTROLLER UNTUK SISTEM KEAMANAN PADA PINTU YANG MENGGUNAKAN FINGERPRINT SEBAGAI KUNCI KEAMANANYA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62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00" y="2006600"/>
            <a:ext cx="7631112" cy="1917700"/>
          </a:xfrm>
        </p:spPr>
        <p:txBody>
          <a:bodyPr>
            <a:normAutofit/>
          </a:bodyPr>
          <a:lstStyle/>
          <a:p>
            <a:pPr algn="ctr"/>
            <a:r>
              <a:rPr lang="en-US" sz="660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SELESAI…</a:t>
            </a:r>
            <a:endParaRPr lang="en-US" sz="660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805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447</TotalTime>
  <Words>321</Words>
  <Application>Microsoft Office PowerPoint</Application>
  <PresentationFormat>Custom</PresentationFormat>
  <Paragraphs>42</Paragraphs>
  <Slides>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Slice</vt:lpstr>
      <vt:lpstr>Analisis sistem keamanan pintu otomatis menggunakan fingerprint berbasis microcontroller </vt:lpstr>
      <vt:lpstr>Latar belakang</vt:lpstr>
      <vt:lpstr>PowerPoint Presentation</vt:lpstr>
      <vt:lpstr>Blok diagram</vt:lpstr>
      <vt:lpstr>HASIL UJI FINGERPRINT </vt:lpstr>
      <vt:lpstr>KESIMPULAN</vt:lpstr>
      <vt:lpstr>SARAN</vt:lpstr>
      <vt:lpstr>RENCANA PENELITIAN SELANJUTNYA</vt:lpstr>
      <vt:lpstr>SELESAI…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sistem keamanan pintu otomatis menggunakan fingerprint berbasis microcontroller</dc:title>
  <dc:creator>yeni</dc:creator>
  <cp:lastModifiedBy>CLAY</cp:lastModifiedBy>
  <cp:revision>27</cp:revision>
  <dcterms:created xsi:type="dcterms:W3CDTF">2017-02-21T13:55:46Z</dcterms:created>
  <dcterms:modified xsi:type="dcterms:W3CDTF">2017-02-23T16:41:04Z</dcterms:modified>
</cp:coreProperties>
</file>