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2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2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EC0E09-17C4-44EA-9B84-0D22583C6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Neon 3D circle art">
            <a:extLst>
              <a:ext uri="{FF2B5EF4-FFF2-40B4-BE49-F238E27FC236}">
                <a16:creationId xmlns:a16="http://schemas.microsoft.com/office/drawing/2014/main" id="{F85A4EC9-81EE-A6CF-88D4-B91473E03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6F2AC-0518-020B-E59C-210BFDFC84B9}"/>
              </a:ext>
            </a:extLst>
          </p:cNvPr>
          <p:cNvSpPr txBox="1"/>
          <p:nvPr/>
        </p:nvSpPr>
        <p:spPr>
          <a:xfrm>
            <a:off x="4981755" y="2671293"/>
            <a:ext cx="2228490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ANDIKA TRI PRASETYA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240C-0115-189B-29E3-8B8EE882D3ED}"/>
              </a:ext>
            </a:extLst>
          </p:cNvPr>
          <p:cNvSpPr txBox="1"/>
          <p:nvPr/>
        </p:nvSpPr>
        <p:spPr>
          <a:xfrm>
            <a:off x="4119113" y="1963408"/>
            <a:ext cx="4212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BOOKSTORE</a:t>
            </a:r>
          </a:p>
        </p:txBody>
      </p:sp>
    </p:spTree>
    <p:extLst>
      <p:ext uri="{BB962C8B-B14F-4D97-AF65-F5344CB8AC3E}">
        <p14:creationId xmlns:p14="http://schemas.microsoft.com/office/powerpoint/2010/main" val="248556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3C4AA-7920-C0FE-F830-E1E8F3D06481}"/>
              </a:ext>
            </a:extLst>
          </p:cNvPr>
          <p:cNvSpPr txBox="1"/>
          <p:nvPr/>
        </p:nvSpPr>
        <p:spPr>
          <a:xfrm>
            <a:off x="4633894" y="1012954"/>
            <a:ext cx="29242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dbdiagram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Sequelize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379624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19E62F-8878-C2A4-9D6E-6E28D5DA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562100"/>
            <a:ext cx="8639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9521C-3C13-D583-5106-E23F085F6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051" y="1728550"/>
            <a:ext cx="2495898" cy="3400900"/>
          </a:xfrm>
        </p:spPr>
      </p:pic>
    </p:spTree>
    <p:extLst>
      <p:ext uri="{BB962C8B-B14F-4D97-AF65-F5344CB8AC3E}">
        <p14:creationId xmlns:p14="http://schemas.microsoft.com/office/powerpoint/2010/main" val="42985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91AED5-EDD5-9458-133C-72D1BD0C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32" y="331561"/>
            <a:ext cx="10111335" cy="61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37EA1-E64E-51F7-9C2E-FDE61DA6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4"/>
          <a:stretch/>
        </p:blipFill>
        <p:spPr>
          <a:xfrm>
            <a:off x="1907160" y="1416337"/>
            <a:ext cx="8377679" cy="4025326"/>
          </a:xfrm>
        </p:spPr>
      </p:pic>
    </p:spTree>
    <p:extLst>
      <p:ext uri="{BB962C8B-B14F-4D97-AF65-F5344CB8AC3E}">
        <p14:creationId xmlns:p14="http://schemas.microsoft.com/office/powerpoint/2010/main" val="27216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D62AD-4799-DA1E-9387-390EBF27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93" y="1371600"/>
            <a:ext cx="8346014" cy="4114800"/>
          </a:xfrm>
        </p:spPr>
      </p:pic>
    </p:spTree>
    <p:extLst>
      <p:ext uri="{BB962C8B-B14F-4D97-AF65-F5344CB8AC3E}">
        <p14:creationId xmlns:p14="http://schemas.microsoft.com/office/powerpoint/2010/main" val="65911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99E1E-4E65-C68E-4569-8E5FC68A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15" y="685937"/>
            <a:ext cx="11031369" cy="5486126"/>
          </a:xfrm>
        </p:spPr>
      </p:pic>
    </p:spTree>
    <p:extLst>
      <p:ext uri="{BB962C8B-B14F-4D97-AF65-F5344CB8AC3E}">
        <p14:creationId xmlns:p14="http://schemas.microsoft.com/office/powerpoint/2010/main" val="260031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449AE-CAD9-1922-BE85-E5468BA7A531}"/>
              </a:ext>
            </a:extLst>
          </p:cNvPr>
          <p:cNvSpPr txBox="1"/>
          <p:nvPr/>
        </p:nvSpPr>
        <p:spPr>
          <a:xfrm>
            <a:off x="682925" y="4589252"/>
            <a:ext cx="2646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Terima</a:t>
            </a:r>
            <a:r>
              <a:rPr lang="en-US" sz="48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05718331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Felix Titling</vt:lpstr>
      <vt:lpstr>Goudy Old Style</vt:lpstr>
      <vt:lpstr>ArchwayVTI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andikatp</dc:creator>
  <cp:lastModifiedBy>Andika Tri Prasetya</cp:lastModifiedBy>
  <cp:revision>2</cp:revision>
  <dcterms:created xsi:type="dcterms:W3CDTF">2023-09-29T04:00:52Z</dcterms:created>
  <dcterms:modified xsi:type="dcterms:W3CDTF">2023-10-02T07:09:42Z</dcterms:modified>
</cp:coreProperties>
</file>