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723" r:id="rId2"/>
    <p:sldId id="686" r:id="rId3"/>
    <p:sldId id="725" r:id="rId4"/>
    <p:sldId id="661" r:id="rId5"/>
    <p:sldId id="727" r:id="rId6"/>
    <p:sldId id="662" r:id="rId7"/>
    <p:sldId id="728" r:id="rId8"/>
    <p:sldId id="663" r:id="rId9"/>
    <p:sldId id="729"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45469"/>
    <a:srgbClr val="B78B02"/>
    <a:srgbClr val="F10F21"/>
    <a:srgbClr val="DEA902"/>
    <a:srgbClr val="D09E02"/>
    <a:srgbClr val="1E27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6" autoAdjust="0"/>
    <p:restoredTop sz="99409" autoAdjust="0"/>
  </p:normalViewPr>
  <p:slideViewPr>
    <p:cSldViewPr snapToGrid="0" snapToObjects="1">
      <p:cViewPr>
        <p:scale>
          <a:sx n="33" d="100"/>
          <a:sy n="33" d="100"/>
        </p:scale>
        <p:origin x="-1416" y="-558"/>
      </p:cViewPr>
      <p:guideLst>
        <p:guide orient="horz" pos="4323"/>
        <p:guide pos="7678"/>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7" d="100"/>
          <a:sy n="67" d="100"/>
        </p:scale>
        <p:origin x="-32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Sheet1!$A$2:$A$6</c:f>
              <c:strCache>
                <c:ptCount val="5"/>
                <c:pt idx="0">
                  <c:v>January</c:v>
                </c:pt>
                <c:pt idx="1">
                  <c:v>February</c:v>
                </c:pt>
                <c:pt idx="2">
                  <c:v>March</c:v>
                </c:pt>
                <c:pt idx="3">
                  <c:v>April</c:v>
                </c:pt>
                <c:pt idx="4">
                  <c:v>May</c:v>
                </c:pt>
              </c:strCache>
            </c:strRef>
          </c:cat>
          <c:val>
            <c:numRef>
              <c:f>Sheet1!$B$2:$B$6</c:f>
              <c:numCache>
                <c:formatCode>General</c:formatCode>
                <c:ptCount val="5"/>
                <c:pt idx="0">
                  <c:v>32</c:v>
                </c:pt>
                <c:pt idx="1">
                  <c:v>32</c:v>
                </c:pt>
                <c:pt idx="2">
                  <c:v>38</c:v>
                </c:pt>
                <c:pt idx="3">
                  <c:v>27</c:v>
                </c:pt>
                <c:pt idx="4">
                  <c:v>32</c:v>
                </c:pt>
              </c:numCache>
            </c:numRef>
          </c:val>
        </c:ser>
        <c:ser>
          <c:idx val="1"/>
          <c:order val="1"/>
          <c:tx>
            <c:strRef>
              <c:f>Sheet1!$C$1</c:f>
              <c:strCache>
                <c:ptCount val="1"/>
                <c:pt idx="0">
                  <c:v>Series 3</c:v>
                </c:pt>
              </c:strCache>
            </c:strRef>
          </c:tx>
          <c:spPr>
            <a:solidFill>
              <a:schemeClr val="accent2"/>
            </a:solidFill>
          </c:spPr>
          <c:invertIfNegative val="0"/>
          <c:cat>
            <c:strRef>
              <c:f>Sheet1!$A$2:$A$6</c:f>
              <c:strCache>
                <c:ptCount val="5"/>
                <c:pt idx="0">
                  <c:v>January</c:v>
                </c:pt>
                <c:pt idx="1">
                  <c:v>February</c:v>
                </c:pt>
                <c:pt idx="2">
                  <c:v>March</c:v>
                </c:pt>
                <c:pt idx="3">
                  <c:v>April</c:v>
                </c:pt>
                <c:pt idx="4">
                  <c:v>May</c:v>
                </c:pt>
              </c:strCache>
            </c:strRef>
          </c:cat>
          <c:val>
            <c:numRef>
              <c:f>Sheet1!$C$2:$C$6</c:f>
              <c:numCache>
                <c:formatCode>General</c:formatCode>
                <c:ptCount val="5"/>
                <c:pt idx="0">
                  <c:v>35</c:v>
                </c:pt>
                <c:pt idx="1">
                  <c:v>25</c:v>
                </c:pt>
                <c:pt idx="2">
                  <c:v>20</c:v>
                </c:pt>
                <c:pt idx="3">
                  <c:v>24</c:v>
                </c:pt>
                <c:pt idx="4">
                  <c:v>26</c:v>
                </c:pt>
              </c:numCache>
            </c:numRef>
          </c:val>
        </c:ser>
        <c:ser>
          <c:idx val="2"/>
          <c:order val="2"/>
          <c:tx>
            <c:strRef>
              <c:f>Sheet1!$D$1</c:f>
              <c:strCache>
                <c:ptCount val="1"/>
                <c:pt idx="0">
                  <c:v>Series 2</c:v>
                </c:pt>
              </c:strCache>
            </c:strRef>
          </c:tx>
          <c:spPr>
            <a:solidFill>
              <a:schemeClr val="accent3"/>
            </a:solidFill>
          </c:spPr>
          <c:invertIfNegative val="0"/>
          <c:cat>
            <c:strRef>
              <c:f>Sheet1!$A$2:$A$6</c:f>
              <c:strCache>
                <c:ptCount val="5"/>
                <c:pt idx="0">
                  <c:v>January</c:v>
                </c:pt>
                <c:pt idx="1">
                  <c:v>February</c:v>
                </c:pt>
                <c:pt idx="2">
                  <c:v>March</c:v>
                </c:pt>
                <c:pt idx="3">
                  <c:v>April</c:v>
                </c:pt>
                <c:pt idx="4">
                  <c:v>May</c:v>
                </c:pt>
              </c:strCache>
            </c:strRef>
          </c:cat>
          <c:val>
            <c:numRef>
              <c:f>Sheet1!$D$2:$D$6</c:f>
              <c:numCache>
                <c:formatCode>General</c:formatCode>
                <c:ptCount val="5"/>
                <c:pt idx="0">
                  <c:v>22</c:v>
                </c:pt>
                <c:pt idx="1">
                  <c:v>12</c:v>
                </c:pt>
                <c:pt idx="2">
                  <c:v>12</c:v>
                </c:pt>
                <c:pt idx="3">
                  <c:v>21</c:v>
                </c:pt>
                <c:pt idx="4">
                  <c:v>28</c:v>
                </c:pt>
              </c:numCache>
            </c:numRef>
          </c:val>
        </c:ser>
        <c:ser>
          <c:idx val="3"/>
          <c:order val="3"/>
          <c:tx>
            <c:strRef>
              <c:f>Sheet1!$E$1</c:f>
              <c:strCache>
                <c:ptCount val="1"/>
                <c:pt idx="0">
                  <c:v>Series 4</c:v>
                </c:pt>
              </c:strCache>
            </c:strRef>
          </c:tx>
          <c:spPr>
            <a:solidFill>
              <a:schemeClr val="accent4"/>
            </a:solidFill>
          </c:spPr>
          <c:invertIfNegative val="0"/>
          <c:cat>
            <c:strRef>
              <c:f>Sheet1!$A$2:$A$6</c:f>
              <c:strCache>
                <c:ptCount val="5"/>
                <c:pt idx="0">
                  <c:v>January</c:v>
                </c:pt>
                <c:pt idx="1">
                  <c:v>February</c:v>
                </c:pt>
                <c:pt idx="2">
                  <c:v>March</c:v>
                </c:pt>
                <c:pt idx="3">
                  <c:v>April</c:v>
                </c:pt>
                <c:pt idx="4">
                  <c:v>May</c:v>
                </c:pt>
              </c:strCache>
            </c:strRef>
          </c:cat>
          <c:val>
            <c:numRef>
              <c:f>Sheet1!$E$2:$E$6</c:f>
              <c:numCache>
                <c:formatCode>General</c:formatCode>
                <c:ptCount val="5"/>
                <c:pt idx="0">
                  <c:v>18</c:v>
                </c:pt>
                <c:pt idx="1">
                  <c:v>12</c:v>
                </c:pt>
                <c:pt idx="2">
                  <c:v>11</c:v>
                </c:pt>
                <c:pt idx="3">
                  <c:v>13</c:v>
                </c:pt>
                <c:pt idx="4">
                  <c:v>12</c:v>
                </c:pt>
              </c:numCache>
            </c:numRef>
          </c:val>
        </c:ser>
        <c:dLbls>
          <c:showLegendKey val="0"/>
          <c:showVal val="0"/>
          <c:showCatName val="0"/>
          <c:showSerName val="0"/>
          <c:showPercent val="0"/>
          <c:showBubbleSize val="0"/>
        </c:dLbls>
        <c:gapWidth val="150"/>
        <c:axId val="30115328"/>
        <c:axId val="30121984"/>
      </c:barChart>
      <c:catAx>
        <c:axId val="30115328"/>
        <c:scaling>
          <c:orientation val="minMax"/>
        </c:scaling>
        <c:delete val="0"/>
        <c:axPos val="b"/>
        <c:numFmt formatCode="m/d/yyyy" sourceLinked="0"/>
        <c:majorTickMark val="out"/>
        <c:minorTickMark val="none"/>
        <c:tickLblPos val="nextTo"/>
        <c:spPr>
          <a:ln w="3163">
            <a:solidFill>
              <a:schemeClr val="bg1">
                <a:lumMod val="85000"/>
              </a:schemeClr>
            </a:solidFill>
            <a:prstDash val="solid"/>
          </a:ln>
        </c:spPr>
        <c:txPr>
          <a:bodyPr rot="0" vert="horz"/>
          <a:lstStyle/>
          <a:p>
            <a:pPr>
              <a:defRPr sz="2200" b="1">
                <a:solidFill>
                  <a:schemeClr val="bg1">
                    <a:lumMod val="50000"/>
                  </a:schemeClr>
                </a:solidFill>
                <a:latin typeface="Lato Regular"/>
                <a:cs typeface="Lato Regular"/>
              </a:defRPr>
            </a:pPr>
            <a:endParaRPr lang="en-US"/>
          </a:p>
        </c:txPr>
        <c:crossAx val="30121984"/>
        <c:crosses val="autoZero"/>
        <c:auto val="1"/>
        <c:lblAlgn val="ctr"/>
        <c:lblOffset val="100"/>
        <c:noMultiLvlLbl val="0"/>
      </c:catAx>
      <c:valAx>
        <c:axId val="30121984"/>
        <c:scaling>
          <c:orientation val="minMax"/>
          <c:max val="50"/>
        </c:scaling>
        <c:delete val="0"/>
        <c:axPos val="l"/>
        <c:majorGridlines>
          <c:spPr>
            <a:ln w="3163">
              <a:solidFill>
                <a:schemeClr val="bg1">
                  <a:lumMod val="85000"/>
                </a:schemeClr>
              </a:solidFill>
              <a:prstDash val="solid"/>
            </a:ln>
          </c:spPr>
        </c:majorGridlines>
        <c:numFmt formatCode="General" sourceLinked="1"/>
        <c:majorTickMark val="out"/>
        <c:minorTickMark val="none"/>
        <c:tickLblPos val="nextTo"/>
        <c:spPr>
          <a:ln w="3163">
            <a:solidFill>
              <a:schemeClr val="bg1">
                <a:lumMod val="85000"/>
              </a:schemeClr>
            </a:solidFill>
            <a:prstDash val="solid"/>
          </a:ln>
        </c:spPr>
        <c:txPr>
          <a:bodyPr/>
          <a:lstStyle/>
          <a:p>
            <a:pPr>
              <a:defRPr sz="1400" b="0">
                <a:solidFill>
                  <a:schemeClr val="bg1">
                    <a:lumMod val="50000"/>
                  </a:schemeClr>
                </a:solidFill>
                <a:latin typeface="Lato Regular"/>
                <a:cs typeface="Lato Regular"/>
              </a:defRPr>
            </a:pPr>
            <a:endParaRPr lang="en-US"/>
          </a:p>
        </c:txPr>
        <c:crossAx val="30115328"/>
        <c:crosses val="autoZero"/>
        <c:crossBetween val="between"/>
      </c:valAx>
      <c:spPr>
        <a:noFill/>
        <a:ln w="25380">
          <a:noFill/>
        </a:ln>
      </c:spPr>
    </c:plotArea>
    <c:plotVisOnly val="1"/>
    <c:dispBlanksAs val="zero"/>
    <c:showDLblsOverMax val="0"/>
  </c:chart>
  <c:spPr>
    <a:noFill/>
    <a:ln>
      <a:noFill/>
    </a:ln>
  </c:spPr>
  <c:txPr>
    <a:bodyPr/>
    <a:lstStyle/>
    <a:p>
      <a:pPr>
        <a:defRPr sz="1200">
          <a:solidFill>
            <a:schemeClr val="tx1"/>
          </a:solidFill>
          <a:latin typeface="Raleway Light"/>
          <a:cs typeface="Helvetica Neue"/>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20DE9A-3F6C-4E99-8260-2CCC9EFC5602}" type="datetimeFigureOut">
              <a:rPr lang="en-US" smtClean="0"/>
              <a:t>04/10/2016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0431E-D4EE-4737-90FD-DDD20C57FEB1}" type="slidenum">
              <a:rPr lang="en-US" smtClean="0"/>
              <a:t>‹#›</a:t>
            </a:fld>
            <a:endParaRPr lang="en-US"/>
          </a:p>
        </p:txBody>
      </p:sp>
    </p:spTree>
    <p:extLst>
      <p:ext uri="{BB962C8B-B14F-4D97-AF65-F5344CB8AC3E}">
        <p14:creationId xmlns:p14="http://schemas.microsoft.com/office/powerpoint/2010/main" val="1794386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04/10/2016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958061" y="3957748"/>
            <a:ext cx="9112724" cy="8310562"/>
          </a:xfrm>
        </p:spPr>
        <p:txBody>
          <a:bodyPr anchor="t"/>
          <a:lstStyle>
            <a:lvl1pPr marL="0" indent="0" algn="ctr">
              <a:buNone/>
              <a:defRPr/>
            </a:lvl1pPr>
          </a:lstStyle>
          <a:p>
            <a:r>
              <a:rPr lang="en-US" dirty="0" smtClean="0"/>
              <a:t>Drag picture to placeholder or click icon to add</a:t>
            </a:r>
            <a:endParaRPr lang="id-ID"/>
          </a:p>
        </p:txBody>
      </p:sp>
      <p:sp>
        <p:nvSpPr>
          <p:cNvPr id="8" name="Rectangle 7"/>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0" name="TextBox 9"/>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637015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2"/>
          <p:cNvSpPr>
            <a:spLocks noGrp="1" noChangeAspect="1"/>
          </p:cNvSpPr>
          <p:nvPr>
            <p:ph type="pic" sz="quarter" idx="23"/>
          </p:nvPr>
        </p:nvSpPr>
        <p:spPr>
          <a:xfrm>
            <a:off x="23084" y="4391316"/>
            <a:ext cx="24377644" cy="4250173"/>
          </a:xfrm>
        </p:spPr>
        <p:txBody>
          <a:bodyPr anchor="t"/>
          <a:lstStyle>
            <a:lvl1pPr marL="0" indent="0" algn="ctr">
              <a:buNone/>
              <a:defRPr/>
            </a:lvl1pPr>
          </a:lstStyle>
          <a:p>
            <a:r>
              <a:rPr lang="en-US" dirty="0" smtClean="0"/>
              <a:t>Drag picture to placeholder or click icon to add</a:t>
            </a:r>
            <a:endParaRPr lang="id-ID"/>
          </a:p>
        </p:txBody>
      </p:sp>
      <p:sp>
        <p:nvSpPr>
          <p:cNvPr id="6" name="Rectangle 5"/>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30717834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1" name="TextBox 10"/>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5" name="Picture Placeholder 14"/>
          <p:cNvSpPr>
            <a:spLocks noGrp="1" noChangeAspect="1"/>
          </p:cNvSpPr>
          <p:nvPr>
            <p:ph type="pic" sz="quarter" idx="10"/>
          </p:nvPr>
        </p:nvSpPr>
        <p:spPr>
          <a:xfrm>
            <a:off x="4167691" y="4000500"/>
            <a:ext cx="6411832" cy="6276976"/>
          </a:xfrm>
        </p:spPr>
        <p:txBody>
          <a:bodyPr>
            <a:normAutofit/>
          </a:bodyPr>
          <a:lstStyle>
            <a:lvl1pPr marL="0" indent="0">
              <a:buNone/>
              <a:defRPr sz="3200">
                <a:solidFill>
                  <a:schemeClr val="accent1"/>
                </a:solidFill>
              </a:defRPr>
            </a:lvl1pPr>
          </a:lstStyle>
          <a:p>
            <a:endParaRPr lang="id-ID" dirty="0"/>
          </a:p>
        </p:txBody>
      </p:sp>
      <p:sp>
        <p:nvSpPr>
          <p:cNvPr id="6" name="Rectangle 5"/>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7345915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889244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3" y="1"/>
            <a:ext cx="4876222" cy="3961741"/>
          </a:xfrm>
        </p:spPr>
        <p:txBody>
          <a:bodyPr>
            <a:normAutofit/>
          </a:bodyPr>
          <a:lstStyle>
            <a:lvl1pPr marL="0" indent="0">
              <a:buNone/>
              <a:defRPr sz="4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3" y="3962958"/>
            <a:ext cx="4876222" cy="3961741"/>
          </a:xfrm>
        </p:spPr>
        <p:txBody>
          <a:bodyPr>
            <a:normAutofit/>
          </a:bodyPr>
          <a:lstStyle>
            <a:lvl1pPr marL="0" indent="0">
              <a:buNone/>
              <a:defRPr sz="4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4876229" y="1216"/>
            <a:ext cx="4876222" cy="3961741"/>
          </a:xfrm>
        </p:spPr>
        <p:txBody>
          <a:bodyPr>
            <a:normAutofit/>
          </a:bodyPr>
          <a:lstStyle>
            <a:lvl1pPr marL="0" indent="0">
              <a:buNone/>
              <a:defRPr sz="4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4876229" y="3964173"/>
            <a:ext cx="4876222" cy="3961741"/>
          </a:xfrm>
        </p:spPr>
        <p:txBody>
          <a:bodyPr>
            <a:normAutofit/>
          </a:bodyPr>
          <a:lstStyle>
            <a:lvl1pPr marL="0" indent="0">
              <a:buNone/>
              <a:defRPr sz="4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9741188" y="-1215"/>
            <a:ext cx="4876222" cy="3961741"/>
          </a:xfrm>
        </p:spPr>
        <p:txBody>
          <a:bodyPr>
            <a:normAutofit/>
          </a:bodyPr>
          <a:lstStyle>
            <a:lvl1pPr marL="0" indent="0">
              <a:buNone/>
              <a:defRPr sz="4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9741188" y="3961742"/>
            <a:ext cx="4876222" cy="3961741"/>
          </a:xfrm>
        </p:spPr>
        <p:txBody>
          <a:bodyPr>
            <a:normAutofit/>
          </a:bodyPr>
          <a:lstStyle>
            <a:lvl1pPr marL="0" indent="0">
              <a:buNone/>
              <a:defRPr sz="4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14595131" y="2431"/>
            <a:ext cx="4876222" cy="3961741"/>
          </a:xfrm>
        </p:spPr>
        <p:txBody>
          <a:bodyPr>
            <a:normAutofit/>
          </a:bodyPr>
          <a:lstStyle>
            <a:lvl1pPr marL="0" indent="0">
              <a:buNone/>
              <a:defRPr sz="4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14595131" y="3965388"/>
            <a:ext cx="4876222" cy="3961741"/>
          </a:xfrm>
        </p:spPr>
        <p:txBody>
          <a:bodyPr>
            <a:normAutofit/>
          </a:bodyPr>
          <a:lstStyle>
            <a:lvl1pPr marL="0" indent="0">
              <a:buNone/>
              <a:defRPr sz="4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19479147" y="2431"/>
            <a:ext cx="4898502" cy="3961741"/>
          </a:xfrm>
        </p:spPr>
        <p:txBody>
          <a:bodyPr>
            <a:normAutofit/>
          </a:bodyPr>
          <a:lstStyle>
            <a:lvl1pPr marL="0" indent="0">
              <a:buNone/>
              <a:defRPr sz="4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19479147" y="3965388"/>
            <a:ext cx="4898502" cy="3961741"/>
          </a:xfrm>
        </p:spPr>
        <p:txBody>
          <a:bodyPr>
            <a:normAutofit/>
          </a:bodyPr>
          <a:lstStyle>
            <a:lvl1pPr marL="0" indent="0">
              <a:buNone/>
              <a:defRPr sz="4000">
                <a:solidFill>
                  <a:schemeClr val="accent1"/>
                </a:solidFill>
              </a:defRPr>
            </a:lvl1pPr>
          </a:lstStyle>
          <a:p>
            <a:endParaRPr lang="id-ID" dirty="0"/>
          </a:p>
        </p:txBody>
      </p:sp>
      <p:sp>
        <p:nvSpPr>
          <p:cNvPr id="13" name="Rectangle 12"/>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1025203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9325913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Raleway Light"/>
                <a:cs typeface="Raleway Light"/>
              </a:defRPr>
            </a:lvl1pPr>
          </a:lstStyle>
          <a:p>
            <a:pPr lvl="0"/>
            <a:endParaRPr lang="en-US" noProof="0" dirty="0"/>
          </a:p>
        </p:txBody>
      </p:sp>
      <p:sp>
        <p:nvSpPr>
          <p:cNvPr id="5" name="Rectangle 4"/>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3665903197"/>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24399930" cy="13716001"/>
          </a:xfrm>
        </p:spPr>
        <p:txBody>
          <a:bodyPr>
            <a:normAutofit/>
          </a:bodyPr>
          <a:lstStyle>
            <a:lvl1pPr marL="0" indent="0">
              <a:buNone/>
              <a:defRPr sz="3200">
                <a:latin typeface="Raleway Light"/>
                <a:cs typeface="Raleway Light"/>
              </a:defRPr>
            </a:lvl1pPr>
          </a:lstStyle>
          <a:p>
            <a:endParaRPr lang="id-ID" dirty="0"/>
          </a:p>
        </p:txBody>
      </p:sp>
    </p:spTree>
    <p:extLst>
      <p:ext uri="{BB962C8B-B14F-4D97-AF65-F5344CB8AC3E}">
        <p14:creationId xmlns:p14="http://schemas.microsoft.com/office/powerpoint/2010/main" val="307912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11905271" cy="13716000"/>
          </a:xfrm>
        </p:spPr>
        <p:txBody>
          <a:bodyPr>
            <a:normAutofit/>
          </a:bodyPr>
          <a:lstStyle>
            <a:lvl1pPr marL="0" indent="0">
              <a:buNone/>
              <a:defRPr sz="3200">
                <a:latin typeface="Raleway Light"/>
                <a:cs typeface="Raleway Light"/>
              </a:defRPr>
            </a:lvl1pPr>
          </a:lstStyle>
          <a:p>
            <a:endParaRPr lang="id-ID" dirty="0"/>
          </a:p>
        </p:txBody>
      </p:sp>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2" name="TextBox 11"/>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109814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23" name="Picture Placeholder 22"/>
          <p:cNvSpPr>
            <a:spLocks noGrp="1" noChangeAspect="1"/>
          </p:cNvSpPr>
          <p:nvPr>
            <p:ph type="pic" sz="quarter" idx="15"/>
          </p:nvPr>
        </p:nvSpPr>
        <p:spPr>
          <a:xfrm>
            <a:off x="2218278" y="3606801"/>
            <a:ext cx="4266088" cy="4267199"/>
          </a:xfrm>
          <a:prstGeom prst="ellipse">
            <a:avLst/>
          </a:prstGeom>
        </p:spPr>
        <p:txBody>
          <a:bodyPr>
            <a:normAutofit/>
          </a:bodyPr>
          <a:lstStyle>
            <a:lvl1pPr>
              <a:defRPr sz="3200"/>
            </a:lvl1pPr>
          </a:lstStyle>
          <a:p>
            <a:endParaRPr lang="en-US" dirty="0"/>
          </a:p>
        </p:txBody>
      </p:sp>
      <p:sp>
        <p:nvSpPr>
          <p:cNvPr id="18" name="Picture Placeholder 22"/>
          <p:cNvSpPr>
            <a:spLocks noGrp="1" noChangeAspect="1"/>
          </p:cNvSpPr>
          <p:nvPr>
            <p:ph type="pic" sz="quarter" idx="16"/>
          </p:nvPr>
        </p:nvSpPr>
        <p:spPr>
          <a:xfrm>
            <a:off x="7313295" y="3606801"/>
            <a:ext cx="4266088" cy="4267199"/>
          </a:xfrm>
          <a:prstGeom prst="ellipse">
            <a:avLst/>
          </a:prstGeom>
        </p:spPr>
        <p:txBody>
          <a:bodyPr>
            <a:normAutofit/>
          </a:bodyPr>
          <a:lstStyle>
            <a:lvl1pPr>
              <a:defRPr sz="3200"/>
            </a:lvl1pPr>
          </a:lstStyle>
          <a:p>
            <a:endParaRPr lang="en-US" dirty="0"/>
          </a:p>
        </p:txBody>
      </p:sp>
      <p:sp>
        <p:nvSpPr>
          <p:cNvPr id="19" name="Picture Placeholder 22"/>
          <p:cNvSpPr>
            <a:spLocks noGrp="1" noChangeAspect="1"/>
          </p:cNvSpPr>
          <p:nvPr>
            <p:ph type="pic" sz="quarter" idx="17"/>
          </p:nvPr>
        </p:nvSpPr>
        <p:spPr>
          <a:xfrm>
            <a:off x="12188825" y="3606801"/>
            <a:ext cx="4266088" cy="4267199"/>
          </a:xfrm>
          <a:prstGeom prst="ellipse">
            <a:avLst/>
          </a:prstGeom>
        </p:spPr>
        <p:txBody>
          <a:bodyPr>
            <a:normAutofit/>
          </a:bodyPr>
          <a:lstStyle>
            <a:lvl1pPr>
              <a:defRPr sz="3200"/>
            </a:lvl1pPr>
          </a:lstStyle>
          <a:p>
            <a:endParaRPr lang="en-US" dirty="0"/>
          </a:p>
        </p:txBody>
      </p:sp>
      <p:sp>
        <p:nvSpPr>
          <p:cNvPr id="20" name="Picture Placeholder 22"/>
          <p:cNvSpPr>
            <a:spLocks noGrp="1" noChangeAspect="1"/>
          </p:cNvSpPr>
          <p:nvPr>
            <p:ph type="pic" sz="quarter" idx="18"/>
          </p:nvPr>
        </p:nvSpPr>
        <p:spPr>
          <a:xfrm>
            <a:off x="17064355" y="3606801"/>
            <a:ext cx="4266088" cy="4267199"/>
          </a:xfrm>
          <a:prstGeom prst="ellipse">
            <a:avLst/>
          </a:prstGeom>
        </p:spPr>
        <p:txBody>
          <a:bodyPr>
            <a:normAutofit/>
          </a:bodyPr>
          <a:lstStyle>
            <a:lvl1pPr>
              <a:defRPr sz="3200"/>
            </a:lvl1pPr>
          </a:lstStyle>
          <a:p>
            <a:endParaRPr lang="en-US" dirty="0"/>
          </a:p>
        </p:txBody>
      </p:sp>
      <p:sp>
        <p:nvSpPr>
          <p:cNvPr id="9" name="Rectangle 8"/>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36551536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6" name="TextBox 5"/>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8" name="Rectangle 7"/>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204151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9" name="TextBox 8"/>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5" name="Rectangle 4"/>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7204344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8" name="TextBox 7"/>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5" name="Rectangle 4"/>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21773133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12" name="Rectangle 11"/>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40045242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3" name="TextBox 12"/>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8"/>
          <p:cNvSpPr>
            <a:spLocks noGrp="1" noChangeAspect="1"/>
          </p:cNvSpPr>
          <p:nvPr>
            <p:ph type="pic" sz="quarter" idx="10"/>
          </p:nvPr>
        </p:nvSpPr>
        <p:spPr>
          <a:xfrm>
            <a:off x="0" y="3419724"/>
            <a:ext cx="24377650" cy="6316547"/>
          </a:xfrm>
        </p:spPr>
        <p:txBody>
          <a:bodyPr>
            <a:normAutofit/>
          </a:bodyPr>
          <a:lstStyle>
            <a:lvl1pPr marL="0" indent="0">
              <a:buNone/>
              <a:defRPr sz="4200">
                <a:solidFill>
                  <a:schemeClr val="bg1">
                    <a:lumMod val="75000"/>
                  </a:schemeClr>
                </a:solidFill>
              </a:defRPr>
            </a:lvl1pPr>
          </a:lstStyle>
          <a:p>
            <a:endParaRPr lang="en-US" dirty="0"/>
          </a:p>
        </p:txBody>
      </p:sp>
      <p:sp>
        <p:nvSpPr>
          <p:cNvPr id="6" name="Rectangle 5"/>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201320033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sp>
        <p:nvSpPr>
          <p:cNvPr id="6" name="Rectangle 5"/>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smtClean="0">
                <a:solidFill>
                  <a:schemeClr val="accent1"/>
                </a:solidFill>
                <a:latin typeface="Lato Light"/>
                <a:cs typeface="Lato Light"/>
              </a:rPr>
              <a:t>www.companyname.com</a:t>
            </a:r>
          </a:p>
          <a:p>
            <a:pPr algn="ctr"/>
            <a:r>
              <a:rPr lang="en-US" sz="2000" dirty="0" smtClean="0">
                <a:solidFill>
                  <a:schemeClr val="tx2"/>
                </a:solidFill>
                <a:latin typeface="Lato Light"/>
                <a:cs typeface="Lato Light"/>
              </a:rPr>
              <a:t>© 2015 Planner </a:t>
            </a:r>
            <a:r>
              <a:rPr lang="id-ID" sz="2000" dirty="0" smtClean="0">
                <a:solidFill>
                  <a:schemeClr val="tx2"/>
                </a:solidFill>
                <a:latin typeface="Lato Light"/>
                <a:cs typeface="Lato Light"/>
              </a:rPr>
              <a:t>PowerPoint Template</a:t>
            </a:r>
            <a:r>
              <a:rPr lang="en-US" sz="2000" dirty="0" smtClean="0">
                <a:solidFill>
                  <a:schemeClr val="tx2"/>
                </a:solidFill>
                <a:latin typeface="Lato Light"/>
                <a:cs typeface="Lato Light"/>
              </a:rPr>
              <a:t>. All Rights Reserved. </a:t>
            </a:r>
            <a:endParaRPr lang="id-ID" sz="2000" dirty="0" smtClean="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62" r:id="rId1"/>
    <p:sldLayoutId id="2147483747" r:id="rId2"/>
    <p:sldLayoutId id="2147483748" r:id="rId3"/>
    <p:sldLayoutId id="2147483657" r:id="rId4"/>
    <p:sldLayoutId id="2147483746" r:id="rId5"/>
    <p:sldLayoutId id="2147483752" r:id="rId6"/>
    <p:sldLayoutId id="2147483736" r:id="rId7"/>
    <p:sldLayoutId id="2147483768" r:id="rId8"/>
    <p:sldLayoutId id="2147483714" r:id="rId9"/>
    <p:sldLayoutId id="2147483694" r:id="rId10"/>
    <p:sldLayoutId id="2147483722" r:id="rId11"/>
    <p:sldLayoutId id="2147483737" r:id="rId12"/>
    <p:sldLayoutId id="2147483770" r:id="rId13"/>
    <p:sldLayoutId id="2147483787" r:id="rId14"/>
    <p:sldLayoutId id="2147483780" r:id="rId15"/>
    <p:sldLayoutId id="2147483788" r:id="rId16"/>
    <p:sldLayoutId id="2147483789" r:id="rId17"/>
    <p:sldLayoutId id="2147483791" r:id="rId18"/>
  </p:sldLayoutIdLst>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1CSCANQ03B.jp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417" b="2417"/>
          <a:stretch>
            <a:fillRect/>
          </a:stretch>
        </p:blipFill>
        <p:spPr/>
      </p:pic>
      <p:sp>
        <p:nvSpPr>
          <p:cNvPr id="11" name="Rectangle 10"/>
          <p:cNvSpPr/>
          <p:nvPr/>
        </p:nvSpPr>
        <p:spPr>
          <a:xfrm>
            <a:off x="0" y="-5401"/>
            <a:ext cx="24377649" cy="13716000"/>
          </a:xfrm>
          <a:prstGeom prst="rect">
            <a:avLst/>
          </a:prstGeom>
          <a:solidFill>
            <a:schemeClr val="accent5">
              <a:lumMod val="5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p>
        </p:txBody>
      </p:sp>
      <p:grpSp>
        <p:nvGrpSpPr>
          <p:cNvPr id="32" name="Group 31"/>
          <p:cNvGrpSpPr/>
          <p:nvPr/>
        </p:nvGrpSpPr>
        <p:grpSpPr>
          <a:xfrm>
            <a:off x="285749" y="3179327"/>
            <a:ext cx="23660101" cy="3030569"/>
            <a:chOff x="7033838" y="416177"/>
            <a:chExt cx="8676098" cy="3030569"/>
          </a:xfrm>
        </p:grpSpPr>
        <p:sp>
          <p:nvSpPr>
            <p:cNvPr id="33" name="TextBox 32"/>
            <p:cNvSpPr txBox="1"/>
            <p:nvPr/>
          </p:nvSpPr>
          <p:spPr>
            <a:xfrm>
              <a:off x="7033838" y="416177"/>
              <a:ext cx="8676098" cy="2646860"/>
            </a:xfrm>
            <a:prstGeom prst="rect">
              <a:avLst/>
            </a:prstGeom>
            <a:noFill/>
          </p:spPr>
          <p:txBody>
            <a:bodyPr wrap="square" lIns="91422" tIns="45711" rIns="91422" bIns="45711" rtlCol="0">
              <a:spAutoFit/>
            </a:bodyPr>
            <a:lstStyle/>
            <a:p>
              <a:pPr algn="ctr"/>
              <a:r>
                <a:rPr lang="id-ID" sz="16600" b="1" dirty="0" smtClean="0">
                  <a:solidFill>
                    <a:schemeClr val="accent1"/>
                  </a:solidFill>
                  <a:latin typeface="Lato Regular"/>
                  <a:cs typeface="Lato Regular"/>
                </a:rPr>
                <a:t>P</a:t>
              </a:r>
              <a:r>
                <a:rPr lang="en-US" sz="16600" b="1" dirty="0" smtClean="0">
                  <a:solidFill>
                    <a:schemeClr val="accent1"/>
                  </a:solidFill>
                  <a:latin typeface="Lato Regular"/>
                  <a:cs typeface="Lato Regular"/>
                </a:rPr>
                <a:t>R</a:t>
              </a:r>
              <a:r>
                <a:rPr lang="en-US" sz="16600" b="1" dirty="0" smtClean="0">
                  <a:solidFill>
                    <a:schemeClr val="accent2"/>
                  </a:solidFill>
                  <a:latin typeface="Lato Regular"/>
                  <a:cs typeface="Lato Regular"/>
                </a:rPr>
                <a:t>O</a:t>
              </a:r>
              <a:r>
                <a:rPr lang="en-US" sz="16600" b="1" dirty="0" smtClean="0">
                  <a:solidFill>
                    <a:schemeClr val="accent5">
                      <a:lumMod val="20000"/>
                      <a:lumOff val="80000"/>
                    </a:schemeClr>
                  </a:solidFill>
                  <a:latin typeface="Lato Regular"/>
                  <a:cs typeface="Lato Regular"/>
                </a:rPr>
                <a:t>JE</a:t>
              </a:r>
              <a:r>
                <a:rPr lang="en-US" sz="16600" b="1" dirty="0" smtClean="0">
                  <a:solidFill>
                    <a:schemeClr val="accent4"/>
                  </a:solidFill>
                  <a:latin typeface="Lato Regular"/>
                  <a:cs typeface="Lato Regular"/>
                </a:rPr>
                <a:t>CT </a:t>
              </a:r>
              <a:r>
                <a:rPr lang="en-US" sz="16600" b="1" dirty="0" smtClean="0">
                  <a:solidFill>
                    <a:schemeClr val="accent1"/>
                  </a:solidFill>
                  <a:latin typeface="Lato Regular"/>
                  <a:cs typeface="Lato Regular"/>
                </a:rPr>
                <a:t>W</a:t>
              </a:r>
              <a:r>
                <a:rPr lang="en-US" sz="16600" b="1" dirty="0" smtClean="0">
                  <a:solidFill>
                    <a:schemeClr val="accent2"/>
                  </a:solidFill>
                  <a:latin typeface="Lato Regular"/>
                  <a:cs typeface="Lato Regular"/>
                </a:rPr>
                <a:t>E</a:t>
              </a:r>
              <a:r>
                <a:rPr lang="en-US" sz="16600" b="1" dirty="0" smtClean="0">
                  <a:solidFill>
                    <a:schemeClr val="bg1"/>
                  </a:solidFill>
                  <a:latin typeface="Lato Regular"/>
                  <a:cs typeface="Lato Regular"/>
                </a:rPr>
                <a:t>B</a:t>
              </a:r>
              <a:r>
                <a:rPr lang="en-US" sz="16600" b="1" dirty="0" smtClean="0">
                  <a:solidFill>
                    <a:schemeClr val="accent4"/>
                  </a:solidFill>
                  <a:latin typeface="Lato Regular"/>
                  <a:cs typeface="Lato Regular"/>
                </a:rPr>
                <a:t> AP</a:t>
              </a:r>
              <a:r>
                <a:rPr lang="en-US" sz="16600" b="1" dirty="0" smtClean="0">
                  <a:solidFill>
                    <a:schemeClr val="accent2"/>
                  </a:solidFill>
                  <a:latin typeface="Lato Regular"/>
                  <a:cs typeface="Lato Regular"/>
                </a:rPr>
                <a:t>P</a:t>
              </a:r>
              <a:endParaRPr lang="id-ID" sz="16600" b="1" dirty="0" smtClean="0">
                <a:solidFill>
                  <a:schemeClr val="accent2"/>
                </a:solidFill>
                <a:latin typeface="Lato Regular"/>
                <a:cs typeface="Lato Regular"/>
              </a:endParaRPr>
            </a:p>
          </p:txBody>
        </p:sp>
        <p:sp>
          <p:nvSpPr>
            <p:cNvPr id="34" name="Subtitle 2"/>
            <p:cNvSpPr txBox="1">
              <a:spLocks/>
            </p:cNvSpPr>
            <p:nvPr/>
          </p:nvSpPr>
          <p:spPr>
            <a:xfrm>
              <a:off x="7033838" y="2607630"/>
              <a:ext cx="8676098"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000" dirty="0" smtClean="0">
                  <a:solidFill>
                    <a:schemeClr val="bg1"/>
                  </a:solidFill>
                  <a:latin typeface="Lato Regular"/>
                  <a:cs typeface="Lato Regular"/>
                </a:rPr>
                <a:t>REKAYASA WEB 0916</a:t>
              </a:r>
              <a:endParaRPr lang="en-US" sz="4000" dirty="0">
                <a:solidFill>
                  <a:schemeClr val="bg1"/>
                </a:solidFill>
                <a:latin typeface="Lato Regular"/>
                <a:cs typeface="Lato Regular"/>
              </a:endParaRPr>
            </a:p>
          </p:txBody>
        </p:sp>
      </p:grpSp>
      <p:sp>
        <p:nvSpPr>
          <p:cNvPr id="9" name="Rectangle 8"/>
          <p:cNvSpPr/>
          <p:nvPr/>
        </p:nvSpPr>
        <p:spPr>
          <a:xfrm>
            <a:off x="7890190" y="6525166"/>
            <a:ext cx="8597270" cy="15869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5">
                  <a:lumMod val="75000"/>
                </a:schemeClr>
              </a:solidFill>
              <a:latin typeface="Open Sans Light"/>
            </a:endParaRPr>
          </a:p>
        </p:txBody>
      </p:sp>
      <p:sp>
        <p:nvSpPr>
          <p:cNvPr id="8" name="Subtitle 2"/>
          <p:cNvSpPr txBox="1">
            <a:spLocks/>
          </p:cNvSpPr>
          <p:nvPr/>
        </p:nvSpPr>
        <p:spPr>
          <a:xfrm>
            <a:off x="285748" y="7151955"/>
            <a:ext cx="23660101"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000" dirty="0" smtClean="0">
                <a:solidFill>
                  <a:schemeClr val="bg1"/>
                </a:solidFill>
                <a:latin typeface="Lato Regular"/>
                <a:cs typeface="Lato Regular"/>
              </a:rPr>
              <a:t>DISUSUN OLEH </a:t>
            </a:r>
            <a:r>
              <a:rPr lang="en-US" sz="4000" dirty="0" smtClean="0">
                <a:solidFill>
                  <a:schemeClr val="bg1"/>
                </a:solidFill>
                <a:latin typeface="Lato Regular"/>
                <a:cs typeface="Lato Regular"/>
              </a:rPr>
              <a:t>:</a:t>
            </a:r>
          </a:p>
        </p:txBody>
      </p:sp>
      <p:sp>
        <p:nvSpPr>
          <p:cNvPr id="2" name="TextBox 1"/>
          <p:cNvSpPr txBox="1"/>
          <p:nvPr/>
        </p:nvSpPr>
        <p:spPr>
          <a:xfrm>
            <a:off x="7000874" y="8162521"/>
            <a:ext cx="10715626" cy="2554545"/>
          </a:xfrm>
          <a:prstGeom prst="rect">
            <a:avLst/>
          </a:prstGeom>
          <a:noFill/>
        </p:spPr>
        <p:txBody>
          <a:bodyPr wrap="square" rtlCol="0">
            <a:spAutoFit/>
          </a:bodyPr>
          <a:lstStyle/>
          <a:p>
            <a:r>
              <a:rPr lang="en-US" sz="3200" dirty="0">
                <a:solidFill>
                  <a:schemeClr val="bg1"/>
                </a:solidFill>
                <a:latin typeface="Lato Regular"/>
                <a:cs typeface="Lato Regular"/>
              </a:rPr>
              <a:t>1412511246	ANDIK SUGIANTO</a:t>
            </a:r>
          </a:p>
          <a:p>
            <a:r>
              <a:rPr lang="en-US" sz="3200" dirty="0">
                <a:solidFill>
                  <a:schemeClr val="bg1"/>
                </a:solidFill>
                <a:latin typeface="Lato Regular"/>
                <a:cs typeface="Lato Regular"/>
              </a:rPr>
              <a:t>1312504366	</a:t>
            </a:r>
            <a:r>
              <a:rPr lang="en-US" sz="3200" dirty="0" smtClean="0">
                <a:solidFill>
                  <a:schemeClr val="bg1"/>
                </a:solidFill>
                <a:latin typeface="Lato Regular"/>
                <a:cs typeface="Lato Regular"/>
              </a:rPr>
              <a:t>ALVIN RADITIYA SEPTIAN</a:t>
            </a:r>
          </a:p>
          <a:p>
            <a:r>
              <a:rPr lang="en-US" sz="3200" dirty="0" smtClean="0">
                <a:solidFill>
                  <a:schemeClr val="bg1"/>
                </a:solidFill>
                <a:latin typeface="Lato Regular"/>
                <a:cs typeface="Lato Regular"/>
              </a:rPr>
              <a:t>1411510744	AZHAR KRISNA PRATAMA</a:t>
            </a:r>
          </a:p>
          <a:p>
            <a:r>
              <a:rPr lang="en-US" sz="3200" dirty="0" smtClean="0">
                <a:solidFill>
                  <a:schemeClr val="bg1"/>
                </a:solidFill>
                <a:latin typeface="Lato Regular"/>
                <a:cs typeface="Lato Regular"/>
              </a:rPr>
              <a:t>1212511560	MUHAMMAD SHAFWAN AL FARISY</a:t>
            </a:r>
          </a:p>
          <a:p>
            <a:endParaRPr lang="en-US" sz="3200" dirty="0"/>
          </a:p>
        </p:txBody>
      </p:sp>
    </p:spTree>
    <p:extLst>
      <p:ext uri="{BB962C8B-B14F-4D97-AF65-F5344CB8AC3E}">
        <p14:creationId xmlns:p14="http://schemas.microsoft.com/office/powerpoint/2010/main" val="338487625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xmlns:p14="http://schemas.microsoft.com/office/powerpoint/2010/mai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40912" y="8131216"/>
            <a:ext cx="3657600" cy="584777"/>
          </a:xfrm>
          <a:prstGeom prst="rect">
            <a:avLst/>
          </a:prstGeom>
          <a:noFill/>
        </p:spPr>
        <p:txBody>
          <a:bodyPr wrap="square" rtlCol="0">
            <a:spAutoFit/>
          </a:bodyPr>
          <a:lstStyle/>
          <a:p>
            <a:pPr algn="ctr"/>
            <a:r>
              <a:rPr lang="en-US" sz="3200" b="1" dirty="0" smtClean="0">
                <a:solidFill>
                  <a:schemeClr val="accent6"/>
                </a:solidFill>
                <a:latin typeface="Lato Regular"/>
                <a:cs typeface="Lato Regular"/>
              </a:rPr>
              <a:t>Andik Sugianto</a:t>
            </a:r>
            <a:endParaRPr lang="en-US" sz="3200" b="1" dirty="0">
              <a:solidFill>
                <a:schemeClr val="accent6"/>
              </a:solidFill>
              <a:latin typeface="Lato Regular"/>
              <a:cs typeface="Lato Regular"/>
            </a:endParaRPr>
          </a:p>
        </p:txBody>
      </p:sp>
      <p:sp>
        <p:nvSpPr>
          <p:cNvPr id="13" name="TextBox 12"/>
          <p:cNvSpPr txBox="1"/>
          <p:nvPr/>
        </p:nvSpPr>
        <p:spPr>
          <a:xfrm>
            <a:off x="7719589" y="8131217"/>
            <a:ext cx="3657600" cy="1077218"/>
          </a:xfrm>
          <a:prstGeom prst="rect">
            <a:avLst/>
          </a:prstGeom>
          <a:noFill/>
        </p:spPr>
        <p:txBody>
          <a:bodyPr wrap="square" rtlCol="0">
            <a:spAutoFit/>
          </a:bodyPr>
          <a:lstStyle/>
          <a:p>
            <a:pPr algn="ctr"/>
            <a:r>
              <a:rPr lang="en-US" sz="3200" b="1" dirty="0">
                <a:solidFill>
                  <a:schemeClr val="accent6"/>
                </a:solidFill>
                <a:latin typeface="Lato Regular"/>
                <a:cs typeface="Lato Regular"/>
              </a:rPr>
              <a:t>Alvin </a:t>
            </a:r>
            <a:r>
              <a:rPr lang="en-US" sz="3200" b="1" dirty="0" err="1">
                <a:solidFill>
                  <a:schemeClr val="accent6"/>
                </a:solidFill>
                <a:latin typeface="Lato Regular"/>
                <a:cs typeface="Lato Regular"/>
              </a:rPr>
              <a:t>Raditiya</a:t>
            </a:r>
            <a:r>
              <a:rPr lang="en-US" sz="3200" b="1" dirty="0">
                <a:solidFill>
                  <a:schemeClr val="accent6"/>
                </a:solidFill>
                <a:latin typeface="Lato Regular"/>
                <a:cs typeface="Lato Regular"/>
              </a:rPr>
              <a:t> </a:t>
            </a:r>
            <a:r>
              <a:rPr lang="en-US" sz="3200" b="1" dirty="0" err="1">
                <a:solidFill>
                  <a:schemeClr val="accent6"/>
                </a:solidFill>
                <a:latin typeface="Lato Regular"/>
                <a:cs typeface="Lato Regular"/>
              </a:rPr>
              <a:t>Septian</a:t>
            </a:r>
            <a:endParaRPr lang="en-US" sz="3200" b="1" dirty="0">
              <a:solidFill>
                <a:schemeClr val="accent6"/>
              </a:solidFill>
              <a:latin typeface="Lato Regular"/>
              <a:cs typeface="Lato Regular"/>
            </a:endParaRPr>
          </a:p>
        </p:txBody>
      </p:sp>
      <p:sp>
        <p:nvSpPr>
          <p:cNvPr id="17" name="TextBox 16"/>
          <p:cNvSpPr txBox="1"/>
          <p:nvPr/>
        </p:nvSpPr>
        <p:spPr>
          <a:xfrm>
            <a:off x="12595119" y="8057837"/>
            <a:ext cx="3657600" cy="1077218"/>
          </a:xfrm>
          <a:prstGeom prst="rect">
            <a:avLst/>
          </a:prstGeom>
          <a:noFill/>
        </p:spPr>
        <p:txBody>
          <a:bodyPr wrap="square" rtlCol="0">
            <a:spAutoFit/>
          </a:bodyPr>
          <a:lstStyle/>
          <a:p>
            <a:pPr algn="ctr"/>
            <a:r>
              <a:rPr lang="en-US" sz="3200" b="1" dirty="0" err="1">
                <a:solidFill>
                  <a:schemeClr val="accent6"/>
                </a:solidFill>
                <a:latin typeface="Lato Regular"/>
                <a:cs typeface="Lato Regular"/>
              </a:rPr>
              <a:t>Azhar</a:t>
            </a:r>
            <a:r>
              <a:rPr lang="en-US" sz="3200" b="1" dirty="0">
                <a:solidFill>
                  <a:schemeClr val="accent6"/>
                </a:solidFill>
                <a:latin typeface="Lato Regular"/>
                <a:cs typeface="Lato Regular"/>
              </a:rPr>
              <a:t> </a:t>
            </a:r>
            <a:r>
              <a:rPr lang="en-US" sz="3200" b="1" dirty="0" err="1">
                <a:solidFill>
                  <a:schemeClr val="accent6"/>
                </a:solidFill>
                <a:latin typeface="Lato Regular"/>
                <a:cs typeface="Lato Regular"/>
              </a:rPr>
              <a:t>Krisna</a:t>
            </a:r>
            <a:r>
              <a:rPr lang="en-US" sz="3200" b="1" dirty="0">
                <a:solidFill>
                  <a:schemeClr val="accent6"/>
                </a:solidFill>
                <a:latin typeface="Lato Regular"/>
                <a:cs typeface="Lato Regular"/>
              </a:rPr>
              <a:t> </a:t>
            </a:r>
            <a:r>
              <a:rPr lang="en-US" sz="3200" b="1" dirty="0" err="1">
                <a:solidFill>
                  <a:schemeClr val="accent6"/>
                </a:solidFill>
                <a:latin typeface="Lato Regular"/>
                <a:cs typeface="Lato Regular"/>
              </a:rPr>
              <a:t>Pratama</a:t>
            </a:r>
            <a:endParaRPr lang="en-US" sz="3200" b="1" dirty="0">
              <a:solidFill>
                <a:schemeClr val="accent6"/>
              </a:solidFill>
              <a:latin typeface="Lato Regular"/>
              <a:cs typeface="Lato Regular"/>
            </a:endParaRPr>
          </a:p>
        </p:txBody>
      </p:sp>
      <p:sp>
        <p:nvSpPr>
          <p:cNvPr id="21" name="TextBox 20"/>
          <p:cNvSpPr txBox="1"/>
          <p:nvPr/>
        </p:nvSpPr>
        <p:spPr>
          <a:xfrm>
            <a:off x="17470649" y="8131217"/>
            <a:ext cx="3657600" cy="954107"/>
          </a:xfrm>
          <a:prstGeom prst="rect">
            <a:avLst/>
          </a:prstGeom>
          <a:noFill/>
        </p:spPr>
        <p:txBody>
          <a:bodyPr wrap="square" rtlCol="0">
            <a:spAutoFit/>
          </a:bodyPr>
          <a:lstStyle/>
          <a:p>
            <a:pPr algn="ctr"/>
            <a:r>
              <a:rPr lang="en-US" sz="2800" b="1" dirty="0">
                <a:solidFill>
                  <a:schemeClr val="accent6"/>
                </a:solidFill>
                <a:latin typeface="Lato Regular"/>
                <a:cs typeface="Lato Regular"/>
              </a:rPr>
              <a:t>Muhammad </a:t>
            </a:r>
            <a:r>
              <a:rPr lang="en-US" sz="2800" b="1" dirty="0" err="1">
                <a:solidFill>
                  <a:schemeClr val="accent6"/>
                </a:solidFill>
                <a:latin typeface="Lato Regular"/>
                <a:cs typeface="Lato Regular"/>
              </a:rPr>
              <a:t>Shafwan</a:t>
            </a:r>
            <a:r>
              <a:rPr lang="en-US" sz="2800" b="1" dirty="0">
                <a:solidFill>
                  <a:schemeClr val="accent6"/>
                </a:solidFill>
                <a:latin typeface="Lato Regular"/>
                <a:cs typeface="Lato Regular"/>
              </a:rPr>
              <a:t> Al </a:t>
            </a:r>
            <a:r>
              <a:rPr lang="en-US" sz="2800" b="1" dirty="0" err="1">
                <a:solidFill>
                  <a:schemeClr val="accent6"/>
                </a:solidFill>
                <a:latin typeface="Lato Regular"/>
                <a:cs typeface="Lato Regular"/>
              </a:rPr>
              <a:t>Farisy</a:t>
            </a:r>
            <a:endParaRPr lang="en-US" sz="2800" b="1" dirty="0">
              <a:solidFill>
                <a:schemeClr val="accent6"/>
              </a:solidFill>
              <a:latin typeface="Lato Regular"/>
              <a:cs typeface="Lato Regular"/>
            </a:endParaRPr>
          </a:p>
        </p:txBody>
      </p:sp>
      <p:grpSp>
        <p:nvGrpSpPr>
          <p:cNvPr id="3" name="Group 2"/>
          <p:cNvGrpSpPr/>
          <p:nvPr/>
        </p:nvGrpSpPr>
        <p:grpSpPr>
          <a:xfrm>
            <a:off x="3559922" y="10269508"/>
            <a:ext cx="1557396" cy="420730"/>
            <a:chOff x="1767724" y="4634691"/>
            <a:chExt cx="778901" cy="210365"/>
          </a:xfrm>
        </p:grpSpPr>
        <p:sp>
          <p:nvSpPr>
            <p:cNvPr id="24"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25"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26" name="Freeform 25"/>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121917" tIns="60958" rIns="121917" bIns="60958" numCol="1" anchor="t" anchorCtr="0" compatLnSpc="1">
              <a:prstTxWarp prst="textNoShape">
                <a:avLst/>
              </a:prstTxWarp>
            </a:bodyPr>
            <a:lstStyle/>
            <a:p>
              <a:endParaRPr lang="en-US" dirty="0"/>
            </a:p>
          </p:txBody>
        </p:sp>
      </p:grpSp>
      <p:grpSp>
        <p:nvGrpSpPr>
          <p:cNvPr id="29" name="Group 28"/>
          <p:cNvGrpSpPr/>
          <p:nvPr/>
        </p:nvGrpSpPr>
        <p:grpSpPr>
          <a:xfrm>
            <a:off x="8651772" y="10269508"/>
            <a:ext cx="1557396" cy="420730"/>
            <a:chOff x="1767724" y="4634691"/>
            <a:chExt cx="778901" cy="210365"/>
          </a:xfrm>
        </p:grpSpPr>
        <p:sp>
          <p:nvSpPr>
            <p:cNvPr id="3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34"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35" name="Freeform 34"/>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121917" tIns="60958" rIns="121917" bIns="60958" numCol="1" anchor="t" anchorCtr="0" compatLnSpc="1">
              <a:prstTxWarp prst="textNoShape">
                <a:avLst/>
              </a:prstTxWarp>
            </a:bodyPr>
            <a:lstStyle/>
            <a:p>
              <a:endParaRPr lang="en-US" dirty="0"/>
            </a:p>
          </p:txBody>
        </p:sp>
      </p:grpSp>
      <p:grpSp>
        <p:nvGrpSpPr>
          <p:cNvPr id="36" name="Group 35"/>
          <p:cNvGrpSpPr/>
          <p:nvPr/>
        </p:nvGrpSpPr>
        <p:grpSpPr>
          <a:xfrm>
            <a:off x="13539998" y="10267204"/>
            <a:ext cx="1557396" cy="420730"/>
            <a:chOff x="1767724" y="4634691"/>
            <a:chExt cx="778901" cy="210365"/>
          </a:xfrm>
        </p:grpSpPr>
        <p:sp>
          <p:nvSpPr>
            <p:cNvPr id="37"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38"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39" name="Freeform 38"/>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121917" tIns="60958" rIns="121917" bIns="60958" numCol="1" anchor="t" anchorCtr="0" compatLnSpc="1">
              <a:prstTxWarp prst="textNoShape">
                <a:avLst/>
              </a:prstTxWarp>
            </a:bodyPr>
            <a:lstStyle/>
            <a:p>
              <a:endParaRPr lang="en-US" dirty="0"/>
            </a:p>
          </p:txBody>
        </p:sp>
      </p:grpSp>
      <p:grpSp>
        <p:nvGrpSpPr>
          <p:cNvPr id="40" name="Group 39"/>
          <p:cNvGrpSpPr/>
          <p:nvPr/>
        </p:nvGrpSpPr>
        <p:grpSpPr>
          <a:xfrm>
            <a:off x="18402832" y="10287998"/>
            <a:ext cx="1557396" cy="420730"/>
            <a:chOff x="1767724" y="4634691"/>
            <a:chExt cx="778901" cy="210365"/>
          </a:xfrm>
        </p:grpSpPr>
        <p:sp>
          <p:nvSpPr>
            <p:cNvPr id="4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42"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121917" tIns="60958" rIns="121917" bIns="60958" numCol="1" anchor="t" anchorCtr="0" compatLnSpc="1">
              <a:prstTxWarp prst="textNoShape">
                <a:avLst/>
              </a:prstTxWarp>
            </a:bodyPr>
            <a:lstStyle/>
            <a:p>
              <a:endParaRPr lang="en-US" dirty="0"/>
            </a:p>
          </p:txBody>
        </p:sp>
        <p:sp>
          <p:nvSpPr>
            <p:cNvPr id="43" name="Freeform 42"/>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121917" tIns="60958" rIns="121917" bIns="60958" numCol="1" anchor="t" anchorCtr="0" compatLnSpc="1">
              <a:prstTxWarp prst="textNoShape">
                <a:avLst/>
              </a:prstTxWarp>
            </a:bodyPr>
            <a:lstStyle/>
            <a:p>
              <a:endParaRPr lang="en-US" dirty="0"/>
            </a:p>
          </p:txBody>
        </p:sp>
      </p:grpSp>
      <p:grpSp>
        <p:nvGrpSpPr>
          <p:cNvPr id="62" name="Group 61"/>
          <p:cNvGrpSpPr/>
          <p:nvPr/>
        </p:nvGrpSpPr>
        <p:grpSpPr>
          <a:xfrm>
            <a:off x="6008975" y="483017"/>
            <a:ext cx="12359700" cy="2079087"/>
            <a:chOff x="5988388" y="483017"/>
            <a:chExt cx="12359700" cy="2079087"/>
          </a:xfrm>
        </p:grpSpPr>
        <p:sp>
          <p:nvSpPr>
            <p:cNvPr id="63" name="TextBox 62"/>
            <p:cNvSpPr txBox="1"/>
            <p:nvPr/>
          </p:nvSpPr>
          <p:spPr>
            <a:xfrm>
              <a:off x="5988388" y="483017"/>
              <a:ext cx="12359700" cy="1446532"/>
            </a:xfrm>
            <a:prstGeom prst="rect">
              <a:avLst/>
            </a:prstGeom>
            <a:noFill/>
          </p:spPr>
          <p:txBody>
            <a:bodyPr wrap="square" lIns="91422" tIns="45711" rIns="91422" bIns="45711" rtlCol="0">
              <a:spAutoFit/>
            </a:bodyPr>
            <a:lstStyle/>
            <a:p>
              <a:pPr algn="ctr"/>
              <a:r>
                <a:rPr lang="id-ID" sz="8800" b="1" dirty="0" smtClean="0">
                  <a:solidFill>
                    <a:schemeClr val="accent6"/>
                  </a:solidFill>
                  <a:latin typeface="Lato Regular"/>
                  <a:cs typeface="Lato Regular"/>
                </a:rPr>
                <a:t>Meet Our Great Team</a:t>
              </a:r>
            </a:p>
          </p:txBody>
        </p:sp>
        <p:sp>
          <p:nvSpPr>
            <p:cNvPr id="64" name="Rectangle 6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6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b="1" dirty="0" err="1" smtClean="0">
                  <a:solidFill>
                    <a:schemeClr val="accent6"/>
                  </a:solidFill>
                  <a:latin typeface="Lato Light"/>
                  <a:cs typeface="Lato Light"/>
                </a:rPr>
                <a:t>Anggota</a:t>
              </a:r>
              <a:r>
                <a:rPr lang="en-US" sz="3100" b="1" dirty="0" smtClean="0">
                  <a:solidFill>
                    <a:schemeClr val="accent6"/>
                  </a:solidFill>
                  <a:latin typeface="Lato Light"/>
                  <a:cs typeface="Lato Light"/>
                </a:rPr>
                <a:t> </a:t>
              </a:r>
              <a:r>
                <a:rPr lang="en-US" sz="3100" b="1" dirty="0" err="1" smtClean="0">
                  <a:solidFill>
                    <a:schemeClr val="accent6"/>
                  </a:solidFill>
                  <a:latin typeface="Lato Light"/>
                  <a:cs typeface="Lato Light"/>
                </a:rPr>
                <a:t>Kelompok</a:t>
              </a:r>
              <a:r>
                <a:rPr lang="en-US" sz="3100" b="1" dirty="0" smtClean="0">
                  <a:solidFill>
                    <a:schemeClr val="accent6"/>
                  </a:solidFill>
                  <a:latin typeface="Lato Light"/>
                  <a:cs typeface="Lato Light"/>
                </a:rPr>
                <a:t> 3 </a:t>
              </a:r>
              <a:r>
                <a:rPr lang="en-US" sz="3100" b="1" dirty="0" err="1" smtClean="0">
                  <a:solidFill>
                    <a:schemeClr val="accent6"/>
                  </a:solidFill>
                  <a:latin typeface="Lato Light"/>
                  <a:cs typeface="Lato Light"/>
                </a:rPr>
                <a:t>Rekayasa</a:t>
              </a:r>
              <a:r>
                <a:rPr lang="en-US" sz="3100" b="1" dirty="0" smtClean="0">
                  <a:solidFill>
                    <a:schemeClr val="accent6"/>
                  </a:solidFill>
                  <a:latin typeface="Lato Light"/>
                  <a:cs typeface="Lato Light"/>
                </a:rPr>
                <a:t> Web</a:t>
              </a:r>
              <a:endParaRPr lang="en-US" sz="3100" b="1" dirty="0">
                <a:solidFill>
                  <a:schemeClr val="accent6"/>
                </a:solidFill>
                <a:latin typeface="Lato Light"/>
                <a:cs typeface="Lato Light"/>
              </a:endParaRPr>
            </a:p>
          </p:txBody>
        </p:sp>
      </p:grpSp>
      <p:sp>
        <p:nvSpPr>
          <p:cNvPr id="2" name="Picture Placeholder 1"/>
          <p:cNvSpPr>
            <a:spLocks noGrp="1"/>
          </p:cNvSpPr>
          <p:nvPr>
            <p:ph type="pic" sz="quarter" idx="15"/>
          </p:nvPr>
        </p:nvSpPr>
        <p:spPr/>
      </p:sp>
      <p:sp>
        <p:nvSpPr>
          <p:cNvPr id="4" name="Picture Placeholder 3"/>
          <p:cNvSpPr>
            <a:spLocks noGrp="1"/>
          </p:cNvSpPr>
          <p:nvPr>
            <p:ph type="pic" sz="quarter" idx="16"/>
          </p:nvPr>
        </p:nvSpPr>
        <p:spPr/>
      </p:sp>
      <p:sp>
        <p:nvSpPr>
          <p:cNvPr id="5" name="Picture Placeholder 4"/>
          <p:cNvSpPr>
            <a:spLocks noGrp="1"/>
          </p:cNvSpPr>
          <p:nvPr>
            <p:ph type="pic" sz="quarter" idx="17"/>
          </p:nvPr>
        </p:nvSpPr>
        <p:spPr/>
      </p:sp>
      <p:pic>
        <p:nvPicPr>
          <p:cNvPr id="11" name="Picture Placeholder 10"/>
          <p:cNvPicPr>
            <a:picLocks noGrp="1" noChangeAspect="1"/>
          </p:cNvPicPr>
          <p:nvPr>
            <p:ph type="pic" sz="quarter" idx="18"/>
          </p:nvPr>
        </p:nvPicPr>
        <p:blipFill>
          <a:blip r:embed="rId2" cstate="email">
            <a:extLst>
              <a:ext uri="{28A0092B-C50C-407E-A947-70E740481C1C}">
                <a14:useLocalDpi xmlns:a14="http://schemas.microsoft.com/office/drawing/2010/main" val="0"/>
              </a:ext>
            </a:extLst>
          </a:blip>
          <a:srcRect l="9473" r="9473"/>
          <a:stretch>
            <a:fillRect/>
          </a:stretch>
        </p:blipFill>
        <p:spPr/>
      </p:pic>
      <p:sp>
        <p:nvSpPr>
          <p:cNvPr id="44" name="TextBox 43"/>
          <p:cNvSpPr txBox="1"/>
          <p:nvPr/>
        </p:nvSpPr>
        <p:spPr>
          <a:xfrm>
            <a:off x="2650437" y="9369466"/>
            <a:ext cx="3453500" cy="584777"/>
          </a:xfrm>
          <a:prstGeom prst="rect">
            <a:avLst/>
          </a:prstGeom>
          <a:noFill/>
        </p:spPr>
        <p:txBody>
          <a:bodyPr wrap="square" rtlCol="0">
            <a:spAutoFit/>
          </a:bodyPr>
          <a:lstStyle/>
          <a:p>
            <a:pPr algn="ctr"/>
            <a:r>
              <a:rPr lang="en-US" sz="3200" b="1" dirty="0" smtClean="0">
                <a:solidFill>
                  <a:schemeClr val="accent4"/>
                </a:solidFill>
                <a:latin typeface="Lato Regular"/>
                <a:cs typeface="Lato Regular"/>
              </a:rPr>
              <a:t>142511246</a:t>
            </a:r>
            <a:endParaRPr lang="en-US" sz="3200" b="1" dirty="0">
              <a:solidFill>
                <a:schemeClr val="accent4"/>
              </a:solidFill>
              <a:latin typeface="Lato Regular"/>
              <a:cs typeface="Lato Regular"/>
            </a:endParaRPr>
          </a:p>
        </p:txBody>
      </p:sp>
      <p:sp>
        <p:nvSpPr>
          <p:cNvPr id="45" name="TextBox 44"/>
          <p:cNvSpPr txBox="1"/>
          <p:nvPr/>
        </p:nvSpPr>
        <p:spPr>
          <a:xfrm>
            <a:off x="7719589" y="9369466"/>
            <a:ext cx="3453500" cy="584777"/>
          </a:xfrm>
          <a:prstGeom prst="rect">
            <a:avLst/>
          </a:prstGeom>
          <a:noFill/>
        </p:spPr>
        <p:txBody>
          <a:bodyPr wrap="square" rtlCol="0">
            <a:spAutoFit/>
          </a:bodyPr>
          <a:lstStyle/>
          <a:p>
            <a:pPr algn="ctr"/>
            <a:r>
              <a:rPr lang="en-US" sz="3200" b="1" dirty="0">
                <a:solidFill>
                  <a:schemeClr val="accent4"/>
                </a:solidFill>
                <a:latin typeface="Lato Regular"/>
                <a:cs typeface="Lato Regular"/>
              </a:rPr>
              <a:t>1312504366</a:t>
            </a:r>
          </a:p>
        </p:txBody>
      </p:sp>
      <p:sp>
        <p:nvSpPr>
          <p:cNvPr id="46" name="TextBox 45"/>
          <p:cNvSpPr txBox="1"/>
          <p:nvPr/>
        </p:nvSpPr>
        <p:spPr>
          <a:xfrm>
            <a:off x="12595119" y="9369465"/>
            <a:ext cx="3453500" cy="584777"/>
          </a:xfrm>
          <a:prstGeom prst="rect">
            <a:avLst/>
          </a:prstGeom>
          <a:noFill/>
        </p:spPr>
        <p:txBody>
          <a:bodyPr wrap="square" rtlCol="0">
            <a:spAutoFit/>
          </a:bodyPr>
          <a:lstStyle/>
          <a:p>
            <a:pPr algn="ctr"/>
            <a:r>
              <a:rPr lang="en-US" sz="3200" b="1" dirty="0">
                <a:solidFill>
                  <a:schemeClr val="accent4"/>
                </a:solidFill>
                <a:latin typeface="Lato Regular"/>
                <a:cs typeface="Lato Regular"/>
              </a:rPr>
              <a:t>1411510744</a:t>
            </a:r>
          </a:p>
        </p:txBody>
      </p:sp>
      <p:sp>
        <p:nvSpPr>
          <p:cNvPr id="47" name="TextBox 46"/>
          <p:cNvSpPr txBox="1"/>
          <p:nvPr/>
        </p:nvSpPr>
        <p:spPr>
          <a:xfrm>
            <a:off x="17418419" y="9369464"/>
            <a:ext cx="3453500" cy="584777"/>
          </a:xfrm>
          <a:prstGeom prst="rect">
            <a:avLst/>
          </a:prstGeom>
          <a:noFill/>
        </p:spPr>
        <p:txBody>
          <a:bodyPr wrap="square" rtlCol="0">
            <a:spAutoFit/>
          </a:bodyPr>
          <a:lstStyle/>
          <a:p>
            <a:pPr algn="ctr"/>
            <a:r>
              <a:rPr lang="en-US" sz="3200" b="1" dirty="0">
                <a:solidFill>
                  <a:schemeClr val="accent4"/>
                </a:solidFill>
                <a:latin typeface="Lato Regular"/>
                <a:cs typeface="Lato Regular"/>
              </a:rPr>
              <a:t>1212511560</a:t>
            </a:r>
          </a:p>
        </p:txBody>
      </p:sp>
    </p:spTree>
    <p:extLst>
      <p:ext uri="{BB962C8B-B14F-4D97-AF65-F5344CB8AC3E}">
        <p14:creationId xmlns:p14="http://schemas.microsoft.com/office/powerpoint/2010/main" val="95905029"/>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01226" y="2738662"/>
            <a:ext cx="13754018" cy="7774436"/>
          </a:xfrm>
          <a:prstGeom prst="rect">
            <a:avLst/>
          </a:prstGeom>
          <a:noFill/>
        </p:spPr>
        <p:txBody>
          <a:bodyPr wrap="square" rtlCol="0">
            <a:spAutoFit/>
          </a:bodyPr>
          <a:lstStyle/>
          <a:p>
            <a:pPr algn="just">
              <a:lnSpc>
                <a:spcPct val="120000"/>
              </a:lnSpc>
            </a:pPr>
            <a:r>
              <a:rPr lang="pt-BR" sz="2600" b="1" dirty="0" smtClean="0">
                <a:solidFill>
                  <a:schemeClr val="accent6"/>
                </a:solidFill>
                <a:latin typeface="Lato Regular"/>
                <a:cs typeface="Lato Regular"/>
              </a:rPr>
              <a:t>Perkembangan </a:t>
            </a:r>
            <a:r>
              <a:rPr lang="pt-BR" sz="2600" dirty="0" smtClean="0">
                <a:solidFill>
                  <a:schemeClr val="accent6"/>
                </a:solidFill>
                <a:cs typeface="Lato Regular"/>
              </a:rPr>
              <a:t>teknologi perancangan sistem informasi saat ini memungkinkan kita untuk berinovasi dalam mencari ide-ide inovatif  dan kreatif untuk merancang sebuah sitem informasi yang menambah nilai tambah bagi pengguna dan mendatangkan keuntungan dari implementasi sistem yang telah kita kembangkan.</a:t>
            </a:r>
          </a:p>
          <a:p>
            <a:pPr algn="just">
              <a:lnSpc>
                <a:spcPct val="120000"/>
              </a:lnSpc>
            </a:pPr>
            <a:endParaRPr lang="pt-BR" sz="2600" dirty="0">
              <a:solidFill>
                <a:schemeClr val="accent6"/>
              </a:solidFill>
              <a:cs typeface="Lato Light"/>
            </a:endParaRPr>
          </a:p>
          <a:p>
            <a:pPr algn="just">
              <a:lnSpc>
                <a:spcPct val="120000"/>
              </a:lnSpc>
            </a:pPr>
            <a:r>
              <a:rPr lang="pt-BR" sz="2600" dirty="0" smtClean="0">
                <a:solidFill>
                  <a:schemeClr val="accent6"/>
                </a:solidFill>
                <a:cs typeface="Lato Light"/>
              </a:rPr>
              <a:t>Berlibur adalah salah satu cara kita untuk menghilangkan kepenatan dan mengembalikan kesegaran jiwa dari segala kesibukan sehari-hari yang kita rasakan.</a:t>
            </a:r>
          </a:p>
          <a:p>
            <a:pPr algn="just">
              <a:lnSpc>
                <a:spcPct val="120000"/>
              </a:lnSpc>
            </a:pPr>
            <a:endParaRPr lang="pt-BR" sz="2600" dirty="0" smtClean="0">
              <a:solidFill>
                <a:schemeClr val="accent6"/>
              </a:solidFill>
              <a:cs typeface="Lato Light"/>
            </a:endParaRPr>
          </a:p>
          <a:p>
            <a:pPr algn="just">
              <a:lnSpc>
                <a:spcPct val="120000"/>
              </a:lnSpc>
            </a:pPr>
            <a:r>
              <a:rPr lang="pt-BR" sz="2600" dirty="0" smtClean="0">
                <a:solidFill>
                  <a:schemeClr val="accent6"/>
                </a:solidFill>
                <a:cs typeface="Lato Light"/>
              </a:rPr>
              <a:t>Salah satu lokasi populer bagi warga ibu kota adalah Kepulauan Seribu di utara Jakarta. Banyak sekali tempat wisata yang ada di kepulauan seribu  yang menarik untuk dikunjungi wisatawan.</a:t>
            </a:r>
          </a:p>
          <a:p>
            <a:pPr algn="just">
              <a:lnSpc>
                <a:spcPct val="120000"/>
              </a:lnSpc>
            </a:pPr>
            <a:endParaRPr lang="pt-BR" sz="2600" dirty="0">
              <a:solidFill>
                <a:schemeClr val="accent6"/>
              </a:solidFill>
              <a:cs typeface="Lato Light"/>
            </a:endParaRPr>
          </a:p>
          <a:p>
            <a:pPr algn="just">
              <a:lnSpc>
                <a:spcPct val="120000"/>
              </a:lnSpc>
            </a:pPr>
            <a:r>
              <a:rPr lang="pt-BR" sz="2600" dirty="0" smtClean="0">
                <a:solidFill>
                  <a:schemeClr val="accent6"/>
                </a:solidFill>
                <a:cs typeface="Lato Light"/>
              </a:rPr>
              <a:t>Atas dasar itulah kami mencoba mengembangkan sebuah sistem informasi yang dapat memudahkan pengguna dalam  merencanakan liburannya ke Pulau Seibu. Dimana nantinya pengguna akan diberi kemudahan dalam memilih sesuai keinginan baik itenerary, pilihan harga terbaik, dan berinteraksi baik dengan wisatawan yang lain maupun vendor travel.</a:t>
            </a:r>
          </a:p>
        </p:txBody>
      </p:sp>
      <p:sp>
        <p:nvSpPr>
          <p:cNvPr id="35" name="Oval 34"/>
          <p:cNvSpPr/>
          <p:nvPr/>
        </p:nvSpPr>
        <p:spPr bwMode="auto">
          <a:xfrm>
            <a:off x="15675461" y="10616045"/>
            <a:ext cx="1553227" cy="15536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36" name="Oval 35"/>
          <p:cNvSpPr/>
          <p:nvPr/>
        </p:nvSpPr>
        <p:spPr bwMode="auto">
          <a:xfrm>
            <a:off x="17685212" y="10627584"/>
            <a:ext cx="1553227" cy="1553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37" name="Oval 36"/>
          <p:cNvSpPr/>
          <p:nvPr/>
        </p:nvSpPr>
        <p:spPr bwMode="auto">
          <a:xfrm>
            <a:off x="13666450" y="10616045"/>
            <a:ext cx="1553227" cy="15536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38" name="Oval 37"/>
          <p:cNvSpPr/>
          <p:nvPr/>
        </p:nvSpPr>
        <p:spPr bwMode="auto">
          <a:xfrm>
            <a:off x="19659025" y="10627585"/>
            <a:ext cx="1553227" cy="15536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39" name="AutoShape 19"/>
          <p:cNvSpPr>
            <a:spLocks/>
          </p:cNvSpPr>
          <p:nvPr/>
        </p:nvSpPr>
        <p:spPr bwMode="auto">
          <a:xfrm>
            <a:off x="16054415" y="10972432"/>
            <a:ext cx="758431" cy="75862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40" name="Freeform 169"/>
          <p:cNvSpPr>
            <a:spLocks noChangeArrowheads="1"/>
          </p:cNvSpPr>
          <p:nvPr/>
        </p:nvSpPr>
        <p:spPr bwMode="auto">
          <a:xfrm>
            <a:off x="18053536" y="11024067"/>
            <a:ext cx="784765" cy="627812"/>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7E7E7E"/>
              </a:solidFill>
            </a:endParaRPr>
          </a:p>
        </p:txBody>
      </p:sp>
      <p:sp>
        <p:nvSpPr>
          <p:cNvPr id="41" name="AutoShape 124"/>
          <p:cNvSpPr>
            <a:spLocks noChangeAspect="1"/>
          </p:cNvSpPr>
          <p:nvPr/>
        </p:nvSpPr>
        <p:spPr bwMode="auto">
          <a:xfrm flipH="1">
            <a:off x="14100212" y="11100552"/>
            <a:ext cx="773296" cy="6309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42" name="AutoShape 82"/>
          <p:cNvSpPr>
            <a:spLocks/>
          </p:cNvSpPr>
          <p:nvPr/>
        </p:nvSpPr>
        <p:spPr bwMode="auto">
          <a:xfrm>
            <a:off x="20135898" y="11090214"/>
            <a:ext cx="630772" cy="6309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grpSp>
        <p:nvGrpSpPr>
          <p:cNvPr id="22" name="Group 21"/>
          <p:cNvGrpSpPr/>
          <p:nvPr/>
        </p:nvGrpSpPr>
        <p:grpSpPr>
          <a:xfrm>
            <a:off x="11527211" y="460657"/>
            <a:ext cx="12359700" cy="2079087"/>
            <a:chOff x="5988388" y="483017"/>
            <a:chExt cx="12359700" cy="2079087"/>
          </a:xfrm>
        </p:grpSpPr>
        <p:sp>
          <p:nvSpPr>
            <p:cNvPr id="24" name="TextBox 23"/>
            <p:cNvSpPr txBox="1"/>
            <p:nvPr/>
          </p:nvSpPr>
          <p:spPr>
            <a:xfrm>
              <a:off x="5988388" y="483017"/>
              <a:ext cx="12359700" cy="1446532"/>
            </a:xfrm>
            <a:prstGeom prst="rect">
              <a:avLst/>
            </a:prstGeom>
            <a:noFill/>
          </p:spPr>
          <p:txBody>
            <a:bodyPr wrap="square" lIns="91422" tIns="45711" rIns="91422" bIns="45711" rtlCol="0">
              <a:spAutoFit/>
            </a:bodyPr>
            <a:lstStyle/>
            <a:p>
              <a:pPr algn="ctr"/>
              <a:r>
                <a:rPr lang="en-US" sz="8800" b="1" dirty="0" err="1" smtClean="0">
                  <a:solidFill>
                    <a:schemeClr val="accent6"/>
                  </a:solidFill>
                  <a:latin typeface="Lato Regular"/>
                  <a:cs typeface="Lato Regular"/>
                </a:rPr>
                <a:t>Abstraksi</a:t>
              </a:r>
              <a:endParaRPr lang="id-ID" sz="8800" b="1" dirty="0" smtClean="0">
                <a:solidFill>
                  <a:schemeClr val="accent6"/>
                </a:solidFill>
                <a:latin typeface="Lato Regular"/>
                <a:cs typeface="Lato Regular"/>
              </a:endParaRPr>
            </a:p>
          </p:txBody>
        </p:sp>
        <p:sp>
          <p:nvSpPr>
            <p:cNvPr id="25" name="Rectangle 24"/>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rgbClr val="2CCCCF"/>
                </a:solidFill>
                <a:latin typeface="Open Sans Light"/>
              </a:endParaRPr>
            </a:p>
          </p:txBody>
        </p:sp>
        <p:sp>
          <p:nvSpPr>
            <p:cNvPr id="26"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b="1" dirty="0" err="1" smtClean="0">
                  <a:solidFill>
                    <a:schemeClr val="accent6"/>
                  </a:solidFill>
                  <a:latin typeface="Lato Light"/>
                  <a:cs typeface="Lato Light"/>
                </a:rPr>
                <a:t>Latar</a:t>
              </a:r>
              <a:r>
                <a:rPr lang="en-US" sz="3100" b="1" dirty="0" smtClean="0">
                  <a:solidFill>
                    <a:schemeClr val="accent6"/>
                  </a:solidFill>
                  <a:latin typeface="Lato Light"/>
                  <a:cs typeface="Lato Light"/>
                </a:rPr>
                <a:t> </a:t>
              </a:r>
              <a:r>
                <a:rPr lang="en-US" sz="3100" b="1" dirty="0" err="1" smtClean="0">
                  <a:solidFill>
                    <a:schemeClr val="accent6"/>
                  </a:solidFill>
                  <a:latin typeface="Lato Light"/>
                  <a:cs typeface="Lato Light"/>
                </a:rPr>
                <a:t>belakang</a:t>
              </a:r>
              <a:r>
                <a:rPr lang="en-US" sz="3100" b="1" dirty="0" smtClean="0">
                  <a:solidFill>
                    <a:schemeClr val="accent6"/>
                  </a:solidFill>
                  <a:latin typeface="Lato Light"/>
                  <a:cs typeface="Lato Light"/>
                </a:rPr>
                <a:t> ide </a:t>
              </a:r>
              <a:r>
                <a:rPr lang="en-US" sz="3100" b="1" dirty="0" err="1" smtClean="0">
                  <a:solidFill>
                    <a:schemeClr val="accent6"/>
                  </a:solidFill>
                  <a:latin typeface="Lato Light"/>
                  <a:cs typeface="Lato Light"/>
                </a:rPr>
                <a:t>pengembangan</a:t>
              </a:r>
              <a:r>
                <a:rPr lang="en-US" sz="3100" b="1" dirty="0" smtClean="0">
                  <a:solidFill>
                    <a:schemeClr val="accent6"/>
                  </a:solidFill>
                  <a:latin typeface="Lato Light"/>
                  <a:cs typeface="Lato Light"/>
                </a:rPr>
                <a:t> </a:t>
              </a:r>
              <a:r>
                <a:rPr lang="en-US" sz="3100" b="1" dirty="0" err="1" smtClean="0">
                  <a:solidFill>
                    <a:schemeClr val="accent6"/>
                  </a:solidFill>
                  <a:latin typeface="Lato Light"/>
                  <a:cs typeface="Lato Light"/>
                </a:rPr>
                <a:t>sistem</a:t>
              </a:r>
              <a:endParaRPr lang="en-US" sz="3100" b="1" dirty="0">
                <a:solidFill>
                  <a:schemeClr val="accent6"/>
                </a:solidFill>
                <a:latin typeface="Lato Light"/>
                <a:cs typeface="Lato Light"/>
              </a:endParaRPr>
            </a:p>
          </p:txBody>
        </p:sp>
      </p:grpSp>
      <p:pic>
        <p:nvPicPr>
          <p:cNvPr id="3" name="Picture Placeholder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616" r="8616"/>
          <a:stretch>
            <a:fillRect/>
          </a:stretch>
        </p:blipFill>
        <p:spPr>
          <a:xfrm>
            <a:off x="0" y="0"/>
            <a:ext cx="9401175" cy="13716000"/>
          </a:xfrm>
        </p:spPr>
      </p:pic>
    </p:spTree>
    <p:extLst>
      <p:ext uri="{BB962C8B-B14F-4D97-AF65-F5344CB8AC3E}">
        <p14:creationId xmlns:p14="http://schemas.microsoft.com/office/powerpoint/2010/main" val="5935467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5" grpId="0" animBg="1"/>
      <p:bldP spid="36" grpId="0" animBg="1"/>
      <p:bldP spid="37" grpId="0" animBg="1"/>
      <p:bldP spid="38" grpId="0" animBg="1"/>
      <p:bldP spid="39" grpId="0" animBg="1"/>
      <p:bldP spid="40"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19362628_xxl.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40" b="7840"/>
          <a:stretch>
            <a:fillRect/>
          </a:stretch>
        </p:blipFill>
        <p:spPr>
          <a:xfrm>
            <a:off x="0" y="0"/>
            <a:ext cx="24399875" cy="13716000"/>
          </a:xfrm>
        </p:spPr>
      </p:pic>
      <p:sp>
        <p:nvSpPr>
          <p:cNvPr id="128" name="Rectangle 127"/>
          <p:cNvSpPr>
            <a:spLocks noChangeAspect="1"/>
          </p:cNvSpPr>
          <p:nvPr/>
        </p:nvSpPr>
        <p:spPr>
          <a:xfrm>
            <a:off x="0" y="-1"/>
            <a:ext cx="24399930" cy="13716002"/>
          </a:xfrm>
          <a:prstGeom prst="rect">
            <a:avLst/>
          </a:prstGeom>
          <a:solidFill>
            <a:schemeClr val="accent5">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p>
        </p:txBody>
      </p:sp>
      <p:grpSp>
        <p:nvGrpSpPr>
          <p:cNvPr id="129" name="Group 128"/>
          <p:cNvGrpSpPr/>
          <p:nvPr/>
        </p:nvGrpSpPr>
        <p:grpSpPr>
          <a:xfrm>
            <a:off x="11010113" y="2917891"/>
            <a:ext cx="2412348" cy="2412976"/>
            <a:chOff x="10914389" y="3398630"/>
            <a:chExt cx="2545697" cy="2546360"/>
          </a:xfrm>
          <a:solidFill>
            <a:schemeClr val="bg1"/>
          </a:solidFill>
        </p:grpSpPr>
        <p:sp>
          <p:nvSpPr>
            <p:cNvPr id="130" name="Freeform 9"/>
            <p:cNvSpPr>
              <a:spLocks noEditPoints="1"/>
            </p:cNvSpPr>
            <p:nvPr/>
          </p:nvSpPr>
          <p:spPr bwMode="auto">
            <a:xfrm>
              <a:off x="10914389" y="3398630"/>
              <a:ext cx="2545697" cy="2546360"/>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82843" tIns="91422" rIns="182843" bIns="91422"/>
            <a:lstStyle/>
            <a:p>
              <a:pPr defTabSz="1828434" fontAlgn="auto">
                <a:spcBef>
                  <a:spcPts val="0"/>
                </a:spcBef>
                <a:spcAft>
                  <a:spcPts val="0"/>
                </a:spcAft>
                <a:defRPr/>
              </a:pPr>
              <a:endParaRPr lang="id-ID">
                <a:latin typeface="+mn-lt"/>
                <a:ea typeface="+mn-ea"/>
                <a:cs typeface="+mn-cs"/>
              </a:endParaRPr>
            </a:p>
          </p:txBody>
        </p:sp>
        <p:grpSp>
          <p:nvGrpSpPr>
            <p:cNvPr id="131" name="Group 130"/>
            <p:cNvGrpSpPr/>
            <p:nvPr/>
          </p:nvGrpSpPr>
          <p:grpSpPr>
            <a:xfrm>
              <a:off x="11795226" y="4278110"/>
              <a:ext cx="787195" cy="787400"/>
              <a:chOff x="6350" y="4763"/>
              <a:chExt cx="2898775" cy="2898776"/>
            </a:xfrm>
            <a:grpFill/>
          </p:grpSpPr>
          <p:sp>
            <p:nvSpPr>
              <p:cNvPr id="132"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33"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3"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4"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5"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6"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grpSp>
      </p:grpSp>
      <p:grpSp>
        <p:nvGrpSpPr>
          <p:cNvPr id="62" name="Group 61"/>
          <p:cNvGrpSpPr/>
          <p:nvPr/>
        </p:nvGrpSpPr>
        <p:grpSpPr>
          <a:xfrm>
            <a:off x="6008975" y="483017"/>
            <a:ext cx="12359700" cy="2079087"/>
            <a:chOff x="5988388" y="483017"/>
            <a:chExt cx="12359700" cy="2079087"/>
          </a:xfrm>
        </p:grpSpPr>
        <p:sp>
          <p:nvSpPr>
            <p:cNvPr id="64" name="TextBox 63"/>
            <p:cNvSpPr txBox="1"/>
            <p:nvPr/>
          </p:nvSpPr>
          <p:spPr>
            <a:xfrm>
              <a:off x="5988388" y="483017"/>
              <a:ext cx="12359700" cy="1446532"/>
            </a:xfrm>
            <a:prstGeom prst="rect">
              <a:avLst/>
            </a:prstGeom>
            <a:noFill/>
          </p:spPr>
          <p:txBody>
            <a:bodyPr wrap="square" lIns="91422" tIns="45711" rIns="91422" bIns="45711" rtlCol="0">
              <a:spAutoFit/>
            </a:bodyPr>
            <a:lstStyle/>
            <a:p>
              <a:pPr algn="ctr"/>
              <a:r>
                <a:rPr lang="id-ID" sz="8800" b="1" dirty="0" smtClean="0">
                  <a:solidFill>
                    <a:schemeClr val="bg1"/>
                  </a:solidFill>
                  <a:latin typeface="Lato Regular"/>
                  <a:cs typeface="Lato Regular"/>
                </a:rPr>
                <a:t>Five Goals List</a:t>
              </a:r>
            </a:p>
          </p:txBody>
        </p:sp>
        <p:sp>
          <p:nvSpPr>
            <p:cNvPr id="78" name="Rectangle 77"/>
            <p:cNvSpPr/>
            <p:nvPr/>
          </p:nvSpPr>
          <p:spPr>
            <a:xfrm>
              <a:off x="11412311" y="2470667"/>
              <a:ext cx="1553038" cy="9143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9"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smtClean="0">
                  <a:solidFill>
                    <a:schemeClr val="bg1">
                      <a:lumMod val="95000"/>
                    </a:schemeClr>
                  </a:solidFill>
                  <a:latin typeface="Lato Light"/>
                  <a:cs typeface="Lato Light"/>
                </a:rPr>
                <a:t>5 </a:t>
              </a:r>
              <a:r>
                <a:rPr lang="en-US" sz="3100" dirty="0" err="1" smtClean="0">
                  <a:solidFill>
                    <a:schemeClr val="bg1">
                      <a:lumMod val="95000"/>
                    </a:schemeClr>
                  </a:solidFill>
                  <a:latin typeface="Lato Light"/>
                  <a:cs typeface="Lato Light"/>
                </a:rPr>
                <a:t>Sasaran</a:t>
              </a:r>
              <a:r>
                <a:rPr lang="en-US" sz="3100" dirty="0" smtClean="0">
                  <a:solidFill>
                    <a:schemeClr val="bg1">
                      <a:lumMod val="95000"/>
                    </a:schemeClr>
                  </a:solidFill>
                  <a:latin typeface="Lato Light"/>
                  <a:cs typeface="Lato Light"/>
                </a:rPr>
                <a:t> ide </a:t>
              </a:r>
              <a:r>
                <a:rPr lang="en-US" sz="3100" dirty="0" err="1" smtClean="0">
                  <a:solidFill>
                    <a:schemeClr val="bg1">
                      <a:lumMod val="95000"/>
                    </a:schemeClr>
                  </a:solidFill>
                  <a:latin typeface="Lato Light"/>
                  <a:cs typeface="Lato Light"/>
                </a:rPr>
                <a:t>aplikasi</a:t>
              </a:r>
              <a:r>
                <a:rPr lang="en-US" sz="3100" dirty="0" smtClean="0">
                  <a:solidFill>
                    <a:schemeClr val="bg1">
                      <a:lumMod val="95000"/>
                    </a:schemeClr>
                  </a:solidFill>
                  <a:latin typeface="Lato Light"/>
                  <a:cs typeface="Lato Light"/>
                </a:rPr>
                <a:t> yang </a:t>
              </a:r>
              <a:r>
                <a:rPr lang="en-US" sz="3100" dirty="0" err="1" smtClean="0">
                  <a:solidFill>
                    <a:schemeClr val="bg1">
                      <a:lumMod val="95000"/>
                    </a:schemeClr>
                  </a:solidFill>
                  <a:latin typeface="Lato Light"/>
                  <a:cs typeface="Lato Light"/>
                </a:rPr>
                <a:t>akan</a:t>
              </a:r>
              <a:r>
                <a:rPr lang="en-US" sz="3100" dirty="0" smtClean="0">
                  <a:solidFill>
                    <a:schemeClr val="bg1">
                      <a:lumMod val="95000"/>
                    </a:schemeClr>
                  </a:solidFill>
                  <a:latin typeface="Lato Light"/>
                  <a:cs typeface="Lato Light"/>
                </a:rPr>
                <a:t> </a:t>
              </a:r>
              <a:r>
                <a:rPr lang="en-US" sz="3100" dirty="0" err="1" smtClean="0">
                  <a:solidFill>
                    <a:schemeClr val="bg1">
                      <a:lumMod val="95000"/>
                    </a:schemeClr>
                  </a:solidFill>
                  <a:latin typeface="Lato Light"/>
                  <a:cs typeface="Lato Light"/>
                </a:rPr>
                <a:t>dibuat</a:t>
              </a:r>
              <a:endParaRPr lang="en-US" sz="3100" dirty="0">
                <a:solidFill>
                  <a:schemeClr val="accent1"/>
                </a:solidFill>
                <a:latin typeface="Lato Light"/>
                <a:cs typeface="Lato Light"/>
              </a:endParaRPr>
            </a:p>
          </p:txBody>
        </p:sp>
      </p:grpSp>
      <p:grpSp>
        <p:nvGrpSpPr>
          <p:cNvPr id="5" name="Group 4"/>
          <p:cNvGrpSpPr/>
          <p:nvPr/>
        </p:nvGrpSpPr>
        <p:grpSpPr>
          <a:xfrm>
            <a:off x="7719190" y="9917819"/>
            <a:ext cx="10056051" cy="987965"/>
            <a:chOff x="7719190" y="9917819"/>
            <a:chExt cx="10056051" cy="987965"/>
          </a:xfrm>
        </p:grpSpPr>
        <p:sp>
          <p:nvSpPr>
            <p:cNvPr id="112" name="TextBox 111"/>
            <p:cNvSpPr txBox="1"/>
            <p:nvPr/>
          </p:nvSpPr>
          <p:spPr>
            <a:xfrm>
              <a:off x="7719190" y="9917819"/>
              <a:ext cx="10056051" cy="960227"/>
            </a:xfrm>
            <a:prstGeom prst="rect">
              <a:avLst/>
            </a:prstGeom>
            <a:noFill/>
          </p:spPr>
          <p:txBody>
            <a:bodyPr wrap="square" lIns="219419" tIns="109710" rIns="219419" bIns="109710" rtlCol="0">
              <a:spAutoFit/>
            </a:bodyPr>
            <a:lstStyle/>
            <a:p>
              <a:pPr algn="just"/>
              <a:r>
                <a:rPr lang="es-ES" sz="2400" dirty="0" err="1">
                  <a:solidFill>
                    <a:schemeClr val="bg1">
                      <a:lumMod val="95000"/>
                    </a:schemeClr>
                  </a:solidFill>
                  <a:ea typeface="Open Sans Light" panose="020B0306030504020204" pitchFamily="34" charset="0"/>
                  <a:cs typeface="Lato Light"/>
                </a:rPr>
                <a:t>Aplikasi</a:t>
              </a:r>
              <a:r>
                <a:rPr lang="es-ES" sz="2400" dirty="0">
                  <a:solidFill>
                    <a:schemeClr val="bg1">
                      <a:lumMod val="95000"/>
                    </a:schemeClr>
                  </a:solidFill>
                  <a:ea typeface="Open Sans Light" panose="020B0306030504020204" pitchFamily="34" charset="0"/>
                  <a:cs typeface="Lato Light"/>
                </a:rPr>
                <a:t> </a:t>
              </a:r>
              <a:r>
                <a:rPr lang="es-ES" sz="2400" dirty="0" err="1">
                  <a:solidFill>
                    <a:schemeClr val="bg1">
                      <a:lumMod val="95000"/>
                    </a:schemeClr>
                  </a:solidFill>
                  <a:ea typeface="Open Sans Light" panose="020B0306030504020204" pitchFamily="34" charset="0"/>
                  <a:cs typeface="Lato Light"/>
                </a:rPr>
                <a:t>mampu</a:t>
              </a:r>
              <a:r>
                <a:rPr lang="es-ES" sz="2400" dirty="0">
                  <a:solidFill>
                    <a:schemeClr val="bg1">
                      <a:lumMod val="95000"/>
                    </a:schemeClr>
                  </a:solidFill>
                  <a:ea typeface="Open Sans Light" panose="020B0306030504020204" pitchFamily="34" charset="0"/>
                  <a:cs typeface="Lato Light"/>
                </a:rPr>
                <a:t> </a:t>
              </a:r>
              <a:r>
                <a:rPr lang="es-ES" sz="2400" dirty="0" err="1">
                  <a:solidFill>
                    <a:schemeClr val="bg1">
                      <a:lumMod val="95000"/>
                    </a:schemeClr>
                  </a:solidFill>
                  <a:ea typeface="Open Sans Light" panose="020B0306030504020204" pitchFamily="34" charset="0"/>
                  <a:cs typeface="Lato Light"/>
                </a:rPr>
                <a:t>menjadi</a:t>
              </a:r>
              <a:r>
                <a:rPr lang="es-ES" sz="2400" dirty="0">
                  <a:solidFill>
                    <a:schemeClr val="bg1">
                      <a:lumMod val="95000"/>
                    </a:schemeClr>
                  </a:solidFill>
                  <a:ea typeface="Open Sans Light" panose="020B0306030504020204" pitchFamily="34" charset="0"/>
                  <a:cs typeface="Lato Light"/>
                </a:rPr>
                <a:t> </a:t>
              </a:r>
              <a:r>
                <a:rPr lang="es-ES" sz="2400" dirty="0" err="1">
                  <a:solidFill>
                    <a:schemeClr val="bg1">
                      <a:lumMod val="95000"/>
                    </a:schemeClr>
                  </a:solidFill>
                  <a:ea typeface="Open Sans Light" panose="020B0306030504020204" pitchFamily="34" charset="0"/>
                  <a:cs typeface="Lato Light"/>
                </a:rPr>
                <a:t>jembatan</a:t>
              </a:r>
              <a:r>
                <a:rPr lang="es-ES" sz="2400" dirty="0">
                  <a:solidFill>
                    <a:schemeClr val="bg1">
                      <a:lumMod val="95000"/>
                    </a:schemeClr>
                  </a:solidFill>
                  <a:ea typeface="Open Sans Light" panose="020B0306030504020204" pitchFamily="34" charset="0"/>
                  <a:cs typeface="Lato Light"/>
                </a:rPr>
                <a:t> </a:t>
              </a:r>
              <a:r>
                <a:rPr lang="es-ES" sz="2400" dirty="0" err="1">
                  <a:solidFill>
                    <a:schemeClr val="bg1">
                      <a:lumMod val="95000"/>
                    </a:schemeClr>
                  </a:solidFill>
                  <a:ea typeface="Open Sans Light" panose="020B0306030504020204" pitchFamily="34" charset="0"/>
                  <a:cs typeface="Lato Light"/>
                </a:rPr>
                <a:t>interaksi</a:t>
              </a:r>
              <a:r>
                <a:rPr lang="es-ES" sz="2400" dirty="0">
                  <a:solidFill>
                    <a:schemeClr val="bg1">
                      <a:lumMod val="95000"/>
                    </a:schemeClr>
                  </a:solidFill>
                  <a:ea typeface="Open Sans Light" panose="020B0306030504020204" pitchFamily="34" charset="0"/>
                  <a:cs typeface="Lato Light"/>
                </a:rPr>
                <a:t> </a:t>
              </a:r>
              <a:r>
                <a:rPr lang="es-ES" sz="2400" dirty="0" smtClean="0">
                  <a:solidFill>
                    <a:schemeClr val="bg1">
                      <a:lumMod val="95000"/>
                    </a:schemeClr>
                  </a:solidFill>
                  <a:ea typeface="Open Sans Light" panose="020B0306030504020204" pitchFamily="34" charset="0"/>
                  <a:cs typeface="Lato Light"/>
                </a:rPr>
                <a:t>antara </a:t>
              </a:r>
              <a:r>
                <a:rPr lang="es-ES" sz="2400" dirty="0" err="1">
                  <a:solidFill>
                    <a:schemeClr val="bg1">
                      <a:lumMod val="95000"/>
                    </a:schemeClr>
                  </a:solidFill>
                  <a:ea typeface="Open Sans Light" panose="020B0306030504020204" pitchFamily="34" charset="0"/>
                  <a:cs typeface="Lato Light"/>
                </a:rPr>
                <a:t>pengguna</a:t>
              </a:r>
              <a:r>
                <a:rPr lang="es-ES" sz="2400" dirty="0">
                  <a:solidFill>
                    <a:schemeClr val="bg1">
                      <a:lumMod val="95000"/>
                    </a:schemeClr>
                  </a:solidFill>
                  <a:ea typeface="Open Sans Light" panose="020B0306030504020204" pitchFamily="34" charset="0"/>
                  <a:cs typeface="Lato Light"/>
                </a:rPr>
                <a:t> dan </a:t>
              </a:r>
              <a:r>
                <a:rPr lang="es-ES" sz="2400" dirty="0" err="1">
                  <a:solidFill>
                    <a:schemeClr val="bg1">
                      <a:lumMod val="95000"/>
                    </a:schemeClr>
                  </a:solidFill>
                  <a:ea typeface="Open Sans Light" panose="020B0306030504020204" pitchFamily="34" charset="0"/>
                  <a:cs typeface="Lato Light"/>
                </a:rPr>
                <a:t>vendor</a:t>
              </a:r>
              <a:r>
                <a:rPr lang="es-ES" sz="2400" dirty="0">
                  <a:solidFill>
                    <a:schemeClr val="bg1">
                      <a:lumMod val="95000"/>
                    </a:schemeClr>
                  </a:solidFill>
                  <a:ea typeface="Open Sans Light" panose="020B0306030504020204" pitchFamily="34" charset="0"/>
                  <a:cs typeface="Lato Light"/>
                </a:rPr>
                <a:t> </a:t>
              </a:r>
              <a:r>
                <a:rPr lang="es-ES" sz="2400" dirty="0" err="1">
                  <a:solidFill>
                    <a:schemeClr val="bg1">
                      <a:lumMod val="95000"/>
                    </a:schemeClr>
                  </a:solidFill>
                  <a:ea typeface="Open Sans Light" panose="020B0306030504020204" pitchFamily="34" charset="0"/>
                  <a:cs typeface="Lato Light"/>
                </a:rPr>
                <a:t>travel</a:t>
              </a:r>
              <a:endParaRPr lang="es-ES" sz="2400" dirty="0">
                <a:solidFill>
                  <a:schemeClr val="bg1">
                    <a:lumMod val="95000"/>
                  </a:schemeClr>
                </a:solidFill>
                <a:ea typeface="Open Sans Light" panose="020B0306030504020204" pitchFamily="34" charset="0"/>
                <a:cs typeface="Lato Light"/>
              </a:endParaRPr>
            </a:p>
          </p:txBody>
        </p:sp>
        <p:sp>
          <p:nvSpPr>
            <p:cNvPr id="116" name="Round Same Side Corner Rectangle 115"/>
            <p:cNvSpPr/>
            <p:nvPr/>
          </p:nvSpPr>
          <p:spPr>
            <a:xfrm rot="10800000" flipH="1">
              <a:off x="7736447" y="999219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grpSp>
      <p:grpSp>
        <p:nvGrpSpPr>
          <p:cNvPr id="2" name="Group 1"/>
          <p:cNvGrpSpPr/>
          <p:nvPr/>
        </p:nvGrpSpPr>
        <p:grpSpPr>
          <a:xfrm>
            <a:off x="6763349" y="5499169"/>
            <a:ext cx="11011892" cy="1022366"/>
            <a:chOff x="6763349" y="5499169"/>
            <a:chExt cx="11011892" cy="1022366"/>
          </a:xfrm>
        </p:grpSpPr>
        <p:sp>
          <p:nvSpPr>
            <p:cNvPr id="101" name="TextBox 100"/>
            <p:cNvSpPr txBox="1"/>
            <p:nvPr/>
          </p:nvSpPr>
          <p:spPr>
            <a:xfrm>
              <a:off x="7719190" y="5499169"/>
              <a:ext cx="10056051" cy="960227"/>
            </a:xfrm>
            <a:prstGeom prst="rect">
              <a:avLst/>
            </a:prstGeom>
            <a:noFill/>
          </p:spPr>
          <p:txBody>
            <a:bodyPr wrap="square" lIns="219419" tIns="109710" rIns="219419" bIns="109710" rtlCol="0">
              <a:spAutoFit/>
            </a:bodyPr>
            <a:lstStyle/>
            <a:p>
              <a:pPr algn="just"/>
              <a:r>
                <a:rPr lang="en-US" sz="2400" dirty="0" err="1" smtClean="0">
                  <a:solidFill>
                    <a:schemeClr val="bg1">
                      <a:lumMod val="95000"/>
                    </a:schemeClr>
                  </a:solidFill>
                  <a:latin typeface="Lato Light"/>
                  <a:ea typeface="Open Sans Light" panose="020B0306030504020204" pitchFamily="34" charset="0"/>
                  <a:cs typeface="Lato Light"/>
                </a:rPr>
                <a:t>Aplikasi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mampu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menjadi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jembatan</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informasi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tentang</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wisata</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pulau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seribu</a:t>
              </a:r>
              <a:endParaRPr lang="en-US" sz="2400" dirty="0">
                <a:solidFill>
                  <a:schemeClr val="bg1">
                    <a:lumMod val="95000"/>
                  </a:schemeClr>
                </a:solidFill>
                <a:latin typeface="Lato Light"/>
                <a:ea typeface="Open Sans Light" panose="020B0306030504020204" pitchFamily="34" charset="0"/>
                <a:cs typeface="Lato Light"/>
              </a:endParaRPr>
            </a:p>
          </p:txBody>
        </p:sp>
        <p:sp>
          <p:nvSpPr>
            <p:cNvPr id="113"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p>
          </p:txBody>
        </p:sp>
        <p:sp>
          <p:nvSpPr>
            <p:cNvPr id="120" name="Round Same Side Corner Rectangle 119"/>
            <p:cNvSpPr/>
            <p:nvPr/>
          </p:nvSpPr>
          <p:spPr>
            <a:xfrm rot="10800000" flipH="1">
              <a:off x="7736447" y="560794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88" name="Freeform 222"/>
            <p:cNvSpPr>
              <a:spLocks noEditPoints="1"/>
            </p:cNvSpPr>
            <p:nvPr/>
          </p:nvSpPr>
          <p:spPr bwMode="auto">
            <a:xfrm>
              <a:off x="6763349" y="5765073"/>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6746875" y="6964492"/>
            <a:ext cx="11028367" cy="1004584"/>
            <a:chOff x="6746875" y="6964492"/>
            <a:chExt cx="11028367" cy="1004584"/>
          </a:xfrm>
        </p:grpSpPr>
        <p:sp>
          <p:nvSpPr>
            <p:cNvPr id="103" name="TextBox 102"/>
            <p:cNvSpPr txBox="1"/>
            <p:nvPr/>
          </p:nvSpPr>
          <p:spPr>
            <a:xfrm>
              <a:off x="7719190" y="6964492"/>
              <a:ext cx="10056052" cy="960227"/>
            </a:xfrm>
            <a:prstGeom prst="rect">
              <a:avLst/>
            </a:prstGeom>
            <a:noFill/>
          </p:spPr>
          <p:txBody>
            <a:bodyPr wrap="square" lIns="219419" tIns="109710" rIns="219419" bIns="109710" rtlCol="0">
              <a:spAutoFit/>
            </a:bodyPr>
            <a:lstStyle/>
            <a:p>
              <a:pPr algn="just"/>
              <a:r>
                <a:rPr lang="en-US" sz="2400" dirty="0" err="1" smtClean="0">
                  <a:solidFill>
                    <a:schemeClr val="bg1">
                      <a:lumMod val="95000"/>
                    </a:schemeClr>
                  </a:solidFill>
                  <a:latin typeface="Lato Light"/>
                  <a:ea typeface="Open Sans Light" panose="020B0306030504020204" pitchFamily="34" charset="0"/>
                  <a:cs typeface="Lato Light"/>
                </a:rPr>
                <a:t>Aplikasi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mampu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memudahkan</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pengguna</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dalam</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memlih</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paket</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wisata</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pulau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seribu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sesuai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keinginan</a:t>
              </a:r>
              <a:endParaRPr lang="en-US" sz="2400" dirty="0">
                <a:solidFill>
                  <a:schemeClr val="bg1">
                    <a:lumMod val="95000"/>
                  </a:schemeClr>
                </a:solidFill>
                <a:latin typeface="Lato Light"/>
                <a:ea typeface="Open Sans Light" panose="020B0306030504020204" pitchFamily="34" charset="0"/>
                <a:cs typeface="Lato Light"/>
              </a:endParaRP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6763349" y="8475174"/>
            <a:ext cx="11011893" cy="996276"/>
            <a:chOff x="6763349" y="8475174"/>
            <a:chExt cx="11011893" cy="996276"/>
          </a:xfrm>
        </p:grpSpPr>
        <p:sp>
          <p:nvSpPr>
            <p:cNvPr id="111" name="TextBox 110"/>
            <p:cNvSpPr txBox="1"/>
            <p:nvPr/>
          </p:nvSpPr>
          <p:spPr>
            <a:xfrm>
              <a:off x="7719190" y="8475174"/>
              <a:ext cx="10056052" cy="590895"/>
            </a:xfrm>
            <a:prstGeom prst="rect">
              <a:avLst/>
            </a:prstGeom>
            <a:noFill/>
          </p:spPr>
          <p:txBody>
            <a:bodyPr wrap="square" lIns="219419" tIns="109710" rIns="219419" bIns="109710" rtlCol="0">
              <a:spAutoFit/>
            </a:bodyPr>
            <a:lstStyle/>
            <a:p>
              <a:pPr algn="just"/>
              <a:r>
                <a:rPr lang="en-US" sz="2400" dirty="0" err="1" smtClean="0">
                  <a:solidFill>
                    <a:schemeClr val="bg1">
                      <a:lumMod val="95000"/>
                    </a:schemeClr>
                  </a:solidFill>
                  <a:latin typeface="Lato Light"/>
                  <a:ea typeface="Open Sans Light" panose="020B0306030504020204" pitchFamily="34" charset="0"/>
                  <a:cs typeface="Lato Light"/>
                </a:rPr>
                <a:t>Aplikasi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mampu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menjadi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jembatan</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interaksi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antar</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pengguna</a:t>
              </a:r>
              <a:endParaRPr lang="en-US" sz="2400" dirty="0">
                <a:solidFill>
                  <a:schemeClr val="bg1">
                    <a:lumMod val="95000"/>
                  </a:schemeClr>
                </a:solidFill>
                <a:latin typeface="Lato Light"/>
                <a:ea typeface="Open Sans Light" panose="020B0306030504020204" pitchFamily="34" charset="0"/>
                <a:cs typeface="Lato Light"/>
              </a:endParaRP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6746875" y="11269025"/>
            <a:ext cx="11050336" cy="987965"/>
            <a:chOff x="6746875" y="11269025"/>
            <a:chExt cx="11050336" cy="987965"/>
          </a:xfrm>
        </p:grpSpPr>
        <p:sp>
          <p:nvSpPr>
            <p:cNvPr id="126" name="TextBox 125"/>
            <p:cNvSpPr txBox="1"/>
            <p:nvPr/>
          </p:nvSpPr>
          <p:spPr>
            <a:xfrm>
              <a:off x="7741160" y="11269025"/>
              <a:ext cx="10056051" cy="960227"/>
            </a:xfrm>
            <a:prstGeom prst="rect">
              <a:avLst/>
            </a:prstGeom>
            <a:noFill/>
          </p:spPr>
          <p:txBody>
            <a:bodyPr wrap="square" lIns="219419" tIns="109710" rIns="219419" bIns="109710" rtlCol="0">
              <a:spAutoFit/>
            </a:bodyPr>
            <a:lstStyle/>
            <a:p>
              <a:pPr algn="just"/>
              <a:r>
                <a:rPr lang="en-US" sz="2400" dirty="0" err="1" smtClean="0">
                  <a:solidFill>
                    <a:schemeClr val="bg1">
                      <a:lumMod val="95000"/>
                    </a:schemeClr>
                  </a:solidFill>
                  <a:latin typeface="Lato Light"/>
                  <a:ea typeface="Open Sans Light" panose="020B0306030504020204" pitchFamily="34" charset="0"/>
                  <a:cs typeface="Lato Light"/>
                </a:rPr>
                <a:t>Aplikasi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mampu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memberikan</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nilai</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tambah</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kepada</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khasanah</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kepariwisataan</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pulau</a:t>
              </a:r>
              <a:r>
                <a:rPr lang="en-US" sz="2400" dirty="0" smtClean="0">
                  <a:solidFill>
                    <a:schemeClr val="bg1">
                      <a:lumMod val="95000"/>
                    </a:schemeClr>
                  </a:solidFill>
                  <a:latin typeface="Lato Light"/>
                  <a:ea typeface="Open Sans Light" panose="020B0306030504020204" pitchFamily="34" charset="0"/>
                  <a:cs typeface="Lato Light"/>
                </a:rPr>
                <a:t> </a:t>
              </a:r>
              <a:r>
                <a:rPr lang="en-US" sz="2400" dirty="0" err="1" smtClean="0">
                  <a:solidFill>
                    <a:schemeClr val="bg1">
                      <a:lumMod val="95000"/>
                    </a:schemeClr>
                  </a:solidFill>
                  <a:latin typeface="Lato Light"/>
                  <a:ea typeface="Open Sans Light" panose="020B0306030504020204" pitchFamily="34" charset="0"/>
                  <a:cs typeface="Lato Light"/>
                </a:rPr>
                <a:t>seribu</a:t>
              </a:r>
              <a:endParaRPr lang="en-US" sz="2400" dirty="0">
                <a:solidFill>
                  <a:schemeClr val="bg1">
                    <a:lumMod val="95000"/>
                  </a:schemeClr>
                </a:solidFill>
                <a:latin typeface="Lato Light"/>
                <a:ea typeface="Open Sans Light" panose="020B0306030504020204" pitchFamily="34" charset="0"/>
                <a:cs typeface="Lato Light"/>
              </a:endParaRPr>
            </a:p>
          </p:txBody>
        </p:sp>
        <p:sp>
          <p:nvSpPr>
            <p:cNvPr id="127" name="Round Same Side Corner Rectangle 126"/>
            <p:cNvSpPr/>
            <p:nvPr/>
          </p:nvSpPr>
          <p:spPr>
            <a:xfrm rot="10800000" flipH="1">
              <a:off x="7758417" y="11343399"/>
              <a:ext cx="109697" cy="913591"/>
            </a:xfrm>
            <a:prstGeom prst="round2SameRect">
              <a:avLst>
                <a:gd name="adj1" fmla="val 50000"/>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94" name="Freeform 222"/>
            <p:cNvSpPr>
              <a:spLocks noEditPoints="1"/>
            </p:cNvSpPr>
            <p:nvPr/>
          </p:nvSpPr>
          <p:spPr bwMode="auto">
            <a:xfrm>
              <a:off x="6746875" y="11454799"/>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63349" y="10097747"/>
            <a:ext cx="65246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339162"/>
      </p:ext>
    </p:extLst>
  </p:cSld>
  <p:clrMapOvr>
    <a:masterClrMapping/>
  </p:clrMapOvr>
  <p:transition spd="slow"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500"/>
                                        <p:tgtEl>
                                          <p:spTgt spid="129"/>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752854" y="3702257"/>
            <a:ext cx="6116177" cy="7367422"/>
            <a:chOff x="1387928" y="2433294"/>
            <a:chExt cx="3058885" cy="3683711"/>
          </a:xfrm>
        </p:grpSpPr>
        <p:sp>
          <p:nvSpPr>
            <p:cNvPr id="7" name="Rectangle 6"/>
            <p:cNvSpPr/>
            <p:nvPr/>
          </p:nvSpPr>
          <p:spPr>
            <a:xfrm>
              <a:off x="1387928" y="2453014"/>
              <a:ext cx="3058885" cy="3663991"/>
            </a:xfrm>
            <a:prstGeom prst="rect">
              <a:avLst/>
            </a:prstGeom>
            <a:solidFill>
              <a:srgbClr val="F9F9F9"/>
            </a:solidFill>
            <a:ln w="38100" cap="sq"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8" name="Rectangle 7"/>
            <p:cNvSpPr/>
            <p:nvPr/>
          </p:nvSpPr>
          <p:spPr>
            <a:xfrm>
              <a:off x="1387928" y="2781637"/>
              <a:ext cx="3058885" cy="13068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9" name="Rectangle 8"/>
            <p:cNvSpPr/>
            <p:nvPr/>
          </p:nvSpPr>
          <p:spPr>
            <a:xfrm>
              <a:off x="1387928" y="4088465"/>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0" name="Rectangle 9"/>
            <p:cNvSpPr/>
            <p:nvPr/>
          </p:nvSpPr>
          <p:spPr>
            <a:xfrm>
              <a:off x="1387928" y="4436808"/>
              <a:ext cx="3058885" cy="348343"/>
            </a:xfrm>
            <a:prstGeom prst="rect">
              <a:avLst/>
            </a:prstGeom>
            <a:solidFill>
              <a:srgbClr val="FDFDF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1" name="Rectangle 10"/>
            <p:cNvSpPr/>
            <p:nvPr/>
          </p:nvSpPr>
          <p:spPr>
            <a:xfrm>
              <a:off x="1387928" y="4785150"/>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2" name="Rectangle 11"/>
            <p:cNvSpPr/>
            <p:nvPr/>
          </p:nvSpPr>
          <p:spPr>
            <a:xfrm>
              <a:off x="1387928" y="5133493"/>
              <a:ext cx="3058885" cy="348343"/>
            </a:xfrm>
            <a:prstGeom prst="rect">
              <a:avLst/>
            </a:prstGeom>
            <a:solidFill>
              <a:srgbClr val="FDFDF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3" name="Rectangle 12"/>
            <p:cNvSpPr/>
            <p:nvPr/>
          </p:nvSpPr>
          <p:spPr>
            <a:xfrm>
              <a:off x="1387928" y="2453014"/>
              <a:ext cx="3058885" cy="348343"/>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4" name="Rectangle 13"/>
            <p:cNvSpPr/>
            <p:nvPr/>
          </p:nvSpPr>
          <p:spPr>
            <a:xfrm>
              <a:off x="1387928" y="2433294"/>
              <a:ext cx="3058885" cy="348343"/>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15" name="TextBox 14"/>
            <p:cNvSpPr txBox="1"/>
            <p:nvPr/>
          </p:nvSpPr>
          <p:spPr>
            <a:xfrm>
              <a:off x="1616922" y="2453013"/>
              <a:ext cx="2600909" cy="269305"/>
            </a:xfrm>
            <a:prstGeom prst="rect">
              <a:avLst/>
            </a:prstGeom>
            <a:noFill/>
          </p:spPr>
          <p:txBody>
            <a:bodyPr wrap="none" rtlCol="0">
              <a:spAutoFit/>
            </a:bodyPr>
            <a:lstStyle/>
            <a:p>
              <a:pPr algn="ctr"/>
              <a:r>
                <a:rPr lang="id-ID" sz="2900" dirty="0">
                  <a:solidFill>
                    <a:prstClr val="white"/>
                  </a:solidFill>
                </a:rPr>
                <a:t>http://pulauseribu-resorts.com/</a:t>
              </a:r>
            </a:p>
          </p:txBody>
        </p:sp>
        <p:sp>
          <p:nvSpPr>
            <p:cNvPr id="16" name="TextBox 15"/>
            <p:cNvSpPr txBox="1"/>
            <p:nvPr/>
          </p:nvSpPr>
          <p:spPr>
            <a:xfrm>
              <a:off x="1387928" y="2919525"/>
              <a:ext cx="571780" cy="1031052"/>
            </a:xfrm>
            <a:prstGeom prst="rect">
              <a:avLst/>
            </a:prstGeom>
            <a:noFill/>
          </p:spPr>
          <p:txBody>
            <a:bodyPr wrap="none" rtlCol="0">
              <a:spAutoFit/>
            </a:bodyPr>
            <a:lstStyle/>
            <a:p>
              <a:pPr algn="ctr"/>
              <a:r>
                <a:rPr lang="en-US" sz="12800" b="1" dirty="0" smtClean="0">
                  <a:solidFill>
                    <a:prstClr val="white"/>
                  </a:solidFill>
                </a:rPr>
                <a:t>+</a:t>
              </a:r>
              <a:endParaRPr lang="id-ID" sz="12800" b="1" dirty="0">
                <a:solidFill>
                  <a:prstClr val="white"/>
                </a:solidFill>
              </a:endParaRPr>
            </a:p>
          </p:txBody>
        </p:sp>
        <p:sp>
          <p:nvSpPr>
            <p:cNvPr id="18" name="TextBox 17"/>
            <p:cNvSpPr txBox="1"/>
            <p:nvPr/>
          </p:nvSpPr>
          <p:spPr>
            <a:xfrm>
              <a:off x="2069079" y="2919525"/>
              <a:ext cx="2148753" cy="1031052"/>
            </a:xfrm>
            <a:prstGeom prst="rect">
              <a:avLst/>
            </a:prstGeom>
            <a:noFill/>
          </p:spPr>
          <p:txBody>
            <a:bodyPr wrap="square" rtlCol="0">
              <a:spAutoFit/>
            </a:bodyPr>
            <a:lstStyle/>
            <a:p>
              <a:pPr marL="457200" indent="-457200">
                <a:buFont typeface="Wingdings" panose="05000000000000000000" pitchFamily="2" charset="2"/>
                <a:buChar char="ü"/>
              </a:pPr>
              <a:r>
                <a:rPr lang="en-US" sz="3200" dirty="0" smtClean="0">
                  <a:solidFill>
                    <a:prstClr val="white"/>
                  </a:solidFill>
                </a:rPr>
                <a:t>Ada menu </a:t>
              </a:r>
              <a:r>
                <a:rPr lang="en-US" sz="3200" dirty="0" err="1" smtClean="0">
                  <a:solidFill>
                    <a:prstClr val="white"/>
                  </a:solidFill>
                </a:rPr>
                <a:t>reservasi</a:t>
              </a:r>
              <a:endParaRPr lang="en-US" sz="3200" dirty="0" smtClean="0">
                <a:solidFill>
                  <a:prstClr val="white"/>
                </a:solidFill>
              </a:endParaRPr>
            </a:p>
            <a:p>
              <a:pPr marL="457200" indent="-457200">
                <a:buFont typeface="Wingdings" panose="05000000000000000000" pitchFamily="2" charset="2"/>
                <a:buChar char="ü"/>
              </a:pPr>
              <a:r>
                <a:rPr lang="en-US" sz="3200" dirty="0" err="1" smtClean="0">
                  <a:solidFill>
                    <a:prstClr val="white"/>
                  </a:solidFill>
                </a:rPr>
                <a:t>Paket</a:t>
              </a:r>
              <a:r>
                <a:rPr lang="en-US" sz="3200" dirty="0" smtClean="0">
                  <a:solidFill>
                    <a:prstClr val="white"/>
                  </a:solidFill>
                </a:rPr>
                <a:t> </a:t>
              </a:r>
              <a:r>
                <a:rPr lang="en-US" sz="3200" dirty="0" err="1" smtClean="0">
                  <a:solidFill>
                    <a:prstClr val="white"/>
                  </a:solidFill>
                </a:rPr>
                <a:t>pilihan</a:t>
              </a:r>
              <a:r>
                <a:rPr lang="en-US" sz="3200" dirty="0" smtClean="0">
                  <a:solidFill>
                    <a:prstClr val="white"/>
                  </a:solidFill>
                </a:rPr>
                <a:t> </a:t>
              </a:r>
              <a:r>
                <a:rPr lang="en-US" sz="3200" dirty="0" err="1" smtClean="0">
                  <a:solidFill>
                    <a:prstClr val="white"/>
                  </a:solidFill>
                </a:rPr>
                <a:t>wisata</a:t>
              </a:r>
              <a:r>
                <a:rPr lang="en-US" sz="3200" dirty="0" smtClean="0">
                  <a:solidFill>
                    <a:prstClr val="white"/>
                  </a:solidFill>
                </a:rPr>
                <a:t> </a:t>
              </a:r>
              <a:r>
                <a:rPr lang="en-US" sz="3200" dirty="0" err="1" smtClean="0">
                  <a:solidFill>
                    <a:prstClr val="white"/>
                  </a:solidFill>
                </a:rPr>
                <a:t>lengkap</a:t>
              </a:r>
              <a:endParaRPr lang="en-US" sz="3200" dirty="0" smtClean="0">
                <a:solidFill>
                  <a:prstClr val="white"/>
                </a:solidFill>
              </a:endParaRPr>
            </a:p>
            <a:p>
              <a:pPr marL="457200" indent="-457200">
                <a:buFont typeface="Wingdings" panose="05000000000000000000" pitchFamily="2" charset="2"/>
                <a:buChar char="ü"/>
              </a:pPr>
              <a:r>
                <a:rPr lang="en-US" sz="3200" dirty="0" smtClean="0">
                  <a:solidFill>
                    <a:prstClr val="white"/>
                  </a:solidFill>
                </a:rPr>
                <a:t>Website </a:t>
              </a:r>
              <a:r>
                <a:rPr lang="en-US" sz="3200" dirty="0" err="1" smtClean="0">
                  <a:solidFill>
                    <a:prstClr val="white"/>
                  </a:solidFill>
                </a:rPr>
                <a:t>dinamis</a:t>
              </a:r>
              <a:endParaRPr lang="en-US" sz="3200" dirty="0" smtClean="0">
                <a:solidFill>
                  <a:prstClr val="white"/>
                </a:solidFill>
              </a:endParaRPr>
            </a:p>
          </p:txBody>
        </p:sp>
        <p:sp>
          <p:nvSpPr>
            <p:cNvPr id="19" name="TextBox 18"/>
            <p:cNvSpPr txBox="1"/>
            <p:nvPr/>
          </p:nvSpPr>
          <p:spPr>
            <a:xfrm>
              <a:off x="2069078" y="4088463"/>
              <a:ext cx="2148753" cy="1915909"/>
            </a:xfrm>
            <a:prstGeom prst="rect">
              <a:avLst/>
            </a:prstGeom>
            <a:noFill/>
          </p:spPr>
          <p:txBody>
            <a:bodyPr wrap="square" rtlCol="0">
              <a:spAutoFit/>
            </a:bodyPr>
            <a:lstStyle/>
            <a:p>
              <a:pPr marL="457200" indent="-457200">
                <a:buFont typeface="Courier New" panose="02070309020205020404" pitchFamily="49" charset="0"/>
                <a:buChar char="o"/>
              </a:pPr>
              <a:r>
                <a:rPr lang="en-US" sz="2700" dirty="0" err="1" smtClean="0">
                  <a:solidFill>
                    <a:schemeClr val="accent1">
                      <a:lumMod val="75000"/>
                    </a:schemeClr>
                  </a:solidFill>
                </a:rPr>
                <a:t>Tidak</a:t>
              </a:r>
              <a:r>
                <a:rPr lang="en-US" sz="2700" dirty="0" smtClean="0">
                  <a:solidFill>
                    <a:schemeClr val="accent1">
                      <a:lumMod val="75000"/>
                    </a:schemeClr>
                  </a:solidFill>
                </a:rPr>
                <a:t> </a:t>
              </a:r>
              <a:r>
                <a:rPr lang="en-US" sz="2700" dirty="0" err="1" smtClean="0">
                  <a:solidFill>
                    <a:schemeClr val="accent1">
                      <a:lumMod val="75000"/>
                    </a:schemeClr>
                  </a:solidFill>
                </a:rPr>
                <a:t>ada</a:t>
              </a:r>
              <a:r>
                <a:rPr lang="en-US" sz="2700" dirty="0" smtClean="0">
                  <a:solidFill>
                    <a:schemeClr val="accent1">
                      <a:lumMod val="75000"/>
                    </a:schemeClr>
                  </a:solidFill>
                </a:rPr>
                <a:t> </a:t>
              </a:r>
              <a:r>
                <a:rPr lang="en-US" sz="2700" dirty="0" err="1" smtClean="0">
                  <a:solidFill>
                    <a:schemeClr val="accent1">
                      <a:lumMod val="75000"/>
                    </a:schemeClr>
                  </a:solidFill>
                </a:rPr>
                <a:t>interaksi</a:t>
              </a:r>
              <a:r>
                <a:rPr lang="en-US" sz="2700" dirty="0" smtClean="0">
                  <a:solidFill>
                    <a:schemeClr val="accent1">
                      <a:lumMod val="75000"/>
                    </a:schemeClr>
                  </a:solidFill>
                </a:rPr>
                <a:t> </a:t>
              </a:r>
              <a:r>
                <a:rPr lang="en-US" sz="2700" dirty="0" err="1" smtClean="0">
                  <a:solidFill>
                    <a:schemeClr val="accent1">
                      <a:lumMod val="75000"/>
                    </a:schemeClr>
                  </a:solidFill>
                </a:rPr>
                <a:t>antar</a:t>
              </a:r>
              <a:r>
                <a:rPr lang="en-US" sz="2700" dirty="0" smtClean="0">
                  <a:solidFill>
                    <a:schemeClr val="accent1">
                      <a:lumMod val="75000"/>
                    </a:schemeClr>
                  </a:solidFill>
                </a:rPr>
                <a:t> </a:t>
              </a:r>
              <a:r>
                <a:rPr lang="en-US" sz="2700" dirty="0" err="1" smtClean="0">
                  <a:solidFill>
                    <a:schemeClr val="accent1">
                      <a:lumMod val="75000"/>
                    </a:schemeClr>
                  </a:solidFill>
                </a:rPr>
                <a:t>pengguna</a:t>
              </a:r>
              <a:endParaRPr lang="en-US" sz="2700" dirty="0" smtClean="0">
                <a:solidFill>
                  <a:schemeClr val="accent1">
                    <a:lumMod val="75000"/>
                  </a:schemeClr>
                </a:solidFill>
              </a:endParaRPr>
            </a:p>
            <a:p>
              <a:pPr marL="457200" indent="-457200">
                <a:buFont typeface="Courier New" panose="02070309020205020404" pitchFamily="49" charset="0"/>
                <a:buChar char="o"/>
              </a:pPr>
              <a:r>
                <a:rPr lang="en-US" sz="2700" dirty="0" smtClean="0">
                  <a:solidFill>
                    <a:schemeClr val="accent1">
                      <a:lumMod val="75000"/>
                    </a:schemeClr>
                  </a:solidFill>
                </a:rPr>
                <a:t>Vendor travel </a:t>
              </a:r>
              <a:r>
                <a:rPr lang="en-US" sz="2700" dirty="0" err="1" smtClean="0">
                  <a:solidFill>
                    <a:schemeClr val="accent1">
                      <a:lumMod val="75000"/>
                    </a:schemeClr>
                  </a:solidFill>
                </a:rPr>
                <a:t>tunggal</a:t>
              </a:r>
              <a:endParaRPr lang="en-US" sz="2700" dirty="0" smtClean="0">
                <a:solidFill>
                  <a:schemeClr val="accent1">
                    <a:lumMod val="75000"/>
                  </a:schemeClr>
                </a:solidFill>
              </a:endParaRPr>
            </a:p>
            <a:p>
              <a:pPr marL="457200" indent="-457200">
                <a:buFont typeface="Courier New" panose="02070309020205020404" pitchFamily="49" charset="0"/>
                <a:buChar char="o"/>
              </a:pPr>
              <a:r>
                <a:rPr lang="en-US" sz="2700" dirty="0" err="1" smtClean="0">
                  <a:solidFill>
                    <a:schemeClr val="accent1">
                      <a:lumMod val="75000"/>
                    </a:schemeClr>
                  </a:solidFill>
                </a:rPr>
                <a:t>Reservasi</a:t>
              </a:r>
              <a:r>
                <a:rPr lang="en-US" sz="2700" dirty="0" smtClean="0">
                  <a:solidFill>
                    <a:schemeClr val="accent1">
                      <a:lumMod val="75000"/>
                    </a:schemeClr>
                  </a:solidFill>
                </a:rPr>
                <a:t> </a:t>
              </a:r>
              <a:r>
                <a:rPr lang="en-US" sz="2700" dirty="0" err="1" smtClean="0">
                  <a:solidFill>
                    <a:schemeClr val="accent1">
                      <a:lumMod val="75000"/>
                    </a:schemeClr>
                  </a:solidFill>
                </a:rPr>
                <a:t>sudah</a:t>
              </a:r>
              <a:r>
                <a:rPr lang="en-US" sz="2700" dirty="0" smtClean="0">
                  <a:solidFill>
                    <a:schemeClr val="accent1">
                      <a:lumMod val="75000"/>
                    </a:schemeClr>
                  </a:solidFill>
                </a:rPr>
                <a:t> </a:t>
              </a:r>
              <a:r>
                <a:rPr lang="en-US" sz="2700" dirty="0" err="1" smtClean="0">
                  <a:solidFill>
                    <a:schemeClr val="accent1">
                      <a:lumMod val="75000"/>
                    </a:schemeClr>
                  </a:solidFill>
                </a:rPr>
                <a:t>ditentukan</a:t>
              </a:r>
              <a:r>
                <a:rPr lang="en-US" sz="2700" dirty="0" smtClean="0">
                  <a:solidFill>
                    <a:schemeClr val="accent1">
                      <a:lumMod val="75000"/>
                    </a:schemeClr>
                  </a:solidFill>
                </a:rPr>
                <a:t> </a:t>
              </a:r>
              <a:r>
                <a:rPr lang="en-US" sz="2700" dirty="0" err="1" smtClean="0">
                  <a:solidFill>
                    <a:schemeClr val="accent1">
                      <a:lumMod val="75000"/>
                    </a:schemeClr>
                  </a:solidFill>
                </a:rPr>
                <a:t>paketnya</a:t>
              </a:r>
              <a:endParaRPr lang="en-US" sz="2700" dirty="0" smtClean="0">
                <a:solidFill>
                  <a:schemeClr val="accent1">
                    <a:lumMod val="75000"/>
                  </a:schemeClr>
                </a:solidFill>
              </a:endParaRPr>
            </a:p>
            <a:p>
              <a:pPr marL="457200" indent="-457200">
                <a:buFont typeface="Courier New" panose="02070309020205020404" pitchFamily="49" charset="0"/>
                <a:buChar char="o"/>
              </a:pPr>
              <a:r>
                <a:rPr lang="en-US" sz="2700" dirty="0" err="1" smtClean="0">
                  <a:solidFill>
                    <a:schemeClr val="accent1">
                      <a:lumMod val="75000"/>
                    </a:schemeClr>
                  </a:solidFill>
                </a:rPr>
                <a:t>Pilihan</a:t>
              </a:r>
              <a:r>
                <a:rPr lang="en-US" sz="2700" dirty="0" smtClean="0">
                  <a:solidFill>
                    <a:schemeClr val="accent1">
                      <a:lumMod val="75000"/>
                    </a:schemeClr>
                  </a:solidFill>
                </a:rPr>
                <a:t> </a:t>
              </a:r>
              <a:r>
                <a:rPr lang="en-US" sz="2700" dirty="0" err="1" smtClean="0">
                  <a:solidFill>
                    <a:schemeClr val="accent1">
                      <a:lumMod val="75000"/>
                    </a:schemeClr>
                  </a:solidFill>
                </a:rPr>
                <a:t>paket</a:t>
              </a:r>
              <a:r>
                <a:rPr lang="en-US" sz="2700" dirty="0" smtClean="0">
                  <a:solidFill>
                    <a:schemeClr val="accent1">
                      <a:lumMod val="75000"/>
                    </a:schemeClr>
                  </a:solidFill>
                </a:rPr>
                <a:t> </a:t>
              </a:r>
              <a:r>
                <a:rPr lang="en-US" sz="2700" dirty="0" err="1" smtClean="0">
                  <a:solidFill>
                    <a:schemeClr val="accent1">
                      <a:lumMod val="75000"/>
                    </a:schemeClr>
                  </a:solidFill>
                </a:rPr>
                <a:t>lainnya</a:t>
              </a:r>
              <a:r>
                <a:rPr lang="en-US" sz="2700" dirty="0" smtClean="0">
                  <a:solidFill>
                    <a:schemeClr val="accent1">
                      <a:lumMod val="75000"/>
                    </a:schemeClr>
                  </a:solidFill>
                </a:rPr>
                <a:t> </a:t>
              </a:r>
              <a:r>
                <a:rPr lang="en-US" sz="2700" dirty="0" err="1" smtClean="0">
                  <a:solidFill>
                    <a:schemeClr val="accent1">
                      <a:lumMod val="75000"/>
                    </a:schemeClr>
                  </a:solidFill>
                </a:rPr>
                <a:t>terpisah</a:t>
              </a:r>
              <a:endParaRPr lang="en-US" sz="2700" dirty="0" smtClean="0">
                <a:solidFill>
                  <a:schemeClr val="accent1">
                    <a:lumMod val="75000"/>
                  </a:schemeClr>
                </a:solidFill>
              </a:endParaRPr>
            </a:p>
            <a:p>
              <a:pPr marL="457200" indent="-457200">
                <a:buFont typeface="Courier New" panose="02070309020205020404" pitchFamily="49" charset="0"/>
                <a:buChar char="o"/>
              </a:pPr>
              <a:r>
                <a:rPr lang="en-US" sz="2700" dirty="0" err="1" smtClean="0">
                  <a:solidFill>
                    <a:schemeClr val="accent1">
                      <a:lumMod val="75000"/>
                    </a:schemeClr>
                  </a:solidFill>
                </a:rPr>
                <a:t>Tidak</a:t>
              </a:r>
              <a:r>
                <a:rPr lang="en-US" sz="2700" dirty="0" smtClean="0">
                  <a:solidFill>
                    <a:schemeClr val="accent1">
                      <a:lumMod val="75000"/>
                    </a:schemeClr>
                  </a:solidFill>
                </a:rPr>
                <a:t> </a:t>
              </a:r>
              <a:r>
                <a:rPr lang="en-US" sz="2700" dirty="0" err="1" smtClean="0">
                  <a:solidFill>
                    <a:schemeClr val="accent1">
                      <a:lumMod val="75000"/>
                    </a:schemeClr>
                  </a:solidFill>
                </a:rPr>
                <a:t>ada</a:t>
              </a:r>
              <a:r>
                <a:rPr lang="en-US" sz="2700" dirty="0" smtClean="0">
                  <a:solidFill>
                    <a:schemeClr val="accent1">
                      <a:lumMod val="75000"/>
                    </a:schemeClr>
                  </a:solidFill>
                </a:rPr>
                <a:t> </a:t>
              </a:r>
              <a:r>
                <a:rPr lang="en-US" sz="2700" dirty="0" err="1" smtClean="0">
                  <a:solidFill>
                    <a:schemeClr val="accent1">
                      <a:lumMod val="75000"/>
                    </a:schemeClr>
                  </a:solidFill>
                </a:rPr>
                <a:t>fitur</a:t>
              </a:r>
              <a:r>
                <a:rPr lang="en-US" sz="2700" dirty="0" smtClean="0">
                  <a:solidFill>
                    <a:schemeClr val="accent1">
                      <a:lumMod val="75000"/>
                    </a:schemeClr>
                  </a:solidFill>
                </a:rPr>
                <a:t> self </a:t>
              </a:r>
              <a:r>
                <a:rPr lang="en-US" sz="2700" dirty="0" err="1" smtClean="0">
                  <a:solidFill>
                    <a:schemeClr val="accent1">
                      <a:lumMod val="75000"/>
                    </a:schemeClr>
                  </a:solidFill>
                </a:rPr>
                <a:t>itenerary</a:t>
              </a:r>
              <a:endParaRPr lang="id-ID" sz="2700" dirty="0">
                <a:solidFill>
                  <a:schemeClr val="accent1">
                    <a:lumMod val="75000"/>
                  </a:schemeClr>
                </a:solidFill>
              </a:endParaRPr>
            </a:p>
          </p:txBody>
        </p:sp>
        <p:sp>
          <p:nvSpPr>
            <p:cNvPr id="2" name="Rectangle 1"/>
            <p:cNvSpPr/>
            <p:nvPr/>
          </p:nvSpPr>
          <p:spPr>
            <a:xfrm>
              <a:off x="1387928" y="2433294"/>
              <a:ext cx="3058885" cy="36778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68" name="Group 67"/>
          <p:cNvGrpSpPr/>
          <p:nvPr/>
        </p:nvGrpSpPr>
        <p:grpSpPr>
          <a:xfrm>
            <a:off x="9205405" y="3332638"/>
            <a:ext cx="6116177" cy="8166204"/>
            <a:chOff x="4615044" y="2248485"/>
            <a:chExt cx="3058885" cy="4083102"/>
          </a:xfrm>
        </p:grpSpPr>
        <p:sp>
          <p:nvSpPr>
            <p:cNvPr id="26" name="Rectangle 25"/>
            <p:cNvSpPr/>
            <p:nvPr/>
          </p:nvSpPr>
          <p:spPr>
            <a:xfrm>
              <a:off x="4615044" y="2453014"/>
              <a:ext cx="3058885" cy="3878573"/>
            </a:xfrm>
            <a:prstGeom prst="rect">
              <a:avLst/>
            </a:prstGeom>
            <a:solidFill>
              <a:srgbClr val="F9F9F9"/>
            </a:solidFill>
            <a:ln w="12700" cap="sq">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27" name="Rectangle 26"/>
            <p:cNvSpPr/>
            <p:nvPr/>
          </p:nvSpPr>
          <p:spPr>
            <a:xfrm>
              <a:off x="4615044" y="2781637"/>
              <a:ext cx="3058885" cy="1306828"/>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28" name="Rectangle 27"/>
            <p:cNvSpPr/>
            <p:nvPr/>
          </p:nvSpPr>
          <p:spPr>
            <a:xfrm>
              <a:off x="4615044" y="4088465"/>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30" name="Rectangle 29"/>
            <p:cNvSpPr/>
            <p:nvPr/>
          </p:nvSpPr>
          <p:spPr>
            <a:xfrm>
              <a:off x="4615044" y="4785150"/>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31" name="Rectangle 30"/>
            <p:cNvSpPr/>
            <p:nvPr/>
          </p:nvSpPr>
          <p:spPr>
            <a:xfrm>
              <a:off x="4615044" y="5133493"/>
              <a:ext cx="3058885" cy="348343"/>
            </a:xfrm>
            <a:prstGeom prst="rect">
              <a:avLst/>
            </a:prstGeom>
            <a:solidFill>
              <a:srgbClr val="FDFDF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32" name="Rectangle 31"/>
            <p:cNvSpPr/>
            <p:nvPr/>
          </p:nvSpPr>
          <p:spPr>
            <a:xfrm>
              <a:off x="4615044" y="2453014"/>
              <a:ext cx="3058885" cy="348343"/>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33" name="Rectangle 32"/>
            <p:cNvSpPr/>
            <p:nvPr/>
          </p:nvSpPr>
          <p:spPr>
            <a:xfrm>
              <a:off x="4615044" y="2248485"/>
              <a:ext cx="3058885" cy="533153"/>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34" name="TextBox 33"/>
            <p:cNvSpPr txBox="1"/>
            <p:nvPr/>
          </p:nvSpPr>
          <p:spPr>
            <a:xfrm>
              <a:off x="4993475" y="2345778"/>
              <a:ext cx="2302031" cy="269305"/>
            </a:xfrm>
            <a:prstGeom prst="rect">
              <a:avLst/>
            </a:prstGeom>
            <a:noFill/>
          </p:spPr>
          <p:txBody>
            <a:bodyPr wrap="none" rtlCol="0">
              <a:spAutoFit/>
            </a:bodyPr>
            <a:lstStyle/>
            <a:p>
              <a:pPr algn="ctr"/>
              <a:r>
                <a:rPr lang="id-ID" sz="2900" dirty="0">
                  <a:solidFill>
                    <a:prstClr val="white"/>
                  </a:solidFill>
                </a:rPr>
                <a:t>http://www.traveloista.com/</a:t>
              </a:r>
            </a:p>
          </p:txBody>
        </p:sp>
        <p:sp>
          <p:nvSpPr>
            <p:cNvPr id="65" name="AutoShape 82"/>
            <p:cNvSpPr>
              <a:spLocks/>
            </p:cNvSpPr>
            <p:nvPr/>
          </p:nvSpPr>
          <p:spPr bwMode="auto">
            <a:xfrm>
              <a:off x="5374076" y="5810470"/>
              <a:ext cx="172639" cy="1726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50799" tIns="50799" rIns="50799" bIns="50799"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 name="Rectangle 2"/>
            <p:cNvSpPr/>
            <p:nvPr/>
          </p:nvSpPr>
          <p:spPr>
            <a:xfrm>
              <a:off x="4615044" y="2248485"/>
              <a:ext cx="3058885" cy="4083102"/>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69" name="Group 68"/>
          <p:cNvGrpSpPr/>
          <p:nvPr/>
        </p:nvGrpSpPr>
        <p:grpSpPr>
          <a:xfrm>
            <a:off x="15658980" y="3702257"/>
            <a:ext cx="6116177" cy="7367422"/>
            <a:chOff x="7842672" y="2433294"/>
            <a:chExt cx="3058885" cy="3683711"/>
          </a:xfrm>
        </p:grpSpPr>
        <p:sp>
          <p:nvSpPr>
            <p:cNvPr id="45" name="Rectangle 44"/>
            <p:cNvSpPr/>
            <p:nvPr/>
          </p:nvSpPr>
          <p:spPr>
            <a:xfrm>
              <a:off x="7842672" y="2453014"/>
              <a:ext cx="3058885" cy="3663991"/>
            </a:xfrm>
            <a:prstGeom prst="rect">
              <a:avLst/>
            </a:prstGeom>
            <a:solidFill>
              <a:srgbClr val="F9F9F9"/>
            </a:solidFill>
            <a:ln w="12700" cap="sq">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46" name="Rectangle 45"/>
            <p:cNvSpPr/>
            <p:nvPr/>
          </p:nvSpPr>
          <p:spPr>
            <a:xfrm>
              <a:off x="7842672" y="2781637"/>
              <a:ext cx="3058885" cy="1306828"/>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47" name="Rectangle 46"/>
            <p:cNvSpPr/>
            <p:nvPr/>
          </p:nvSpPr>
          <p:spPr>
            <a:xfrm>
              <a:off x="7842672" y="4088465"/>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49" name="Rectangle 48"/>
            <p:cNvSpPr/>
            <p:nvPr/>
          </p:nvSpPr>
          <p:spPr>
            <a:xfrm>
              <a:off x="7842672" y="4785150"/>
              <a:ext cx="3058885" cy="348343"/>
            </a:xfrm>
            <a:prstGeom prst="rect">
              <a:avLst/>
            </a:prstGeom>
            <a:solidFill>
              <a:srgbClr val="F9F9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50" name="Rectangle 49"/>
            <p:cNvSpPr/>
            <p:nvPr/>
          </p:nvSpPr>
          <p:spPr>
            <a:xfrm>
              <a:off x="7842672" y="5133493"/>
              <a:ext cx="3058885" cy="348343"/>
            </a:xfrm>
            <a:prstGeom prst="rect">
              <a:avLst/>
            </a:prstGeom>
            <a:solidFill>
              <a:srgbClr val="FDFDF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51" name="Rectangle 50"/>
            <p:cNvSpPr/>
            <p:nvPr/>
          </p:nvSpPr>
          <p:spPr>
            <a:xfrm>
              <a:off x="7842672" y="2453014"/>
              <a:ext cx="3058885" cy="348343"/>
            </a:xfrm>
            <a:prstGeom prst="rect">
              <a:avLst/>
            </a:prstGeom>
            <a:solidFill>
              <a:schemeClr val="tx1">
                <a:alpha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52" name="Rectangle 51"/>
            <p:cNvSpPr/>
            <p:nvPr/>
          </p:nvSpPr>
          <p:spPr>
            <a:xfrm>
              <a:off x="7842672" y="2433294"/>
              <a:ext cx="3058885" cy="348343"/>
            </a:xfrm>
            <a:prstGeom prst="rect">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800">
                <a:solidFill>
                  <a:prstClr val="white"/>
                </a:solidFill>
              </a:endParaRPr>
            </a:p>
          </p:txBody>
        </p:sp>
        <p:sp>
          <p:nvSpPr>
            <p:cNvPr id="53" name="TextBox 52"/>
            <p:cNvSpPr txBox="1"/>
            <p:nvPr/>
          </p:nvSpPr>
          <p:spPr>
            <a:xfrm>
              <a:off x="8138204" y="2453013"/>
              <a:ext cx="2467825" cy="269305"/>
            </a:xfrm>
            <a:prstGeom prst="rect">
              <a:avLst/>
            </a:prstGeom>
            <a:noFill/>
          </p:spPr>
          <p:txBody>
            <a:bodyPr wrap="none" rtlCol="0">
              <a:spAutoFit/>
            </a:bodyPr>
            <a:lstStyle/>
            <a:p>
              <a:pPr algn="ctr"/>
              <a:r>
                <a:rPr lang="id-ID" sz="2900" dirty="0">
                  <a:solidFill>
                    <a:prstClr val="white"/>
                  </a:solidFill>
                </a:rPr>
                <a:t>http://travelpulauseribu.co.id/</a:t>
              </a:r>
            </a:p>
          </p:txBody>
        </p:sp>
        <p:sp>
          <p:nvSpPr>
            <p:cNvPr id="66" name="Rectangle 65"/>
            <p:cNvSpPr/>
            <p:nvPr/>
          </p:nvSpPr>
          <p:spPr>
            <a:xfrm>
              <a:off x="7842672" y="2433294"/>
              <a:ext cx="3058885" cy="3677872"/>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nvGrpSpPr>
          <p:cNvPr id="70" name="Group 69"/>
          <p:cNvGrpSpPr/>
          <p:nvPr/>
        </p:nvGrpSpPr>
        <p:grpSpPr>
          <a:xfrm>
            <a:off x="6008975" y="483017"/>
            <a:ext cx="12359700" cy="2079087"/>
            <a:chOff x="5988388" y="483017"/>
            <a:chExt cx="12359700" cy="2079087"/>
          </a:xfrm>
        </p:grpSpPr>
        <p:sp>
          <p:nvSpPr>
            <p:cNvPr id="71" name="TextBox 70"/>
            <p:cNvSpPr txBox="1"/>
            <p:nvPr/>
          </p:nvSpPr>
          <p:spPr>
            <a:xfrm>
              <a:off x="5988388" y="483017"/>
              <a:ext cx="12359700" cy="1446532"/>
            </a:xfrm>
            <a:prstGeom prst="rect">
              <a:avLst/>
            </a:prstGeom>
            <a:noFill/>
          </p:spPr>
          <p:txBody>
            <a:bodyPr wrap="square" lIns="91422" tIns="45711" rIns="91422" bIns="45711" rtlCol="0">
              <a:spAutoFit/>
            </a:bodyPr>
            <a:lstStyle/>
            <a:p>
              <a:pPr algn="ctr"/>
              <a:r>
                <a:rPr lang="id-ID" sz="8800" b="1" dirty="0">
                  <a:solidFill>
                    <a:schemeClr val="accent6"/>
                  </a:solidFill>
                  <a:latin typeface="Lato Regular"/>
                  <a:cs typeface="Lato Regular"/>
                </a:rPr>
                <a:t>Research Analysis</a:t>
              </a:r>
            </a:p>
          </p:txBody>
        </p:sp>
        <p:sp>
          <p:nvSpPr>
            <p:cNvPr id="72" name="Rectangle 71"/>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rgbClr val="2CCCCF"/>
                </a:solidFill>
                <a:latin typeface="Open Sans Light"/>
              </a:endParaRPr>
            </a:p>
          </p:txBody>
        </p:sp>
        <p:sp>
          <p:nvSpPr>
            <p:cNvPr id="73"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b="1" dirty="0" err="1">
                  <a:solidFill>
                    <a:schemeClr val="accent6"/>
                  </a:solidFill>
                  <a:latin typeface="Lato Light"/>
                  <a:cs typeface="Lato Light"/>
                </a:rPr>
                <a:t>Riset</a:t>
              </a:r>
              <a:r>
                <a:rPr lang="en-US" sz="3100" b="1" dirty="0">
                  <a:solidFill>
                    <a:schemeClr val="accent6"/>
                  </a:solidFill>
                  <a:latin typeface="Lato Light"/>
                  <a:cs typeface="Lato Light"/>
                </a:rPr>
                <a:t> </a:t>
              </a:r>
              <a:r>
                <a:rPr lang="en-US" sz="3100" b="1" dirty="0" err="1">
                  <a:solidFill>
                    <a:schemeClr val="accent6"/>
                  </a:solidFill>
                  <a:latin typeface="Lato Light"/>
                  <a:cs typeface="Lato Light"/>
                </a:rPr>
                <a:t>mengenai</a:t>
              </a:r>
              <a:r>
                <a:rPr lang="en-US" sz="3100" b="1" dirty="0">
                  <a:solidFill>
                    <a:schemeClr val="accent6"/>
                  </a:solidFill>
                  <a:latin typeface="Lato Light"/>
                  <a:cs typeface="Lato Light"/>
                </a:rPr>
                <a:t> </a:t>
              </a:r>
              <a:r>
                <a:rPr lang="en-US" sz="3100" b="1" dirty="0" err="1">
                  <a:solidFill>
                    <a:schemeClr val="accent6"/>
                  </a:solidFill>
                  <a:latin typeface="Lato Light"/>
                  <a:cs typeface="Lato Light"/>
                </a:rPr>
                <a:t>aplikasi</a:t>
              </a:r>
              <a:r>
                <a:rPr lang="en-US" sz="3100" b="1" dirty="0">
                  <a:solidFill>
                    <a:schemeClr val="accent6"/>
                  </a:solidFill>
                  <a:latin typeface="Lato Light"/>
                  <a:cs typeface="Lato Light"/>
                </a:rPr>
                <a:t> </a:t>
              </a:r>
              <a:r>
                <a:rPr lang="en-US" sz="3100" b="1" dirty="0" err="1">
                  <a:solidFill>
                    <a:schemeClr val="accent6"/>
                  </a:solidFill>
                  <a:latin typeface="Lato Light"/>
                  <a:cs typeface="Lato Light"/>
                </a:rPr>
                <a:t>sejenis</a:t>
              </a:r>
              <a:r>
                <a:rPr lang="en-US" sz="3100" b="1" dirty="0">
                  <a:solidFill>
                    <a:schemeClr val="accent6"/>
                  </a:solidFill>
                  <a:latin typeface="Lato Light"/>
                  <a:cs typeface="Lato Light"/>
                </a:rPr>
                <a:t> yang </a:t>
              </a:r>
              <a:r>
                <a:rPr lang="en-US" sz="3100" b="1" dirty="0" err="1">
                  <a:solidFill>
                    <a:schemeClr val="accent6"/>
                  </a:solidFill>
                  <a:latin typeface="Lato Light"/>
                  <a:cs typeface="Lato Light"/>
                </a:rPr>
                <a:t>sudah</a:t>
              </a:r>
              <a:r>
                <a:rPr lang="en-US" sz="3100" b="1" dirty="0">
                  <a:solidFill>
                    <a:schemeClr val="accent6"/>
                  </a:solidFill>
                  <a:latin typeface="Lato Light"/>
                  <a:cs typeface="Lato Light"/>
                </a:rPr>
                <a:t> </a:t>
              </a:r>
              <a:r>
                <a:rPr lang="en-US" sz="3100" b="1" dirty="0" err="1">
                  <a:solidFill>
                    <a:schemeClr val="accent6"/>
                  </a:solidFill>
                  <a:latin typeface="Lato Light"/>
                  <a:cs typeface="Lato Light"/>
                </a:rPr>
                <a:t>ada</a:t>
              </a:r>
              <a:endParaRPr lang="en-US" sz="3100" b="1" dirty="0">
                <a:solidFill>
                  <a:schemeClr val="accent6"/>
                </a:solidFill>
                <a:latin typeface="Lato Light"/>
                <a:cs typeface="Lato Light"/>
              </a:endParaRPr>
            </a:p>
          </p:txBody>
        </p:sp>
      </p:grpSp>
      <p:sp>
        <p:nvSpPr>
          <p:cNvPr id="74" name="TextBox 73"/>
          <p:cNvSpPr txBox="1"/>
          <p:nvPr/>
        </p:nvSpPr>
        <p:spPr>
          <a:xfrm>
            <a:off x="2958840" y="7927307"/>
            <a:ext cx="731289" cy="2062103"/>
          </a:xfrm>
          <a:prstGeom prst="rect">
            <a:avLst/>
          </a:prstGeom>
          <a:noFill/>
        </p:spPr>
        <p:txBody>
          <a:bodyPr wrap="none" rtlCol="0">
            <a:spAutoFit/>
          </a:bodyPr>
          <a:lstStyle/>
          <a:p>
            <a:pPr algn="ctr"/>
            <a:r>
              <a:rPr lang="en-US" sz="12800" b="1" dirty="0" smtClean="0">
                <a:solidFill>
                  <a:schemeClr val="accent1"/>
                </a:solidFill>
              </a:rPr>
              <a:t>-</a:t>
            </a:r>
            <a:endParaRPr lang="id-ID" sz="12800" b="1" dirty="0">
              <a:solidFill>
                <a:schemeClr val="accent1"/>
              </a:solidFill>
            </a:endParaRPr>
          </a:p>
        </p:txBody>
      </p:sp>
      <p:sp>
        <p:nvSpPr>
          <p:cNvPr id="75" name="TextBox 74"/>
          <p:cNvSpPr txBox="1"/>
          <p:nvPr/>
        </p:nvSpPr>
        <p:spPr>
          <a:xfrm>
            <a:off x="9180784" y="4674718"/>
            <a:ext cx="1143262" cy="2062104"/>
          </a:xfrm>
          <a:prstGeom prst="rect">
            <a:avLst/>
          </a:prstGeom>
          <a:noFill/>
        </p:spPr>
        <p:txBody>
          <a:bodyPr wrap="none" rtlCol="0">
            <a:spAutoFit/>
          </a:bodyPr>
          <a:lstStyle/>
          <a:p>
            <a:pPr algn="ctr"/>
            <a:r>
              <a:rPr lang="en-US" sz="12800" b="1" dirty="0" smtClean="0">
                <a:solidFill>
                  <a:prstClr val="white"/>
                </a:solidFill>
              </a:rPr>
              <a:t>+</a:t>
            </a:r>
            <a:endParaRPr lang="id-ID" sz="12800" b="1" dirty="0">
              <a:solidFill>
                <a:prstClr val="white"/>
              </a:solidFill>
            </a:endParaRPr>
          </a:p>
        </p:txBody>
      </p:sp>
      <p:sp>
        <p:nvSpPr>
          <p:cNvPr id="76" name="TextBox 75"/>
          <p:cNvSpPr txBox="1"/>
          <p:nvPr/>
        </p:nvSpPr>
        <p:spPr>
          <a:xfrm>
            <a:off x="15658980" y="4674719"/>
            <a:ext cx="1143262" cy="2062104"/>
          </a:xfrm>
          <a:prstGeom prst="rect">
            <a:avLst/>
          </a:prstGeom>
          <a:noFill/>
        </p:spPr>
        <p:txBody>
          <a:bodyPr wrap="none" rtlCol="0">
            <a:spAutoFit/>
          </a:bodyPr>
          <a:lstStyle/>
          <a:p>
            <a:pPr algn="ctr"/>
            <a:r>
              <a:rPr lang="en-US" sz="12800" b="1" dirty="0" smtClean="0">
                <a:solidFill>
                  <a:prstClr val="white"/>
                </a:solidFill>
              </a:rPr>
              <a:t>+</a:t>
            </a:r>
            <a:endParaRPr lang="id-ID" sz="12800" b="1" dirty="0">
              <a:solidFill>
                <a:prstClr val="white"/>
              </a:solidFill>
            </a:endParaRPr>
          </a:p>
        </p:txBody>
      </p:sp>
      <p:sp>
        <p:nvSpPr>
          <p:cNvPr id="77" name="TextBox 76"/>
          <p:cNvSpPr txBox="1"/>
          <p:nvPr/>
        </p:nvSpPr>
        <p:spPr>
          <a:xfrm>
            <a:off x="9386770" y="7927307"/>
            <a:ext cx="731289" cy="2062103"/>
          </a:xfrm>
          <a:prstGeom prst="rect">
            <a:avLst/>
          </a:prstGeom>
          <a:noFill/>
        </p:spPr>
        <p:txBody>
          <a:bodyPr wrap="none" rtlCol="0">
            <a:spAutoFit/>
          </a:bodyPr>
          <a:lstStyle/>
          <a:p>
            <a:pPr algn="ctr"/>
            <a:r>
              <a:rPr lang="en-US" sz="12800" b="1" dirty="0" smtClean="0">
                <a:solidFill>
                  <a:schemeClr val="accent2"/>
                </a:solidFill>
              </a:rPr>
              <a:t>-</a:t>
            </a:r>
            <a:endParaRPr lang="id-ID" sz="12800" b="1" dirty="0">
              <a:solidFill>
                <a:schemeClr val="accent2"/>
              </a:solidFill>
            </a:endParaRPr>
          </a:p>
        </p:txBody>
      </p:sp>
      <p:sp>
        <p:nvSpPr>
          <p:cNvPr id="78" name="TextBox 77"/>
          <p:cNvSpPr txBox="1"/>
          <p:nvPr/>
        </p:nvSpPr>
        <p:spPr>
          <a:xfrm>
            <a:off x="15864966" y="7927306"/>
            <a:ext cx="731289" cy="2062103"/>
          </a:xfrm>
          <a:prstGeom prst="rect">
            <a:avLst/>
          </a:prstGeom>
          <a:noFill/>
        </p:spPr>
        <p:txBody>
          <a:bodyPr wrap="none" rtlCol="0">
            <a:spAutoFit/>
          </a:bodyPr>
          <a:lstStyle/>
          <a:p>
            <a:pPr algn="ctr"/>
            <a:r>
              <a:rPr lang="en-US" sz="12800" b="1" dirty="0" smtClean="0">
                <a:solidFill>
                  <a:schemeClr val="tx2"/>
                </a:solidFill>
              </a:rPr>
              <a:t>-</a:t>
            </a:r>
            <a:endParaRPr lang="id-ID" sz="12800" b="1" dirty="0">
              <a:solidFill>
                <a:schemeClr val="tx2"/>
              </a:solidFill>
            </a:endParaRPr>
          </a:p>
        </p:txBody>
      </p:sp>
      <p:sp>
        <p:nvSpPr>
          <p:cNvPr id="80" name="TextBox 79"/>
          <p:cNvSpPr txBox="1"/>
          <p:nvPr/>
        </p:nvSpPr>
        <p:spPr>
          <a:xfrm>
            <a:off x="10324046" y="4674718"/>
            <a:ext cx="4296387" cy="2062103"/>
          </a:xfrm>
          <a:prstGeom prst="rect">
            <a:avLst/>
          </a:prstGeom>
          <a:noFill/>
        </p:spPr>
        <p:txBody>
          <a:bodyPr wrap="square" rtlCol="0">
            <a:spAutoFit/>
          </a:bodyPr>
          <a:lstStyle/>
          <a:p>
            <a:pPr marL="457200" indent="-457200">
              <a:buFont typeface="Wingdings" panose="05000000000000000000" pitchFamily="2" charset="2"/>
              <a:buChar char="ü"/>
            </a:pPr>
            <a:r>
              <a:rPr lang="en-US" sz="3200" dirty="0" smtClean="0">
                <a:solidFill>
                  <a:prstClr val="white"/>
                </a:solidFill>
              </a:rPr>
              <a:t>Ada </a:t>
            </a:r>
            <a:r>
              <a:rPr lang="en-US" sz="3200" dirty="0" err="1" smtClean="0">
                <a:solidFill>
                  <a:prstClr val="white"/>
                </a:solidFill>
              </a:rPr>
              <a:t>interaksi</a:t>
            </a:r>
            <a:r>
              <a:rPr lang="en-US" sz="3200" dirty="0" smtClean="0">
                <a:solidFill>
                  <a:prstClr val="white"/>
                </a:solidFill>
              </a:rPr>
              <a:t> </a:t>
            </a:r>
            <a:r>
              <a:rPr lang="en-US" sz="3200" dirty="0" err="1" smtClean="0">
                <a:solidFill>
                  <a:prstClr val="white"/>
                </a:solidFill>
              </a:rPr>
              <a:t>antara</a:t>
            </a:r>
            <a:r>
              <a:rPr lang="en-US" sz="3200" dirty="0" smtClean="0">
                <a:solidFill>
                  <a:prstClr val="white"/>
                </a:solidFill>
              </a:rPr>
              <a:t> </a:t>
            </a:r>
            <a:r>
              <a:rPr lang="en-US" sz="3200" dirty="0" err="1" smtClean="0">
                <a:solidFill>
                  <a:prstClr val="white"/>
                </a:solidFill>
              </a:rPr>
              <a:t>pengguna</a:t>
            </a:r>
            <a:r>
              <a:rPr lang="en-US" sz="3200" dirty="0" smtClean="0">
                <a:solidFill>
                  <a:prstClr val="white"/>
                </a:solidFill>
              </a:rPr>
              <a:t> </a:t>
            </a:r>
            <a:r>
              <a:rPr lang="en-US" sz="3200" dirty="0" err="1" smtClean="0">
                <a:solidFill>
                  <a:prstClr val="white"/>
                </a:solidFill>
              </a:rPr>
              <a:t>dan</a:t>
            </a:r>
            <a:r>
              <a:rPr lang="en-US" sz="3200" dirty="0" smtClean="0">
                <a:solidFill>
                  <a:prstClr val="white"/>
                </a:solidFill>
              </a:rPr>
              <a:t> vendor</a:t>
            </a:r>
          </a:p>
          <a:p>
            <a:pPr marL="457200" indent="-457200">
              <a:buFont typeface="Wingdings" panose="05000000000000000000" pitchFamily="2" charset="2"/>
              <a:buChar char="ü"/>
            </a:pPr>
            <a:r>
              <a:rPr lang="en-US" sz="3200" dirty="0" err="1" smtClean="0">
                <a:solidFill>
                  <a:prstClr val="white"/>
                </a:solidFill>
              </a:rPr>
              <a:t>Adanya</a:t>
            </a:r>
            <a:r>
              <a:rPr lang="en-US" sz="3200" dirty="0" smtClean="0">
                <a:solidFill>
                  <a:prstClr val="white"/>
                </a:solidFill>
              </a:rPr>
              <a:t> Forum</a:t>
            </a:r>
          </a:p>
        </p:txBody>
      </p:sp>
      <p:sp>
        <p:nvSpPr>
          <p:cNvPr id="81" name="TextBox 80"/>
          <p:cNvSpPr txBox="1"/>
          <p:nvPr/>
        </p:nvSpPr>
        <p:spPr>
          <a:xfrm>
            <a:off x="10324046" y="7025300"/>
            <a:ext cx="4296387" cy="4247317"/>
          </a:xfrm>
          <a:prstGeom prst="rect">
            <a:avLst/>
          </a:prstGeom>
          <a:noFill/>
        </p:spPr>
        <p:txBody>
          <a:bodyPr wrap="square" rtlCol="0">
            <a:spAutoFit/>
          </a:bodyPr>
          <a:lstStyle/>
          <a:p>
            <a:pPr marL="457200" indent="-457200">
              <a:buFont typeface="Courier New" panose="02070309020205020404" pitchFamily="49" charset="0"/>
              <a:buChar char="o"/>
            </a:pPr>
            <a:r>
              <a:rPr lang="en-US" sz="2700" dirty="0" err="1" smtClean="0">
                <a:solidFill>
                  <a:schemeClr val="accent2">
                    <a:lumMod val="75000"/>
                  </a:schemeClr>
                </a:solidFill>
              </a:rPr>
              <a:t>Cakupan</a:t>
            </a:r>
            <a:r>
              <a:rPr lang="en-US" sz="2700" dirty="0" smtClean="0">
                <a:solidFill>
                  <a:schemeClr val="accent2">
                    <a:lumMod val="75000"/>
                  </a:schemeClr>
                </a:solidFill>
              </a:rPr>
              <a:t> </a:t>
            </a:r>
            <a:r>
              <a:rPr lang="en-US" sz="2700" dirty="0" err="1" smtClean="0">
                <a:solidFill>
                  <a:schemeClr val="accent2">
                    <a:lumMod val="75000"/>
                  </a:schemeClr>
                </a:solidFill>
              </a:rPr>
              <a:t>wisata</a:t>
            </a:r>
            <a:r>
              <a:rPr lang="en-US" sz="2700" dirty="0" smtClean="0">
                <a:solidFill>
                  <a:schemeClr val="accent2">
                    <a:lumMod val="75000"/>
                  </a:schemeClr>
                </a:solidFill>
              </a:rPr>
              <a:t> </a:t>
            </a:r>
            <a:r>
              <a:rPr lang="en-US" sz="2700" dirty="0" err="1" smtClean="0">
                <a:solidFill>
                  <a:schemeClr val="accent2">
                    <a:lumMod val="75000"/>
                  </a:schemeClr>
                </a:solidFill>
              </a:rPr>
              <a:t>seluruh</a:t>
            </a:r>
            <a:r>
              <a:rPr lang="en-US" sz="2700" dirty="0" smtClean="0">
                <a:solidFill>
                  <a:schemeClr val="accent2">
                    <a:lumMod val="75000"/>
                  </a:schemeClr>
                </a:solidFill>
              </a:rPr>
              <a:t> </a:t>
            </a:r>
            <a:r>
              <a:rPr lang="en-US" sz="2700" dirty="0" err="1" smtClean="0">
                <a:solidFill>
                  <a:schemeClr val="accent2">
                    <a:lumMod val="75000"/>
                  </a:schemeClr>
                </a:solidFill>
              </a:rPr>
              <a:t>dunia</a:t>
            </a:r>
            <a:endParaRPr lang="en-US" sz="2700" dirty="0" smtClean="0">
              <a:solidFill>
                <a:schemeClr val="accent2">
                  <a:lumMod val="75000"/>
                </a:schemeClr>
              </a:solidFill>
            </a:endParaRPr>
          </a:p>
          <a:p>
            <a:pPr marL="457200" indent="-457200">
              <a:buFont typeface="Courier New" panose="02070309020205020404" pitchFamily="49" charset="0"/>
              <a:buChar char="o"/>
            </a:pPr>
            <a:r>
              <a:rPr lang="en-US" sz="2700" dirty="0" smtClean="0">
                <a:solidFill>
                  <a:schemeClr val="accent2">
                    <a:lumMod val="75000"/>
                  </a:schemeClr>
                </a:solidFill>
              </a:rPr>
              <a:t>Vendor </a:t>
            </a:r>
            <a:r>
              <a:rPr lang="en-US" sz="2700" dirty="0" err="1" smtClean="0">
                <a:solidFill>
                  <a:schemeClr val="accent2">
                    <a:lumMod val="75000"/>
                  </a:schemeClr>
                </a:solidFill>
              </a:rPr>
              <a:t>tidak</a:t>
            </a:r>
            <a:r>
              <a:rPr lang="en-US" sz="2700" dirty="0" smtClean="0">
                <a:solidFill>
                  <a:schemeClr val="accent2">
                    <a:lumMod val="75000"/>
                  </a:schemeClr>
                </a:solidFill>
              </a:rPr>
              <a:t> </a:t>
            </a:r>
            <a:r>
              <a:rPr lang="en-US" sz="2700" dirty="0" err="1" smtClean="0">
                <a:solidFill>
                  <a:schemeClr val="accent2">
                    <a:lumMod val="75000"/>
                  </a:schemeClr>
                </a:solidFill>
              </a:rPr>
              <a:t>terverifikasi</a:t>
            </a:r>
            <a:endParaRPr lang="en-US" sz="2700" dirty="0" smtClean="0">
              <a:solidFill>
                <a:schemeClr val="accent2">
                  <a:lumMod val="75000"/>
                </a:schemeClr>
              </a:solidFill>
            </a:endParaRPr>
          </a:p>
          <a:p>
            <a:pPr marL="457200" indent="-457200">
              <a:buFont typeface="Courier New" panose="02070309020205020404" pitchFamily="49" charset="0"/>
              <a:buChar char="o"/>
            </a:pPr>
            <a:r>
              <a:rPr lang="en-US" sz="2700" dirty="0" err="1" smtClean="0">
                <a:solidFill>
                  <a:schemeClr val="accent2">
                    <a:lumMod val="75000"/>
                  </a:schemeClr>
                </a:solidFill>
              </a:rPr>
              <a:t>Pennguna</a:t>
            </a:r>
            <a:r>
              <a:rPr lang="en-US" sz="2700" dirty="0" smtClean="0">
                <a:solidFill>
                  <a:schemeClr val="accent2">
                    <a:lumMod val="75000"/>
                  </a:schemeClr>
                </a:solidFill>
              </a:rPr>
              <a:t> </a:t>
            </a:r>
            <a:r>
              <a:rPr lang="en-US" sz="2700" dirty="0" err="1" smtClean="0">
                <a:solidFill>
                  <a:schemeClr val="accent2">
                    <a:lumMod val="75000"/>
                  </a:schemeClr>
                </a:solidFill>
              </a:rPr>
              <a:t>tidak</a:t>
            </a:r>
            <a:r>
              <a:rPr lang="en-US" sz="2700" dirty="0" smtClean="0">
                <a:solidFill>
                  <a:schemeClr val="accent2">
                    <a:lumMod val="75000"/>
                  </a:schemeClr>
                </a:solidFill>
              </a:rPr>
              <a:t> </a:t>
            </a:r>
            <a:r>
              <a:rPr lang="en-US" sz="2700" dirty="0" err="1" smtClean="0">
                <a:solidFill>
                  <a:schemeClr val="accent2">
                    <a:lumMod val="75000"/>
                  </a:schemeClr>
                </a:solidFill>
              </a:rPr>
              <a:t>leluasa</a:t>
            </a:r>
            <a:r>
              <a:rPr lang="en-US" sz="2700" dirty="0" smtClean="0">
                <a:solidFill>
                  <a:schemeClr val="accent2">
                    <a:lumMod val="75000"/>
                  </a:schemeClr>
                </a:solidFill>
              </a:rPr>
              <a:t> </a:t>
            </a:r>
            <a:r>
              <a:rPr lang="en-US" sz="2700" dirty="0" err="1" smtClean="0">
                <a:solidFill>
                  <a:schemeClr val="accent2">
                    <a:lumMod val="75000"/>
                  </a:schemeClr>
                </a:solidFill>
              </a:rPr>
              <a:t>memilih</a:t>
            </a:r>
            <a:r>
              <a:rPr lang="en-US" sz="2700" dirty="0" smtClean="0">
                <a:solidFill>
                  <a:schemeClr val="accent2">
                    <a:lumMod val="75000"/>
                  </a:schemeClr>
                </a:solidFill>
              </a:rPr>
              <a:t> </a:t>
            </a:r>
            <a:r>
              <a:rPr lang="en-US" sz="2700" dirty="0" err="1" smtClean="0">
                <a:solidFill>
                  <a:schemeClr val="accent2">
                    <a:lumMod val="75000"/>
                  </a:schemeClr>
                </a:solidFill>
              </a:rPr>
              <a:t>paket</a:t>
            </a:r>
            <a:endParaRPr lang="en-US" sz="2700" dirty="0" smtClean="0">
              <a:solidFill>
                <a:schemeClr val="accent2">
                  <a:lumMod val="75000"/>
                </a:schemeClr>
              </a:solidFill>
            </a:endParaRPr>
          </a:p>
          <a:p>
            <a:pPr marL="457200" indent="-457200">
              <a:buFont typeface="Courier New" panose="02070309020205020404" pitchFamily="49" charset="0"/>
              <a:buChar char="o"/>
            </a:pPr>
            <a:r>
              <a:rPr lang="en-US" sz="2700" dirty="0" err="1" smtClean="0">
                <a:solidFill>
                  <a:schemeClr val="accent2">
                    <a:lumMod val="75000"/>
                  </a:schemeClr>
                </a:solidFill>
              </a:rPr>
              <a:t>Tidak</a:t>
            </a:r>
            <a:r>
              <a:rPr lang="en-US" sz="2700" dirty="0" smtClean="0">
                <a:solidFill>
                  <a:schemeClr val="accent2">
                    <a:lumMod val="75000"/>
                  </a:schemeClr>
                </a:solidFill>
              </a:rPr>
              <a:t> </a:t>
            </a:r>
            <a:r>
              <a:rPr lang="en-US" sz="2700" dirty="0" err="1" smtClean="0">
                <a:solidFill>
                  <a:schemeClr val="accent2">
                    <a:lumMod val="75000"/>
                  </a:schemeClr>
                </a:solidFill>
              </a:rPr>
              <a:t>ada</a:t>
            </a:r>
            <a:r>
              <a:rPr lang="en-US" sz="2700" dirty="0" smtClean="0">
                <a:solidFill>
                  <a:schemeClr val="accent2">
                    <a:lumMod val="75000"/>
                  </a:schemeClr>
                </a:solidFill>
              </a:rPr>
              <a:t> menu </a:t>
            </a:r>
            <a:r>
              <a:rPr lang="en-US" sz="2700" dirty="0" err="1" smtClean="0">
                <a:solidFill>
                  <a:schemeClr val="accent2">
                    <a:lumMod val="75000"/>
                  </a:schemeClr>
                </a:solidFill>
              </a:rPr>
              <a:t>reservasi</a:t>
            </a:r>
            <a:endParaRPr lang="en-US" sz="2700" dirty="0" smtClean="0">
              <a:solidFill>
                <a:schemeClr val="accent2">
                  <a:lumMod val="75000"/>
                </a:schemeClr>
              </a:solidFill>
            </a:endParaRPr>
          </a:p>
          <a:p>
            <a:pPr marL="457200" indent="-457200">
              <a:buFont typeface="Courier New" panose="02070309020205020404" pitchFamily="49" charset="0"/>
              <a:buChar char="o"/>
            </a:pPr>
            <a:r>
              <a:rPr lang="en-US" sz="2700" dirty="0" err="1">
                <a:solidFill>
                  <a:schemeClr val="accent2">
                    <a:lumMod val="75000"/>
                  </a:schemeClr>
                </a:solidFill>
              </a:rPr>
              <a:t>Tidak</a:t>
            </a:r>
            <a:r>
              <a:rPr lang="en-US" sz="2700" dirty="0">
                <a:solidFill>
                  <a:schemeClr val="accent2">
                    <a:lumMod val="75000"/>
                  </a:schemeClr>
                </a:solidFill>
              </a:rPr>
              <a:t> </a:t>
            </a:r>
            <a:r>
              <a:rPr lang="en-US" sz="2700" dirty="0" err="1">
                <a:solidFill>
                  <a:schemeClr val="accent2">
                    <a:lumMod val="75000"/>
                  </a:schemeClr>
                </a:solidFill>
              </a:rPr>
              <a:t>ada</a:t>
            </a:r>
            <a:r>
              <a:rPr lang="en-US" sz="2700" dirty="0">
                <a:solidFill>
                  <a:schemeClr val="accent2">
                    <a:lumMod val="75000"/>
                  </a:schemeClr>
                </a:solidFill>
              </a:rPr>
              <a:t> </a:t>
            </a:r>
            <a:r>
              <a:rPr lang="en-US" sz="2700" dirty="0" err="1">
                <a:solidFill>
                  <a:schemeClr val="accent2">
                    <a:lumMod val="75000"/>
                  </a:schemeClr>
                </a:solidFill>
              </a:rPr>
              <a:t>fitur</a:t>
            </a:r>
            <a:r>
              <a:rPr lang="en-US" sz="2700" dirty="0">
                <a:solidFill>
                  <a:schemeClr val="accent2">
                    <a:lumMod val="75000"/>
                  </a:schemeClr>
                </a:solidFill>
              </a:rPr>
              <a:t> self </a:t>
            </a:r>
            <a:r>
              <a:rPr lang="en-US" sz="2700" dirty="0" err="1" smtClean="0">
                <a:solidFill>
                  <a:schemeClr val="accent2">
                    <a:lumMod val="75000"/>
                  </a:schemeClr>
                </a:solidFill>
              </a:rPr>
              <a:t>itenerary</a:t>
            </a:r>
            <a:endParaRPr lang="id-ID" sz="2700" dirty="0">
              <a:solidFill>
                <a:schemeClr val="accent2">
                  <a:lumMod val="75000"/>
                </a:schemeClr>
              </a:solidFill>
            </a:endParaRPr>
          </a:p>
        </p:txBody>
      </p:sp>
      <p:sp>
        <p:nvSpPr>
          <p:cNvPr id="82" name="TextBox 81"/>
          <p:cNvSpPr txBox="1"/>
          <p:nvPr/>
        </p:nvSpPr>
        <p:spPr>
          <a:xfrm>
            <a:off x="16596255" y="4674717"/>
            <a:ext cx="4296387" cy="2062103"/>
          </a:xfrm>
          <a:prstGeom prst="rect">
            <a:avLst/>
          </a:prstGeom>
          <a:noFill/>
        </p:spPr>
        <p:txBody>
          <a:bodyPr wrap="square" rtlCol="0">
            <a:spAutoFit/>
          </a:bodyPr>
          <a:lstStyle/>
          <a:p>
            <a:pPr marL="457200" indent="-457200">
              <a:buFont typeface="Wingdings" panose="05000000000000000000" pitchFamily="2" charset="2"/>
              <a:buChar char="ü"/>
            </a:pPr>
            <a:r>
              <a:rPr lang="en-US" sz="3200" dirty="0" err="1" smtClean="0">
                <a:solidFill>
                  <a:prstClr val="white"/>
                </a:solidFill>
              </a:rPr>
              <a:t>Informasi</a:t>
            </a:r>
            <a:r>
              <a:rPr lang="en-US" sz="3200" dirty="0" smtClean="0">
                <a:solidFill>
                  <a:prstClr val="white"/>
                </a:solidFill>
              </a:rPr>
              <a:t> </a:t>
            </a:r>
            <a:r>
              <a:rPr lang="en-US" sz="3200" dirty="0" err="1" smtClean="0">
                <a:solidFill>
                  <a:prstClr val="white"/>
                </a:solidFill>
              </a:rPr>
              <a:t>wisata</a:t>
            </a:r>
            <a:r>
              <a:rPr lang="en-US" sz="3200" dirty="0" smtClean="0">
                <a:solidFill>
                  <a:prstClr val="white"/>
                </a:solidFill>
              </a:rPr>
              <a:t> </a:t>
            </a:r>
            <a:r>
              <a:rPr lang="en-US" sz="3200" dirty="0" err="1" smtClean="0">
                <a:solidFill>
                  <a:prstClr val="white"/>
                </a:solidFill>
              </a:rPr>
              <a:t>lengkap</a:t>
            </a:r>
            <a:endParaRPr lang="en-US" sz="3200" dirty="0" smtClean="0">
              <a:solidFill>
                <a:prstClr val="white"/>
              </a:solidFill>
            </a:endParaRPr>
          </a:p>
          <a:p>
            <a:pPr marL="457200" indent="-457200">
              <a:buFont typeface="Wingdings" panose="05000000000000000000" pitchFamily="2" charset="2"/>
              <a:buChar char="ü"/>
            </a:pPr>
            <a:r>
              <a:rPr lang="en-US" sz="3200" dirty="0" err="1" smtClean="0">
                <a:solidFill>
                  <a:prstClr val="white"/>
                </a:solidFill>
              </a:rPr>
              <a:t>Tampilan</a:t>
            </a:r>
            <a:r>
              <a:rPr lang="en-US" sz="3200" dirty="0" smtClean="0">
                <a:solidFill>
                  <a:prstClr val="white"/>
                </a:solidFill>
              </a:rPr>
              <a:t> web </a:t>
            </a:r>
            <a:r>
              <a:rPr lang="en-US" sz="3200" dirty="0" err="1" smtClean="0">
                <a:solidFill>
                  <a:prstClr val="white"/>
                </a:solidFill>
              </a:rPr>
              <a:t>ringan</a:t>
            </a:r>
            <a:endParaRPr lang="en-US" sz="3200" dirty="0" smtClean="0">
              <a:solidFill>
                <a:prstClr val="white"/>
              </a:solidFill>
            </a:endParaRPr>
          </a:p>
        </p:txBody>
      </p:sp>
      <p:sp>
        <p:nvSpPr>
          <p:cNvPr id="83" name="TextBox 82"/>
          <p:cNvSpPr txBox="1"/>
          <p:nvPr/>
        </p:nvSpPr>
        <p:spPr>
          <a:xfrm>
            <a:off x="16802242" y="7006149"/>
            <a:ext cx="4296387" cy="3000821"/>
          </a:xfrm>
          <a:prstGeom prst="rect">
            <a:avLst/>
          </a:prstGeom>
          <a:noFill/>
        </p:spPr>
        <p:txBody>
          <a:bodyPr wrap="square" rtlCol="0">
            <a:spAutoFit/>
          </a:bodyPr>
          <a:lstStyle/>
          <a:p>
            <a:pPr marL="457200" indent="-457200">
              <a:buFont typeface="Courier New" panose="02070309020205020404" pitchFamily="49" charset="0"/>
              <a:buChar char="o"/>
            </a:pPr>
            <a:r>
              <a:rPr lang="en-US" sz="2700" dirty="0" smtClean="0">
                <a:solidFill>
                  <a:schemeClr val="tx2"/>
                </a:solidFill>
              </a:rPr>
              <a:t>Vendor travel </a:t>
            </a:r>
            <a:r>
              <a:rPr lang="en-US" sz="2700" dirty="0" err="1" smtClean="0">
                <a:solidFill>
                  <a:schemeClr val="tx2"/>
                </a:solidFill>
              </a:rPr>
              <a:t>tunggal</a:t>
            </a:r>
            <a:endParaRPr lang="en-US" sz="2700" dirty="0" smtClean="0">
              <a:solidFill>
                <a:schemeClr val="tx2"/>
              </a:solidFill>
            </a:endParaRPr>
          </a:p>
          <a:p>
            <a:pPr marL="457200" indent="-457200">
              <a:buFont typeface="Courier New" panose="02070309020205020404" pitchFamily="49" charset="0"/>
              <a:buChar char="o"/>
            </a:pPr>
            <a:r>
              <a:rPr lang="en-US" sz="2700" dirty="0" err="1" smtClean="0">
                <a:solidFill>
                  <a:schemeClr val="tx2"/>
                </a:solidFill>
              </a:rPr>
              <a:t>Pennguna</a:t>
            </a:r>
            <a:r>
              <a:rPr lang="en-US" sz="2700" dirty="0" smtClean="0">
                <a:solidFill>
                  <a:schemeClr val="tx2"/>
                </a:solidFill>
              </a:rPr>
              <a:t> </a:t>
            </a:r>
            <a:r>
              <a:rPr lang="en-US" sz="2700" dirty="0" err="1" smtClean="0">
                <a:solidFill>
                  <a:schemeClr val="tx2"/>
                </a:solidFill>
              </a:rPr>
              <a:t>tidak</a:t>
            </a:r>
            <a:r>
              <a:rPr lang="en-US" sz="2700" dirty="0" smtClean="0">
                <a:solidFill>
                  <a:schemeClr val="tx2"/>
                </a:solidFill>
              </a:rPr>
              <a:t> </a:t>
            </a:r>
            <a:r>
              <a:rPr lang="en-US" sz="2700" dirty="0" err="1" smtClean="0">
                <a:solidFill>
                  <a:schemeClr val="tx2"/>
                </a:solidFill>
              </a:rPr>
              <a:t>leluasa</a:t>
            </a:r>
            <a:r>
              <a:rPr lang="en-US" sz="2700" dirty="0" smtClean="0">
                <a:solidFill>
                  <a:schemeClr val="tx2"/>
                </a:solidFill>
              </a:rPr>
              <a:t> </a:t>
            </a:r>
            <a:r>
              <a:rPr lang="en-US" sz="2700" dirty="0" err="1" smtClean="0">
                <a:solidFill>
                  <a:schemeClr val="tx2"/>
                </a:solidFill>
              </a:rPr>
              <a:t>memilih</a:t>
            </a:r>
            <a:r>
              <a:rPr lang="en-US" sz="2700" dirty="0" smtClean="0">
                <a:solidFill>
                  <a:schemeClr val="tx2"/>
                </a:solidFill>
              </a:rPr>
              <a:t> </a:t>
            </a:r>
            <a:r>
              <a:rPr lang="en-US" sz="2700" dirty="0" err="1" smtClean="0">
                <a:solidFill>
                  <a:schemeClr val="tx2"/>
                </a:solidFill>
              </a:rPr>
              <a:t>paket</a:t>
            </a:r>
            <a:endParaRPr lang="en-US" sz="2700" dirty="0" smtClean="0">
              <a:solidFill>
                <a:schemeClr val="tx2"/>
              </a:solidFill>
            </a:endParaRPr>
          </a:p>
          <a:p>
            <a:pPr marL="457200" indent="-457200">
              <a:buFont typeface="Courier New" panose="02070309020205020404" pitchFamily="49" charset="0"/>
              <a:buChar char="o"/>
            </a:pPr>
            <a:r>
              <a:rPr lang="en-US" sz="2700" dirty="0" err="1" smtClean="0">
                <a:solidFill>
                  <a:schemeClr val="tx2"/>
                </a:solidFill>
              </a:rPr>
              <a:t>Tidak</a:t>
            </a:r>
            <a:r>
              <a:rPr lang="en-US" sz="2700" dirty="0" smtClean="0">
                <a:solidFill>
                  <a:schemeClr val="tx2"/>
                </a:solidFill>
              </a:rPr>
              <a:t> </a:t>
            </a:r>
            <a:r>
              <a:rPr lang="en-US" sz="2700" dirty="0" err="1" smtClean="0">
                <a:solidFill>
                  <a:schemeClr val="tx2"/>
                </a:solidFill>
              </a:rPr>
              <a:t>ada</a:t>
            </a:r>
            <a:r>
              <a:rPr lang="en-US" sz="2700" dirty="0" smtClean="0">
                <a:solidFill>
                  <a:schemeClr val="tx2"/>
                </a:solidFill>
              </a:rPr>
              <a:t> menu </a:t>
            </a:r>
            <a:r>
              <a:rPr lang="en-US" sz="2700" dirty="0" err="1" smtClean="0">
                <a:solidFill>
                  <a:schemeClr val="tx2"/>
                </a:solidFill>
              </a:rPr>
              <a:t>reservasi</a:t>
            </a:r>
            <a:endParaRPr lang="en-US" sz="2700" dirty="0" smtClean="0">
              <a:solidFill>
                <a:schemeClr val="tx2"/>
              </a:solidFill>
            </a:endParaRPr>
          </a:p>
          <a:p>
            <a:pPr marL="457200" indent="-457200">
              <a:buFont typeface="Courier New" panose="02070309020205020404" pitchFamily="49" charset="0"/>
              <a:buChar char="o"/>
            </a:pPr>
            <a:r>
              <a:rPr lang="en-US" sz="2700" dirty="0" err="1">
                <a:solidFill>
                  <a:schemeClr val="tx2"/>
                </a:solidFill>
              </a:rPr>
              <a:t>Tidak</a:t>
            </a:r>
            <a:r>
              <a:rPr lang="en-US" sz="2700" dirty="0">
                <a:solidFill>
                  <a:schemeClr val="tx2"/>
                </a:solidFill>
              </a:rPr>
              <a:t> </a:t>
            </a:r>
            <a:r>
              <a:rPr lang="en-US" sz="2700" dirty="0" err="1">
                <a:solidFill>
                  <a:schemeClr val="tx2"/>
                </a:solidFill>
              </a:rPr>
              <a:t>ada</a:t>
            </a:r>
            <a:r>
              <a:rPr lang="en-US" sz="2700" dirty="0">
                <a:solidFill>
                  <a:schemeClr val="tx2"/>
                </a:solidFill>
              </a:rPr>
              <a:t> </a:t>
            </a:r>
            <a:r>
              <a:rPr lang="en-US" sz="2700" dirty="0" err="1">
                <a:solidFill>
                  <a:schemeClr val="tx2"/>
                </a:solidFill>
              </a:rPr>
              <a:t>fitur</a:t>
            </a:r>
            <a:r>
              <a:rPr lang="en-US" sz="2700" dirty="0">
                <a:solidFill>
                  <a:schemeClr val="tx2"/>
                </a:solidFill>
              </a:rPr>
              <a:t> self </a:t>
            </a:r>
            <a:r>
              <a:rPr lang="en-US" sz="2700" dirty="0" err="1" smtClean="0">
                <a:solidFill>
                  <a:schemeClr val="tx2"/>
                </a:solidFill>
              </a:rPr>
              <a:t>itenerary</a:t>
            </a:r>
            <a:endParaRPr lang="id-ID" sz="2700" dirty="0">
              <a:solidFill>
                <a:schemeClr val="tx2"/>
              </a:solidFill>
            </a:endParaRPr>
          </a:p>
        </p:txBody>
      </p:sp>
    </p:spTree>
    <p:extLst>
      <p:ext uri="{BB962C8B-B14F-4D97-AF65-F5344CB8AC3E}">
        <p14:creationId xmlns:p14="http://schemas.microsoft.com/office/powerpoint/2010/main" val="4071826523"/>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xmlns:p14="http://schemas.microsoft.com/office/powerpoint/2010/mai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p:tgtEl>
                                          <p:spTgt spid="67"/>
                                        </p:tgtEl>
                                        <p:attrNameLst>
                                          <p:attrName>ppt_y</p:attrName>
                                        </p:attrNameLst>
                                      </p:cBhvr>
                                      <p:tavLst>
                                        <p:tav tm="0">
                                          <p:val>
                                            <p:strVal val="#ppt_y+#ppt_h*1.125000"/>
                                          </p:val>
                                        </p:tav>
                                        <p:tav tm="100000">
                                          <p:val>
                                            <p:strVal val="#ppt_y"/>
                                          </p:val>
                                        </p:tav>
                                      </p:tavLst>
                                    </p:anim>
                                    <p:animEffect transition="in" filter="wipe(up)">
                                      <p:cBhvr>
                                        <p:cTn id="14" dur="500"/>
                                        <p:tgtEl>
                                          <p:spTgt spid="67"/>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p:tgtEl>
                                          <p:spTgt spid="68"/>
                                        </p:tgtEl>
                                        <p:attrNameLst>
                                          <p:attrName>ppt_x</p:attrName>
                                        </p:attrNameLst>
                                      </p:cBhvr>
                                      <p:tavLst>
                                        <p:tav tm="0">
                                          <p:val>
                                            <p:strVal val="#ppt_x+#ppt_w*1.125000"/>
                                          </p:val>
                                        </p:tav>
                                        <p:tav tm="100000">
                                          <p:val>
                                            <p:strVal val="#ppt_x"/>
                                          </p:val>
                                        </p:tav>
                                      </p:tavLst>
                                    </p:anim>
                                    <p:animEffect transition="in" filter="wipe(left)">
                                      <p:cBhvr>
                                        <p:cTn id="19" dur="500"/>
                                        <p:tgtEl>
                                          <p:spTgt spid="68"/>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p:tgtEl>
                                          <p:spTgt spid="69"/>
                                        </p:tgtEl>
                                        <p:attrNameLst>
                                          <p:attrName>ppt_y</p:attrName>
                                        </p:attrNameLst>
                                      </p:cBhvr>
                                      <p:tavLst>
                                        <p:tav tm="0">
                                          <p:val>
                                            <p:strVal val="#ppt_y+#ppt_h*1.125000"/>
                                          </p:val>
                                        </p:tav>
                                        <p:tav tm="100000">
                                          <p:val>
                                            <p:strVal val="#ppt_y"/>
                                          </p:val>
                                        </p:tav>
                                      </p:tavLst>
                                    </p:anim>
                                    <p:animEffect transition="in" filter="wipe(up)">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3867138" y="484093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p>
          </p:txBody>
        </p:sp>
      </p:grpSp>
      <p:sp>
        <p:nvSpPr>
          <p:cNvPr id="6" name="Freeform 1"/>
          <p:cNvSpPr>
            <a:spLocks noChangeArrowheads="1"/>
          </p:cNvSpPr>
          <p:nvPr/>
        </p:nvSpPr>
        <p:spPr bwMode="auto">
          <a:xfrm rot="5400000">
            <a:off x="18475115" y="3765537"/>
            <a:ext cx="2752592" cy="3233810"/>
          </a:xfrm>
          <a:custGeom>
            <a:avLst/>
            <a:gdLst>
              <a:gd name="T0" fmla="*/ 1782 w 2658"/>
              <a:gd name="T1" fmla="*/ 0 h 2470"/>
              <a:gd name="T2" fmla="*/ 1782 w 2658"/>
              <a:gd name="T3" fmla="*/ 0 h 2470"/>
              <a:gd name="T4" fmla="*/ 1782 w 2658"/>
              <a:gd name="T5" fmla="*/ 438 h 2470"/>
              <a:gd name="T6" fmla="*/ 1469 w 2658"/>
              <a:gd name="T7" fmla="*/ 438 h 2470"/>
              <a:gd name="T8" fmla="*/ 375 w 2658"/>
              <a:gd name="T9" fmla="*/ 1219 h 2470"/>
              <a:gd name="T10" fmla="*/ 1469 w 2658"/>
              <a:gd name="T11" fmla="*/ 2032 h 2470"/>
              <a:gd name="T12" fmla="*/ 2188 w 2658"/>
              <a:gd name="T13" fmla="*/ 2032 h 2470"/>
              <a:gd name="T14" fmla="*/ 2188 w 2658"/>
              <a:gd name="T15" fmla="*/ 2469 h 2470"/>
              <a:gd name="T16" fmla="*/ 2657 w 2658"/>
              <a:gd name="T17" fmla="*/ 2469 h 2470"/>
              <a:gd name="T18" fmla="*/ 1500 w 2658"/>
              <a:gd name="T19" fmla="*/ 2469 h 2470"/>
              <a:gd name="T20" fmla="*/ 0 w 2658"/>
              <a:gd name="T21" fmla="*/ 1219 h 2470"/>
              <a:gd name="T22" fmla="*/ 1469 w 2658"/>
              <a:gd name="T23" fmla="*/ 0 h 2470"/>
              <a:gd name="T24" fmla="*/ 1782 w 2658"/>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8" h="2470">
                <a:moveTo>
                  <a:pt x="1782" y="0"/>
                </a:moveTo>
                <a:lnTo>
                  <a:pt x="1782" y="0"/>
                </a:lnTo>
                <a:cubicBezTo>
                  <a:pt x="1782" y="438"/>
                  <a:pt x="1782" y="438"/>
                  <a:pt x="1782" y="438"/>
                </a:cubicBezTo>
                <a:cubicBezTo>
                  <a:pt x="1469" y="438"/>
                  <a:pt x="1469" y="438"/>
                  <a:pt x="1469" y="438"/>
                </a:cubicBezTo>
                <a:cubicBezTo>
                  <a:pt x="688" y="438"/>
                  <a:pt x="375" y="781"/>
                  <a:pt x="375" y="1219"/>
                </a:cubicBezTo>
                <a:cubicBezTo>
                  <a:pt x="375" y="1719"/>
                  <a:pt x="719" y="2032"/>
                  <a:pt x="1469" y="2032"/>
                </a:cubicBezTo>
                <a:cubicBezTo>
                  <a:pt x="2188" y="2032"/>
                  <a:pt x="2188" y="2032"/>
                  <a:pt x="2188" y="2032"/>
                </a:cubicBezTo>
                <a:cubicBezTo>
                  <a:pt x="2188" y="2469"/>
                  <a:pt x="2188" y="2469"/>
                  <a:pt x="2188" y="2469"/>
                </a:cubicBezTo>
                <a:cubicBezTo>
                  <a:pt x="2657" y="2469"/>
                  <a:pt x="2657" y="2469"/>
                  <a:pt x="2657" y="2469"/>
                </a:cubicBezTo>
                <a:cubicBezTo>
                  <a:pt x="1500" y="2469"/>
                  <a:pt x="1500" y="2469"/>
                  <a:pt x="1500" y="2469"/>
                </a:cubicBezTo>
                <a:cubicBezTo>
                  <a:pt x="438" y="2469"/>
                  <a:pt x="0" y="1938"/>
                  <a:pt x="0" y="1219"/>
                </a:cubicBezTo>
                <a:cubicBezTo>
                  <a:pt x="0" y="532"/>
                  <a:pt x="407" y="0"/>
                  <a:pt x="1469" y="0"/>
                </a:cubicBezTo>
                <a:lnTo>
                  <a:pt x="1782" y="0"/>
                </a:lnTo>
              </a:path>
            </a:pathLst>
          </a:custGeom>
          <a:solidFill>
            <a:schemeClr val="bg1">
              <a:lumMod val="8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7" name="Freeform 2"/>
          <p:cNvSpPr>
            <a:spLocks noChangeArrowheads="1"/>
          </p:cNvSpPr>
          <p:nvPr/>
        </p:nvSpPr>
        <p:spPr bwMode="auto">
          <a:xfrm rot="5400000">
            <a:off x="16083200" y="581024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8" name="Freeform 3"/>
          <p:cNvSpPr>
            <a:spLocks noChangeArrowheads="1"/>
          </p:cNvSpPr>
          <p:nvPr/>
        </p:nvSpPr>
        <p:spPr bwMode="auto">
          <a:xfrm rot="5400000">
            <a:off x="12724946" y="423766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9" name="Freeform 4"/>
          <p:cNvSpPr>
            <a:spLocks noChangeArrowheads="1"/>
          </p:cNvSpPr>
          <p:nvPr/>
        </p:nvSpPr>
        <p:spPr bwMode="auto">
          <a:xfrm rot="5400000">
            <a:off x="10099014" y="601371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10" name="Freeform 5"/>
          <p:cNvSpPr>
            <a:spLocks noChangeArrowheads="1"/>
          </p:cNvSpPr>
          <p:nvPr/>
        </p:nvSpPr>
        <p:spPr bwMode="auto">
          <a:xfrm rot="5400000">
            <a:off x="6800984" y="488359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11" name="Freeform 6"/>
          <p:cNvSpPr>
            <a:spLocks noChangeArrowheads="1"/>
          </p:cNvSpPr>
          <p:nvPr/>
        </p:nvSpPr>
        <p:spPr bwMode="auto">
          <a:xfrm rot="5400000">
            <a:off x="3258731" y="576949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p>
        </p:txBody>
      </p:sp>
      <p:sp>
        <p:nvSpPr>
          <p:cNvPr id="13" name="Oval 12"/>
          <p:cNvSpPr/>
          <p:nvPr/>
        </p:nvSpPr>
        <p:spPr>
          <a:xfrm>
            <a:off x="5948203" y="842660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16" name="Oval 15"/>
          <p:cNvSpPr/>
          <p:nvPr/>
        </p:nvSpPr>
        <p:spPr>
          <a:xfrm>
            <a:off x="8591446" y="484093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19" name="Oval 18"/>
          <p:cNvSpPr/>
          <p:nvPr/>
        </p:nvSpPr>
        <p:spPr>
          <a:xfrm>
            <a:off x="11231968" y="725490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25" name="Oval 24"/>
          <p:cNvSpPr/>
          <p:nvPr/>
        </p:nvSpPr>
        <p:spPr>
          <a:xfrm>
            <a:off x="19153631" y="4840932"/>
            <a:ext cx="1546697" cy="15471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28" name="Oval 27"/>
          <p:cNvSpPr/>
          <p:nvPr/>
        </p:nvSpPr>
        <p:spPr>
          <a:xfrm>
            <a:off x="16550359" y="636920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31" name="Oval 30"/>
          <p:cNvSpPr/>
          <p:nvPr/>
        </p:nvSpPr>
        <p:spPr>
          <a:xfrm>
            <a:off x="3279542" y="406886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p>
        </p:txBody>
      </p:sp>
      <p:sp>
        <p:nvSpPr>
          <p:cNvPr id="33" name="TextBox 32"/>
          <p:cNvSpPr txBox="1"/>
          <p:nvPr/>
        </p:nvSpPr>
        <p:spPr>
          <a:xfrm>
            <a:off x="2998849" y="5698229"/>
            <a:ext cx="2086261" cy="707773"/>
          </a:xfrm>
          <a:prstGeom prst="rect">
            <a:avLst/>
          </a:prstGeom>
          <a:noFill/>
        </p:spPr>
        <p:txBody>
          <a:bodyPr vert="horz" wrap="square" lIns="243731" tIns="121864" rIns="243731" bIns="121864" rtlCol="0">
            <a:spAutoFit/>
          </a:bodyPr>
          <a:lstStyle/>
          <a:p>
            <a:pPr algn="ctr"/>
            <a:r>
              <a:rPr lang="en-US" sz="3000" dirty="0">
                <a:latin typeface="Lato Regular"/>
                <a:cs typeface="Lato Regular"/>
              </a:rPr>
              <a:t>START</a:t>
            </a:r>
          </a:p>
        </p:txBody>
      </p:sp>
      <p:sp>
        <p:nvSpPr>
          <p:cNvPr id="34" name="TextBox 33"/>
          <p:cNvSpPr txBox="1"/>
          <p:nvPr/>
        </p:nvSpPr>
        <p:spPr>
          <a:xfrm>
            <a:off x="5399464" y="7614464"/>
            <a:ext cx="2468880" cy="677044"/>
          </a:xfrm>
          <a:prstGeom prst="rect">
            <a:avLst/>
          </a:prstGeom>
          <a:noFill/>
        </p:spPr>
        <p:txBody>
          <a:bodyPr vert="horz" wrap="square" lIns="243731" tIns="121864" rIns="243731" bIns="121864" rtlCol="0">
            <a:spAutoFit/>
          </a:bodyPr>
          <a:lstStyle/>
          <a:p>
            <a:pPr algn="ctr"/>
            <a:r>
              <a:rPr lang="en-US" sz="2800" dirty="0">
                <a:latin typeface="Lato Regular"/>
                <a:cs typeface="Lato Regular"/>
              </a:rPr>
              <a:t>RESEARCH</a:t>
            </a:r>
          </a:p>
        </p:txBody>
      </p:sp>
      <p:sp>
        <p:nvSpPr>
          <p:cNvPr id="35" name="TextBox 34"/>
          <p:cNvSpPr txBox="1"/>
          <p:nvPr/>
        </p:nvSpPr>
        <p:spPr>
          <a:xfrm>
            <a:off x="10781894" y="6522320"/>
            <a:ext cx="2194560" cy="677044"/>
          </a:xfrm>
          <a:prstGeom prst="rect">
            <a:avLst/>
          </a:prstGeom>
          <a:noFill/>
        </p:spPr>
        <p:txBody>
          <a:bodyPr vert="horz" wrap="square" lIns="243731" tIns="121864" rIns="243731" bIns="121864" rtlCol="0">
            <a:spAutoFit/>
          </a:bodyPr>
          <a:lstStyle/>
          <a:p>
            <a:pPr algn="ctr"/>
            <a:r>
              <a:rPr lang="en-US" sz="2800" dirty="0">
                <a:latin typeface="Lato Regular"/>
                <a:cs typeface="Lato Regular"/>
              </a:rPr>
              <a:t>DEVELOP</a:t>
            </a:r>
          </a:p>
        </p:txBody>
      </p:sp>
      <p:sp>
        <p:nvSpPr>
          <p:cNvPr id="36" name="TextBox 35"/>
          <p:cNvSpPr txBox="1"/>
          <p:nvPr/>
        </p:nvSpPr>
        <p:spPr>
          <a:xfrm>
            <a:off x="8337451" y="6522320"/>
            <a:ext cx="2038451" cy="677044"/>
          </a:xfrm>
          <a:prstGeom prst="rect">
            <a:avLst/>
          </a:prstGeom>
          <a:noFill/>
        </p:spPr>
        <p:txBody>
          <a:bodyPr vert="horz" wrap="square" lIns="243731" tIns="121864" rIns="243731" bIns="121864" rtlCol="0">
            <a:spAutoFit/>
          </a:bodyPr>
          <a:lstStyle/>
          <a:p>
            <a:pPr algn="ctr"/>
            <a:r>
              <a:rPr lang="en-US" sz="2800" dirty="0">
                <a:latin typeface="Lato Regular"/>
                <a:cs typeface="Lato Regular"/>
              </a:rPr>
              <a:t>DESIGN</a:t>
            </a:r>
          </a:p>
        </p:txBody>
      </p:sp>
      <p:sp>
        <p:nvSpPr>
          <p:cNvPr id="37" name="TextBox 36"/>
          <p:cNvSpPr txBox="1"/>
          <p:nvPr/>
        </p:nvSpPr>
        <p:spPr>
          <a:xfrm>
            <a:off x="13609707" y="6517020"/>
            <a:ext cx="2090423" cy="677044"/>
          </a:xfrm>
          <a:prstGeom prst="rect">
            <a:avLst/>
          </a:prstGeom>
          <a:noFill/>
        </p:spPr>
        <p:txBody>
          <a:bodyPr vert="horz" wrap="square" lIns="243731" tIns="121864" rIns="243731" bIns="121864" rtlCol="0">
            <a:spAutoFit/>
          </a:bodyPr>
          <a:lstStyle/>
          <a:p>
            <a:pPr algn="ctr"/>
            <a:r>
              <a:rPr lang="en-US" sz="2800" dirty="0">
                <a:latin typeface="Lato Regular"/>
                <a:cs typeface="Lato Regular"/>
              </a:rPr>
              <a:t>TEAM</a:t>
            </a:r>
          </a:p>
        </p:txBody>
      </p:sp>
      <p:sp>
        <p:nvSpPr>
          <p:cNvPr id="38" name="TextBox 37"/>
          <p:cNvSpPr txBox="1"/>
          <p:nvPr/>
        </p:nvSpPr>
        <p:spPr>
          <a:xfrm>
            <a:off x="16222921" y="5581964"/>
            <a:ext cx="2084655" cy="677044"/>
          </a:xfrm>
          <a:prstGeom prst="rect">
            <a:avLst/>
          </a:prstGeom>
          <a:noFill/>
        </p:spPr>
        <p:txBody>
          <a:bodyPr vert="horz" wrap="square" lIns="243731" tIns="121864" rIns="243731" bIns="121864" rtlCol="0">
            <a:spAutoFit/>
          </a:bodyPr>
          <a:lstStyle/>
          <a:p>
            <a:pPr algn="ctr"/>
            <a:r>
              <a:rPr lang="en-US" sz="2800" dirty="0">
                <a:latin typeface="Lato Regular"/>
                <a:cs typeface="Lato Regular"/>
              </a:rPr>
              <a:t>TIME</a:t>
            </a:r>
          </a:p>
        </p:txBody>
      </p:sp>
      <p:sp>
        <p:nvSpPr>
          <p:cNvPr id="39" name="TextBox 38"/>
          <p:cNvSpPr txBox="1"/>
          <p:nvPr/>
        </p:nvSpPr>
        <p:spPr>
          <a:xfrm>
            <a:off x="18893521" y="6606787"/>
            <a:ext cx="2264746" cy="707773"/>
          </a:xfrm>
          <a:prstGeom prst="rect">
            <a:avLst/>
          </a:prstGeom>
          <a:noFill/>
        </p:spPr>
        <p:txBody>
          <a:bodyPr vert="horz" wrap="square" lIns="243731" tIns="121864" rIns="243731" bIns="121864" rtlCol="0">
            <a:spAutoFit/>
          </a:bodyPr>
          <a:lstStyle/>
          <a:p>
            <a:pPr algn="ctr"/>
            <a:r>
              <a:rPr lang="en-US" sz="3000" dirty="0">
                <a:latin typeface="Lato Regular"/>
                <a:cs typeface="Lato Regular"/>
              </a:rPr>
              <a:t>END</a:t>
            </a:r>
          </a:p>
        </p:txBody>
      </p:sp>
      <p:sp>
        <p:nvSpPr>
          <p:cNvPr id="40" name="AutoShape 82"/>
          <p:cNvSpPr>
            <a:spLocks/>
          </p:cNvSpPr>
          <p:nvPr/>
        </p:nvSpPr>
        <p:spPr bwMode="auto">
          <a:xfrm>
            <a:off x="14341156" y="532079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3744276" y="449501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6390294" y="875516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19642827" y="529809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065324" y="671334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5" name="Freeform 78"/>
          <p:cNvSpPr>
            <a:spLocks noEditPoints="1"/>
          </p:cNvSpPr>
          <p:nvPr/>
        </p:nvSpPr>
        <p:spPr bwMode="auto">
          <a:xfrm>
            <a:off x="8970194" y="518754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a:p>
        </p:txBody>
      </p:sp>
      <p:grpSp>
        <p:nvGrpSpPr>
          <p:cNvPr id="56" name="Group 55"/>
          <p:cNvGrpSpPr/>
          <p:nvPr/>
        </p:nvGrpSpPr>
        <p:grpSpPr>
          <a:xfrm>
            <a:off x="11629560" y="763128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7" name="Group 66"/>
          <p:cNvGrpSpPr/>
          <p:nvPr/>
        </p:nvGrpSpPr>
        <p:grpSpPr>
          <a:xfrm>
            <a:off x="6008975" y="483017"/>
            <a:ext cx="12359700" cy="2079087"/>
            <a:chOff x="5988388" y="483017"/>
            <a:chExt cx="12359700" cy="2079087"/>
          </a:xfrm>
        </p:grpSpPr>
        <p:sp>
          <p:nvSpPr>
            <p:cNvPr id="68" name="TextBox 67"/>
            <p:cNvSpPr txBox="1"/>
            <p:nvPr/>
          </p:nvSpPr>
          <p:spPr>
            <a:xfrm>
              <a:off x="5988388" y="483017"/>
              <a:ext cx="12359700" cy="1446532"/>
            </a:xfrm>
            <a:prstGeom prst="rect">
              <a:avLst/>
            </a:prstGeom>
            <a:noFill/>
          </p:spPr>
          <p:txBody>
            <a:bodyPr wrap="square" lIns="91422" tIns="45711" rIns="91422" bIns="45711" rtlCol="0">
              <a:spAutoFit/>
            </a:bodyPr>
            <a:lstStyle/>
            <a:p>
              <a:pPr algn="ctr"/>
              <a:r>
                <a:rPr lang="en-US" sz="8800" b="1" dirty="0" smtClean="0">
                  <a:solidFill>
                    <a:schemeClr val="tx2"/>
                  </a:solidFill>
                  <a:latin typeface="Lato Regular"/>
                  <a:cs typeface="Lato Regular"/>
                </a:rPr>
                <a:t>Road Map</a:t>
              </a:r>
              <a:endParaRPr lang="id-ID" sz="8800" b="1" dirty="0" smtClean="0">
                <a:solidFill>
                  <a:schemeClr val="tx2"/>
                </a:solidFill>
                <a:latin typeface="Lato Regular"/>
                <a:cs typeface="Lato Regular"/>
              </a:endParaRPr>
            </a:p>
          </p:txBody>
        </p:sp>
        <p:sp>
          <p:nvSpPr>
            <p:cNvPr id="69" name="Rectangle 6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b="1" dirty="0" err="1" smtClean="0">
                  <a:latin typeface="Lato Light"/>
                  <a:cs typeface="Lato Light"/>
                </a:rPr>
                <a:t>Rencana</a:t>
              </a:r>
              <a:r>
                <a:rPr lang="en-US" sz="3100" b="1" dirty="0" smtClean="0">
                  <a:latin typeface="Lato Light"/>
                  <a:cs typeface="Lato Light"/>
                </a:rPr>
                <a:t> </a:t>
              </a:r>
              <a:r>
                <a:rPr lang="en-US" sz="3100" b="1" dirty="0" err="1" smtClean="0">
                  <a:latin typeface="Lato Light"/>
                  <a:cs typeface="Lato Light"/>
                </a:rPr>
                <a:t>kerja</a:t>
              </a:r>
              <a:r>
                <a:rPr lang="en-US" sz="3100" b="1" dirty="0" smtClean="0">
                  <a:latin typeface="Lato Light"/>
                  <a:cs typeface="Lato Light"/>
                </a:rPr>
                <a:t> </a:t>
              </a:r>
              <a:r>
                <a:rPr lang="en-US" sz="3100" b="1" dirty="0">
                  <a:latin typeface="Lato Light"/>
                  <a:cs typeface="Lato Light"/>
                </a:rPr>
                <a:t>yang </a:t>
              </a:r>
              <a:r>
                <a:rPr lang="en-US" sz="3100" b="1" dirty="0" err="1">
                  <a:latin typeface="Lato Light"/>
                  <a:cs typeface="Lato Light"/>
                </a:rPr>
                <a:t>harus</a:t>
              </a:r>
              <a:r>
                <a:rPr lang="en-US" sz="3100" b="1" dirty="0">
                  <a:latin typeface="Lato Light"/>
                  <a:cs typeface="Lato Light"/>
                </a:rPr>
                <a:t> </a:t>
              </a:r>
              <a:r>
                <a:rPr lang="en-US" sz="3100" b="1" dirty="0" err="1">
                  <a:latin typeface="Lato Light"/>
                  <a:cs typeface="Lato Light"/>
                </a:rPr>
                <a:t>dilakukan</a:t>
              </a:r>
              <a:r>
                <a:rPr lang="en-US" sz="3100" b="1" dirty="0">
                  <a:latin typeface="Lato Light"/>
                  <a:cs typeface="Lato Light"/>
                </a:rPr>
                <a:t> </a:t>
              </a:r>
              <a:r>
                <a:rPr lang="en-US" sz="3100" b="1" dirty="0" err="1" smtClean="0">
                  <a:latin typeface="Lato Light"/>
                  <a:cs typeface="Lato Light"/>
                </a:rPr>
                <a:t>dalam</a:t>
              </a:r>
              <a:r>
                <a:rPr lang="en-US" sz="3100" b="1" dirty="0" smtClean="0">
                  <a:latin typeface="Lato Light"/>
                  <a:cs typeface="Lato Light"/>
                </a:rPr>
                <a:t> </a:t>
              </a:r>
              <a:r>
                <a:rPr lang="en-US" sz="3100" b="1" dirty="0" err="1" smtClean="0">
                  <a:latin typeface="Lato Light"/>
                  <a:cs typeface="Lato Light"/>
                </a:rPr>
                <a:t>mendesain</a:t>
              </a:r>
              <a:r>
                <a:rPr lang="en-US" sz="3100" b="1" dirty="0" smtClean="0">
                  <a:latin typeface="Lato Light"/>
                  <a:cs typeface="Lato Light"/>
                </a:rPr>
                <a:t> web</a:t>
              </a:r>
              <a:endParaRPr lang="en-US" sz="3100" b="1" dirty="0">
                <a:solidFill>
                  <a:schemeClr val="accent1"/>
                </a:solidFill>
                <a:latin typeface="Lato Light"/>
                <a:cs typeface="Lato Light"/>
              </a:endParaRPr>
            </a:p>
          </p:txBody>
        </p:sp>
      </p:grpSp>
    </p:spTree>
    <p:extLst>
      <p:ext uri="{BB962C8B-B14F-4D97-AF65-F5344CB8AC3E}">
        <p14:creationId xmlns:p14="http://schemas.microsoft.com/office/powerpoint/2010/main" val="2949850338"/>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xmlns:p14="http://schemas.microsoft.com/office/powerpoint/2010/mai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par>
                          <p:cTn id="44" fill="hold">
                            <p:stCondLst>
                              <p:cond delay="4500"/>
                            </p:stCondLst>
                            <p:childTnLst>
                              <p:par>
                                <p:cTn id="45" presetID="1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ppt_y</p:attrName>
                                        </p:attrNameLst>
                                      </p:cBhvr>
                                      <p:tavLst>
                                        <p:tav tm="0">
                                          <p:val>
                                            <p:strVal val="#ppt_y-#ppt_h*1.125000"/>
                                          </p:val>
                                        </p:tav>
                                        <p:tav tm="100000">
                                          <p:val>
                                            <p:strVal val="#ppt_y"/>
                                          </p:val>
                                        </p:tav>
                                      </p:tavLst>
                                    </p:anim>
                                    <p:animEffect transition="in" filter="wipe(down)">
                                      <p:cBhvr>
                                        <p:cTn id="48" dur="500"/>
                                        <p:tgtEl>
                                          <p:spTgt spid="10"/>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500"/>
                            </p:stCondLst>
                            <p:childTnLst>
                              <p:par>
                                <p:cTn id="54" presetID="53" presetClass="entr" presetSubtype="16"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p:cTn id="56" dur="500" fill="hold"/>
                                        <p:tgtEl>
                                          <p:spTgt spid="55"/>
                                        </p:tgtEl>
                                        <p:attrNameLst>
                                          <p:attrName>ppt_w</p:attrName>
                                        </p:attrNameLst>
                                      </p:cBhvr>
                                      <p:tavLst>
                                        <p:tav tm="0">
                                          <p:val>
                                            <p:fltVal val="0"/>
                                          </p:val>
                                        </p:tav>
                                        <p:tav tm="100000">
                                          <p:val>
                                            <p:strVal val="#ppt_w"/>
                                          </p:val>
                                        </p:tav>
                                      </p:tavLst>
                                    </p:anim>
                                    <p:anim calcmode="lin" valueType="num">
                                      <p:cBhvr>
                                        <p:cTn id="57" dur="500" fill="hold"/>
                                        <p:tgtEl>
                                          <p:spTgt spid="55"/>
                                        </p:tgtEl>
                                        <p:attrNameLst>
                                          <p:attrName>ppt_h</p:attrName>
                                        </p:attrNameLst>
                                      </p:cBhvr>
                                      <p:tavLst>
                                        <p:tav tm="0">
                                          <p:val>
                                            <p:fltVal val="0"/>
                                          </p:val>
                                        </p:tav>
                                        <p:tav tm="100000">
                                          <p:val>
                                            <p:strVal val="#ppt_h"/>
                                          </p:val>
                                        </p:tav>
                                      </p:tavLst>
                                    </p:anim>
                                    <p:animEffect transition="in" filter="fade">
                                      <p:cBhvr>
                                        <p:cTn id="58" dur="500"/>
                                        <p:tgtEl>
                                          <p:spTgt spid="5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par>
                          <p:cTn id="63" fill="hold">
                            <p:stCondLst>
                              <p:cond delay="6500"/>
                            </p:stCondLst>
                            <p:childTnLst>
                              <p:par>
                                <p:cTn id="64" presetID="12" presetClass="entr" presetSubtype="4"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p:tgtEl>
                                          <p:spTgt spid="9"/>
                                        </p:tgtEl>
                                        <p:attrNameLst>
                                          <p:attrName>ppt_y</p:attrName>
                                        </p:attrNameLst>
                                      </p:cBhvr>
                                      <p:tavLst>
                                        <p:tav tm="0">
                                          <p:val>
                                            <p:strVal val="#ppt_y+#ppt_h*1.125000"/>
                                          </p:val>
                                        </p:tav>
                                        <p:tav tm="100000">
                                          <p:val>
                                            <p:strVal val="#ppt_y"/>
                                          </p:val>
                                        </p:tav>
                                      </p:tavLst>
                                    </p:anim>
                                    <p:animEffect transition="in" filter="wipe(up)">
                                      <p:cBhvr>
                                        <p:cTn id="67" dur="500"/>
                                        <p:tgtEl>
                                          <p:spTgt spid="9"/>
                                        </p:tgtEl>
                                      </p:cBhvr>
                                    </p:animEffect>
                                  </p:childTnLst>
                                </p:cTn>
                              </p:par>
                            </p:childTnLst>
                          </p:cTn>
                        </p:par>
                        <p:par>
                          <p:cTn id="68" fill="hold">
                            <p:stCondLst>
                              <p:cond delay="7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7500"/>
                            </p:stCondLst>
                            <p:childTnLst>
                              <p:par>
                                <p:cTn id="73" presetID="53" presetClass="entr" presetSubtype="16"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ppt_w</p:attrName>
                                        </p:attrNameLst>
                                      </p:cBhvr>
                                      <p:tavLst>
                                        <p:tav tm="0">
                                          <p:val>
                                            <p:fltVal val="0"/>
                                          </p:val>
                                        </p:tav>
                                        <p:tav tm="100000">
                                          <p:val>
                                            <p:strVal val="#ppt_w"/>
                                          </p:val>
                                        </p:tav>
                                      </p:tavLst>
                                    </p:anim>
                                    <p:anim calcmode="lin" valueType="num">
                                      <p:cBhvr>
                                        <p:cTn id="76" dur="500" fill="hold"/>
                                        <p:tgtEl>
                                          <p:spTgt spid="56"/>
                                        </p:tgtEl>
                                        <p:attrNameLst>
                                          <p:attrName>ppt_h</p:attrName>
                                        </p:attrNameLst>
                                      </p:cBhvr>
                                      <p:tavLst>
                                        <p:tav tm="0">
                                          <p:val>
                                            <p:fltVal val="0"/>
                                          </p:val>
                                        </p:tav>
                                        <p:tav tm="100000">
                                          <p:val>
                                            <p:strVal val="#ppt_h"/>
                                          </p:val>
                                        </p:tav>
                                      </p:tavLst>
                                    </p:anim>
                                    <p:animEffect transition="in" filter="fade">
                                      <p:cBhvr>
                                        <p:cTn id="77" dur="500"/>
                                        <p:tgtEl>
                                          <p:spTgt spid="56"/>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par>
                          <p:cTn id="82" fill="hold">
                            <p:stCondLst>
                              <p:cond delay="8500"/>
                            </p:stCondLst>
                            <p:childTnLst>
                              <p:par>
                                <p:cTn id="83" presetID="12" presetClass="entr" presetSubtype="1"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p:tgtEl>
                                          <p:spTgt spid="8"/>
                                        </p:tgtEl>
                                        <p:attrNameLst>
                                          <p:attrName>ppt_y</p:attrName>
                                        </p:attrNameLst>
                                      </p:cBhvr>
                                      <p:tavLst>
                                        <p:tav tm="0">
                                          <p:val>
                                            <p:strVal val="#ppt_y-#ppt_h*1.125000"/>
                                          </p:val>
                                        </p:tav>
                                        <p:tav tm="100000">
                                          <p:val>
                                            <p:strVal val="#ppt_y"/>
                                          </p:val>
                                        </p:tav>
                                      </p:tavLst>
                                    </p:anim>
                                    <p:animEffect transition="in" filter="wipe(down)">
                                      <p:cBhvr>
                                        <p:cTn id="86" dur="500"/>
                                        <p:tgtEl>
                                          <p:spTgt spid="8"/>
                                        </p:tgtEl>
                                      </p:cBhvr>
                                    </p:animEffect>
                                  </p:childTnLst>
                                </p:cTn>
                              </p:par>
                            </p:childTnLst>
                          </p:cTn>
                        </p:par>
                        <p:par>
                          <p:cTn id="87" fill="hold">
                            <p:stCondLst>
                              <p:cond delay="9000"/>
                            </p:stCondLst>
                            <p:childTnLst>
                              <p:par>
                                <p:cTn id="88" presetID="10" presetClass="entr" presetSubtype="0" fill="hold"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par>
                          <p:cTn id="91" fill="hold">
                            <p:stCondLst>
                              <p:cond delay="9500"/>
                            </p:stCondLst>
                            <p:childTnLst>
                              <p:par>
                                <p:cTn id="92" presetID="53" presetClass="entr" presetSubtype="16"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animEffect transition="in" filter="fade">
                                      <p:cBhvr>
                                        <p:cTn id="96" dur="500"/>
                                        <p:tgtEl>
                                          <p:spTgt spid="40"/>
                                        </p:tgtEl>
                                      </p:cBhvr>
                                    </p:animEffect>
                                  </p:childTnLst>
                                </p:cTn>
                              </p:par>
                            </p:childTnLst>
                          </p:cTn>
                        </p:par>
                        <p:par>
                          <p:cTn id="97" fill="hold">
                            <p:stCondLst>
                              <p:cond delay="10000"/>
                            </p:stCondLst>
                            <p:childTnLst>
                              <p:par>
                                <p:cTn id="98" presetID="10" presetClass="entr" presetSubtype="0"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10500"/>
                            </p:stCondLst>
                            <p:childTnLst>
                              <p:par>
                                <p:cTn id="102" presetID="12" presetClass="entr" presetSubtype="4" fill="hold" grpId="0" nodeType="afterEffect">
                                  <p:stCondLst>
                                    <p:cond delay="0"/>
                                  </p:stCondLst>
                                  <p:childTnLst>
                                    <p:set>
                                      <p:cBhvr>
                                        <p:cTn id="103" dur="1" fill="hold">
                                          <p:stCondLst>
                                            <p:cond delay="0"/>
                                          </p:stCondLst>
                                        </p:cTn>
                                        <p:tgtEl>
                                          <p:spTgt spid="7"/>
                                        </p:tgtEl>
                                        <p:attrNameLst>
                                          <p:attrName>style.visibility</p:attrName>
                                        </p:attrNameLst>
                                      </p:cBhvr>
                                      <p:to>
                                        <p:strVal val="visible"/>
                                      </p:to>
                                    </p:set>
                                    <p:anim calcmode="lin" valueType="num">
                                      <p:cBhvr additive="base">
                                        <p:cTn id="104" dur="500"/>
                                        <p:tgtEl>
                                          <p:spTgt spid="7"/>
                                        </p:tgtEl>
                                        <p:attrNameLst>
                                          <p:attrName>ppt_y</p:attrName>
                                        </p:attrNameLst>
                                      </p:cBhvr>
                                      <p:tavLst>
                                        <p:tav tm="0">
                                          <p:val>
                                            <p:strVal val="#ppt_y+#ppt_h*1.125000"/>
                                          </p:val>
                                        </p:tav>
                                        <p:tav tm="100000">
                                          <p:val>
                                            <p:strVal val="#ppt_y"/>
                                          </p:val>
                                        </p:tav>
                                      </p:tavLst>
                                    </p:anim>
                                    <p:animEffect transition="in" filter="wipe(up)">
                                      <p:cBhvr>
                                        <p:cTn id="105" dur="500"/>
                                        <p:tgtEl>
                                          <p:spTgt spid="7"/>
                                        </p:tgtEl>
                                      </p:cBhvr>
                                    </p:animEffect>
                                  </p:childTnLst>
                                </p:cTn>
                              </p:par>
                            </p:childTnLst>
                          </p:cTn>
                        </p:par>
                        <p:par>
                          <p:cTn id="106" fill="hold">
                            <p:stCondLst>
                              <p:cond delay="11000"/>
                            </p:stCondLst>
                            <p:childTnLst>
                              <p:par>
                                <p:cTn id="107" presetID="10" presetClass="entr" presetSubtype="0" fill="hold" grpId="0"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500"/>
                                        <p:tgtEl>
                                          <p:spTgt spid="28"/>
                                        </p:tgtEl>
                                      </p:cBhvr>
                                    </p:animEffect>
                                  </p:childTnLst>
                                </p:cTn>
                              </p:par>
                            </p:childTnLst>
                          </p:cTn>
                        </p:par>
                        <p:par>
                          <p:cTn id="110" fill="hold">
                            <p:stCondLst>
                              <p:cond delay="11500"/>
                            </p:stCondLst>
                            <p:childTnLst>
                              <p:par>
                                <p:cTn id="111" presetID="53" presetClass="entr" presetSubtype="16" fill="hold" nodeType="after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childTnLst>
                          </p:cTn>
                        </p:par>
                        <p:par>
                          <p:cTn id="120" fill="hold">
                            <p:stCondLst>
                              <p:cond delay="12500"/>
                            </p:stCondLst>
                            <p:childTnLst>
                              <p:par>
                                <p:cTn id="121" presetID="12" presetClass="entr" presetSubtype="4" fill="hold" grpId="0" nodeType="afterEffect">
                                  <p:stCondLst>
                                    <p:cond delay="0"/>
                                  </p:stCondLst>
                                  <p:childTnLst>
                                    <p:set>
                                      <p:cBhvr>
                                        <p:cTn id="122" dur="1" fill="hold">
                                          <p:stCondLst>
                                            <p:cond delay="0"/>
                                          </p:stCondLst>
                                        </p:cTn>
                                        <p:tgtEl>
                                          <p:spTgt spid="6"/>
                                        </p:tgtEl>
                                        <p:attrNameLst>
                                          <p:attrName>style.visibility</p:attrName>
                                        </p:attrNameLst>
                                      </p:cBhvr>
                                      <p:to>
                                        <p:strVal val="visible"/>
                                      </p:to>
                                    </p:set>
                                    <p:anim calcmode="lin" valueType="num">
                                      <p:cBhvr additive="base">
                                        <p:cTn id="123" dur="500"/>
                                        <p:tgtEl>
                                          <p:spTgt spid="6"/>
                                        </p:tgtEl>
                                        <p:attrNameLst>
                                          <p:attrName>ppt_y</p:attrName>
                                        </p:attrNameLst>
                                      </p:cBhvr>
                                      <p:tavLst>
                                        <p:tav tm="0">
                                          <p:val>
                                            <p:strVal val="#ppt_y+#ppt_h*1.125000"/>
                                          </p:val>
                                        </p:tav>
                                        <p:tav tm="100000">
                                          <p:val>
                                            <p:strVal val="#ppt_y"/>
                                          </p:val>
                                        </p:tav>
                                      </p:tavLst>
                                    </p:anim>
                                    <p:animEffect transition="in" filter="wipe(up)">
                                      <p:cBhvr>
                                        <p:cTn id="124" dur="500"/>
                                        <p:tgtEl>
                                          <p:spTgt spid="6"/>
                                        </p:tgtEl>
                                      </p:cBhvr>
                                    </p:animEffect>
                                  </p:childTnLst>
                                </p:cTn>
                              </p:par>
                            </p:childTnLst>
                          </p:cTn>
                        </p:par>
                        <p:par>
                          <p:cTn id="125" fill="hold">
                            <p:stCondLst>
                              <p:cond delay="13000"/>
                            </p:stCondLst>
                            <p:childTnLst>
                              <p:par>
                                <p:cTn id="126" presetID="10" presetClass="entr" presetSubtype="0"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fade">
                                      <p:cBhvr>
                                        <p:cTn id="128" dur="500"/>
                                        <p:tgtEl>
                                          <p:spTgt spid="25"/>
                                        </p:tgtEl>
                                      </p:cBhvr>
                                    </p:animEffect>
                                  </p:childTnLst>
                                </p:cTn>
                              </p:par>
                            </p:childTnLst>
                          </p:cTn>
                        </p:par>
                        <p:par>
                          <p:cTn id="129" fill="hold">
                            <p:stCondLst>
                              <p:cond delay="13500"/>
                            </p:stCondLst>
                            <p:childTnLst>
                              <p:par>
                                <p:cTn id="130" presetID="53" presetClass="entr" presetSubtype="16" fill="hold" grpId="0" nodeType="afterEffect">
                                  <p:stCondLst>
                                    <p:cond delay="0"/>
                                  </p:stCondLst>
                                  <p:childTnLst>
                                    <p:set>
                                      <p:cBhvr>
                                        <p:cTn id="131" dur="1" fill="hold">
                                          <p:stCondLst>
                                            <p:cond delay="0"/>
                                          </p:stCondLst>
                                        </p:cTn>
                                        <p:tgtEl>
                                          <p:spTgt spid="44"/>
                                        </p:tgtEl>
                                        <p:attrNameLst>
                                          <p:attrName>style.visibility</p:attrName>
                                        </p:attrNameLst>
                                      </p:cBhvr>
                                      <p:to>
                                        <p:strVal val="visible"/>
                                      </p:to>
                                    </p:set>
                                    <p:anim calcmode="lin" valueType="num">
                                      <p:cBhvr>
                                        <p:cTn id="132" dur="500" fill="hold"/>
                                        <p:tgtEl>
                                          <p:spTgt spid="44"/>
                                        </p:tgtEl>
                                        <p:attrNameLst>
                                          <p:attrName>ppt_w</p:attrName>
                                        </p:attrNameLst>
                                      </p:cBhvr>
                                      <p:tavLst>
                                        <p:tav tm="0">
                                          <p:val>
                                            <p:fltVal val="0"/>
                                          </p:val>
                                        </p:tav>
                                        <p:tav tm="100000">
                                          <p:val>
                                            <p:strVal val="#ppt_w"/>
                                          </p:val>
                                        </p:tav>
                                      </p:tavLst>
                                    </p:anim>
                                    <p:anim calcmode="lin" valueType="num">
                                      <p:cBhvr>
                                        <p:cTn id="133" dur="500" fill="hold"/>
                                        <p:tgtEl>
                                          <p:spTgt spid="44"/>
                                        </p:tgtEl>
                                        <p:attrNameLst>
                                          <p:attrName>ppt_h</p:attrName>
                                        </p:attrNameLst>
                                      </p:cBhvr>
                                      <p:tavLst>
                                        <p:tav tm="0">
                                          <p:val>
                                            <p:fltVal val="0"/>
                                          </p:val>
                                        </p:tav>
                                        <p:tav tm="100000">
                                          <p:val>
                                            <p:strVal val="#ppt_h"/>
                                          </p:val>
                                        </p:tav>
                                      </p:tavLst>
                                    </p:anim>
                                    <p:animEffect transition="in" filter="fade">
                                      <p:cBhvr>
                                        <p:cTn id="134" dur="500"/>
                                        <p:tgtEl>
                                          <p:spTgt spid="44"/>
                                        </p:tgtEl>
                                      </p:cBhvr>
                                    </p:animEffect>
                                  </p:childTnLst>
                                </p:cTn>
                              </p:par>
                            </p:childTnLst>
                          </p:cTn>
                        </p:par>
                        <p:par>
                          <p:cTn id="135" fill="hold">
                            <p:stCondLst>
                              <p:cond delay="14000"/>
                            </p:stCondLst>
                            <p:childTnLst>
                              <p:par>
                                <p:cTn id="136" presetID="10" presetClass="entr" presetSubtype="0" fill="hold" grpId="0"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6" grpId="0" animBg="1"/>
      <p:bldP spid="19" grpId="0" animBg="1"/>
      <p:bldP spid="25" grpId="0" animBg="1"/>
      <p:bldP spid="28" grpId="0" animBg="1"/>
      <p:bldP spid="31" grpId="0" animBg="1"/>
      <p:bldP spid="33" grpId="0"/>
      <p:bldP spid="34" grpId="0"/>
      <p:bldP spid="35" grpId="0"/>
      <p:bldP spid="36" grpId="0"/>
      <p:bldP spid="37" grpId="0"/>
      <p:bldP spid="38" grpId="0"/>
      <p:bldP spid="39" grpId="0"/>
      <p:bldP spid="40" grpId="0" animBg="1"/>
      <p:bldP spid="41" grpId="0" animBg="1"/>
      <p:bldP spid="42" grpId="0" animBg="1"/>
      <p:bldP spid="4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photo-1414170562806-9d670e90c091 (1).jpe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9992" b="29992"/>
          <a:stretch>
            <a:fillRect/>
          </a:stretch>
        </p:blipFill>
        <p:spPr>
          <a:xfrm>
            <a:off x="-5" y="0"/>
            <a:ext cx="24377647" cy="6460435"/>
          </a:xfrm>
        </p:spPr>
      </p:pic>
      <p:sp>
        <p:nvSpPr>
          <p:cNvPr id="61" name="Rectangle 60"/>
          <p:cNvSpPr>
            <a:spLocks noChangeAspect="1"/>
          </p:cNvSpPr>
          <p:nvPr/>
        </p:nvSpPr>
        <p:spPr>
          <a:xfrm>
            <a:off x="-5" y="1"/>
            <a:ext cx="24377655" cy="6460435"/>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solidFill>
                <a:prstClr val="white"/>
              </a:solidFill>
            </a:endParaRPr>
          </a:p>
        </p:txBody>
      </p:sp>
      <p:sp>
        <p:nvSpPr>
          <p:cNvPr id="69" name="Freeform 7"/>
          <p:cNvSpPr>
            <a:spLocks noEditPoints="1"/>
          </p:cNvSpPr>
          <p:nvPr/>
        </p:nvSpPr>
        <p:spPr bwMode="auto">
          <a:xfrm>
            <a:off x="13235624" y="7797272"/>
            <a:ext cx="1673674" cy="1674110"/>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2"/>
          </a:solidFill>
          <a:ln>
            <a:noFill/>
          </a:ln>
        </p:spPr>
        <p:txBody>
          <a:bodyPr vert="horz" wrap="square" lIns="182843" tIns="91422" rIns="182843" bIns="91422" numCol="1" anchor="t" anchorCtr="0" compatLnSpc="1">
            <a:prstTxWarp prst="textNoShape">
              <a:avLst/>
            </a:prstTxWarp>
          </a:bodyPr>
          <a:lstStyle/>
          <a:p>
            <a:endParaRPr lang="id-ID">
              <a:solidFill>
                <a:srgbClr val="7E7E7E"/>
              </a:solidFill>
            </a:endParaRPr>
          </a:p>
        </p:txBody>
      </p:sp>
      <p:grpSp>
        <p:nvGrpSpPr>
          <p:cNvPr id="70" name="Group 69"/>
          <p:cNvGrpSpPr/>
          <p:nvPr/>
        </p:nvGrpSpPr>
        <p:grpSpPr>
          <a:xfrm>
            <a:off x="13672581" y="8219540"/>
            <a:ext cx="787903" cy="790658"/>
            <a:chOff x="3206750" y="1381125"/>
            <a:chExt cx="490538" cy="492125"/>
          </a:xfrm>
          <a:solidFill>
            <a:schemeClr val="accent2"/>
          </a:solidFill>
        </p:grpSpPr>
        <p:sp>
          <p:nvSpPr>
            <p:cNvPr id="71" name="Freeform 10"/>
            <p:cNvSpPr>
              <a:spLocks noEditPoints="1"/>
            </p:cNvSpPr>
            <p:nvPr/>
          </p:nvSpPr>
          <p:spPr bwMode="auto">
            <a:xfrm>
              <a:off x="3206750" y="1381125"/>
              <a:ext cx="490538" cy="492125"/>
            </a:xfrm>
            <a:custGeom>
              <a:avLst/>
              <a:gdLst>
                <a:gd name="T0" fmla="*/ 80 w 128"/>
                <a:gd name="T1" fmla="*/ 0 h 128"/>
                <a:gd name="T2" fmla="*/ 32 w 128"/>
                <a:gd name="T3" fmla="*/ 48 h 128"/>
                <a:gd name="T4" fmla="*/ 38 w 128"/>
                <a:gd name="T5" fmla="*/ 70 h 128"/>
                <a:gd name="T6" fmla="*/ 4 w 128"/>
                <a:gd name="T7" fmla="*/ 104 h 128"/>
                <a:gd name="T8" fmla="*/ 4 w 128"/>
                <a:gd name="T9" fmla="*/ 104 h 128"/>
                <a:gd name="T10" fmla="*/ 0 w 128"/>
                <a:gd name="T11" fmla="*/ 114 h 128"/>
                <a:gd name="T12" fmla="*/ 14 w 128"/>
                <a:gd name="T13" fmla="*/ 128 h 128"/>
                <a:gd name="T14" fmla="*/ 24 w 128"/>
                <a:gd name="T15" fmla="*/ 124 h 128"/>
                <a:gd name="T16" fmla="*/ 24 w 128"/>
                <a:gd name="T17" fmla="*/ 124 h 128"/>
                <a:gd name="T18" fmla="*/ 58 w 128"/>
                <a:gd name="T19" fmla="*/ 90 h 128"/>
                <a:gd name="T20" fmla="*/ 80 w 128"/>
                <a:gd name="T21" fmla="*/ 96 h 128"/>
                <a:gd name="T22" fmla="*/ 128 w 128"/>
                <a:gd name="T23" fmla="*/ 48 h 128"/>
                <a:gd name="T24" fmla="*/ 80 w 128"/>
                <a:gd name="T25" fmla="*/ 0 h 128"/>
                <a:gd name="T26" fmla="*/ 19 w 128"/>
                <a:gd name="T27" fmla="*/ 119 h 128"/>
                <a:gd name="T28" fmla="*/ 14 w 128"/>
                <a:gd name="T29" fmla="*/ 121 h 128"/>
                <a:gd name="T30" fmla="*/ 7 w 128"/>
                <a:gd name="T31" fmla="*/ 114 h 128"/>
                <a:gd name="T32" fmla="*/ 9 w 128"/>
                <a:gd name="T33" fmla="*/ 109 h 128"/>
                <a:gd name="T34" fmla="*/ 9 w 128"/>
                <a:gd name="T35" fmla="*/ 109 h 128"/>
                <a:gd name="T36" fmla="*/ 41 w 128"/>
                <a:gd name="T37" fmla="*/ 77 h 128"/>
                <a:gd name="T38" fmla="*/ 51 w 128"/>
                <a:gd name="T39" fmla="*/ 87 h 128"/>
                <a:gd name="T40" fmla="*/ 19 w 128"/>
                <a:gd name="T41" fmla="*/ 119 h 128"/>
                <a:gd name="T42" fmla="*/ 80 w 128"/>
                <a:gd name="T43" fmla="*/ 88 h 128"/>
                <a:gd name="T44" fmla="*/ 40 w 128"/>
                <a:gd name="T45" fmla="*/ 48 h 128"/>
                <a:gd name="T46" fmla="*/ 80 w 128"/>
                <a:gd name="T47" fmla="*/ 8 h 128"/>
                <a:gd name="T48" fmla="*/ 120 w 128"/>
                <a:gd name="T49" fmla="*/ 48 h 128"/>
                <a:gd name="T50" fmla="*/ 80 w 128"/>
                <a:gd name="T51"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80" y="0"/>
                  </a:moveTo>
                  <a:cubicBezTo>
                    <a:pt x="53" y="0"/>
                    <a:pt x="32" y="21"/>
                    <a:pt x="32" y="48"/>
                  </a:cubicBezTo>
                  <a:cubicBezTo>
                    <a:pt x="32" y="56"/>
                    <a:pt x="34" y="64"/>
                    <a:pt x="38" y="70"/>
                  </a:cubicBezTo>
                  <a:cubicBezTo>
                    <a:pt x="4" y="104"/>
                    <a:pt x="4" y="104"/>
                    <a:pt x="4" y="104"/>
                  </a:cubicBezTo>
                  <a:cubicBezTo>
                    <a:pt x="4" y="104"/>
                    <a:pt x="4" y="104"/>
                    <a:pt x="4" y="104"/>
                  </a:cubicBezTo>
                  <a:cubicBezTo>
                    <a:pt x="2" y="106"/>
                    <a:pt x="0" y="110"/>
                    <a:pt x="0" y="114"/>
                  </a:cubicBezTo>
                  <a:cubicBezTo>
                    <a:pt x="0" y="122"/>
                    <a:pt x="6" y="128"/>
                    <a:pt x="14" y="128"/>
                  </a:cubicBezTo>
                  <a:cubicBezTo>
                    <a:pt x="18" y="128"/>
                    <a:pt x="22" y="126"/>
                    <a:pt x="24" y="124"/>
                  </a:cubicBezTo>
                  <a:cubicBezTo>
                    <a:pt x="24" y="124"/>
                    <a:pt x="24" y="124"/>
                    <a:pt x="24" y="124"/>
                  </a:cubicBezTo>
                  <a:cubicBezTo>
                    <a:pt x="58" y="90"/>
                    <a:pt x="58" y="90"/>
                    <a:pt x="58" y="90"/>
                  </a:cubicBezTo>
                  <a:cubicBezTo>
                    <a:pt x="64" y="94"/>
                    <a:pt x="72" y="96"/>
                    <a:pt x="80" y="96"/>
                  </a:cubicBezTo>
                  <a:cubicBezTo>
                    <a:pt x="107" y="96"/>
                    <a:pt x="128" y="75"/>
                    <a:pt x="128" y="48"/>
                  </a:cubicBezTo>
                  <a:cubicBezTo>
                    <a:pt x="128" y="21"/>
                    <a:pt x="107" y="0"/>
                    <a:pt x="80" y="0"/>
                  </a:cubicBezTo>
                  <a:close/>
                  <a:moveTo>
                    <a:pt x="19" y="119"/>
                  </a:moveTo>
                  <a:cubicBezTo>
                    <a:pt x="18" y="120"/>
                    <a:pt x="16" y="121"/>
                    <a:pt x="14" y="121"/>
                  </a:cubicBezTo>
                  <a:cubicBezTo>
                    <a:pt x="10" y="121"/>
                    <a:pt x="7" y="118"/>
                    <a:pt x="7" y="114"/>
                  </a:cubicBezTo>
                  <a:cubicBezTo>
                    <a:pt x="7" y="112"/>
                    <a:pt x="8" y="110"/>
                    <a:pt x="9" y="109"/>
                  </a:cubicBezTo>
                  <a:cubicBezTo>
                    <a:pt x="9" y="109"/>
                    <a:pt x="9" y="109"/>
                    <a:pt x="9" y="109"/>
                  </a:cubicBezTo>
                  <a:cubicBezTo>
                    <a:pt x="41" y="77"/>
                    <a:pt x="41" y="77"/>
                    <a:pt x="41" y="77"/>
                  </a:cubicBezTo>
                  <a:cubicBezTo>
                    <a:pt x="44" y="80"/>
                    <a:pt x="48" y="84"/>
                    <a:pt x="51" y="87"/>
                  </a:cubicBezTo>
                  <a:lnTo>
                    <a:pt x="19" y="119"/>
                  </a:lnTo>
                  <a:close/>
                  <a:moveTo>
                    <a:pt x="80" y="88"/>
                  </a:moveTo>
                  <a:cubicBezTo>
                    <a:pt x="58" y="88"/>
                    <a:pt x="40" y="70"/>
                    <a:pt x="40" y="48"/>
                  </a:cubicBezTo>
                  <a:cubicBezTo>
                    <a:pt x="40" y="26"/>
                    <a:pt x="58" y="8"/>
                    <a:pt x="80" y="8"/>
                  </a:cubicBezTo>
                  <a:cubicBezTo>
                    <a:pt x="102" y="8"/>
                    <a:pt x="120" y="26"/>
                    <a:pt x="120" y="48"/>
                  </a:cubicBezTo>
                  <a:cubicBezTo>
                    <a:pt x="120" y="70"/>
                    <a:pt x="102" y="88"/>
                    <a:pt x="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sp>
          <p:nvSpPr>
            <p:cNvPr id="72" name="Freeform 11"/>
            <p:cNvSpPr>
              <a:spLocks/>
            </p:cNvSpPr>
            <p:nvPr/>
          </p:nvSpPr>
          <p:spPr bwMode="auto">
            <a:xfrm>
              <a:off x="3406775" y="1458913"/>
              <a:ext cx="114300" cy="114300"/>
            </a:xfrm>
            <a:custGeom>
              <a:avLst/>
              <a:gdLst>
                <a:gd name="T0" fmla="*/ 28 w 30"/>
                <a:gd name="T1" fmla="*/ 0 h 30"/>
                <a:gd name="T2" fmla="*/ 0 w 30"/>
                <a:gd name="T3" fmla="*/ 28 h 30"/>
                <a:gd name="T4" fmla="*/ 2 w 30"/>
                <a:gd name="T5" fmla="*/ 30 h 30"/>
                <a:gd name="T6" fmla="*/ 4 w 30"/>
                <a:gd name="T7" fmla="*/ 28 h 30"/>
                <a:gd name="T8" fmla="*/ 28 w 30"/>
                <a:gd name="T9" fmla="*/ 4 h 30"/>
                <a:gd name="T10" fmla="*/ 30 w 30"/>
                <a:gd name="T11" fmla="*/ 2 h 30"/>
                <a:gd name="T12" fmla="*/ 28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28" y="0"/>
                  </a:moveTo>
                  <a:cubicBezTo>
                    <a:pt x="13" y="0"/>
                    <a:pt x="0" y="13"/>
                    <a:pt x="0" y="28"/>
                  </a:cubicBezTo>
                  <a:cubicBezTo>
                    <a:pt x="0" y="29"/>
                    <a:pt x="1" y="30"/>
                    <a:pt x="2" y="30"/>
                  </a:cubicBezTo>
                  <a:cubicBezTo>
                    <a:pt x="3" y="30"/>
                    <a:pt x="4" y="29"/>
                    <a:pt x="4" y="28"/>
                  </a:cubicBezTo>
                  <a:cubicBezTo>
                    <a:pt x="4" y="15"/>
                    <a:pt x="15" y="4"/>
                    <a:pt x="28" y="4"/>
                  </a:cubicBezTo>
                  <a:cubicBezTo>
                    <a:pt x="29" y="4"/>
                    <a:pt x="30" y="3"/>
                    <a:pt x="30" y="2"/>
                  </a:cubicBezTo>
                  <a:cubicBezTo>
                    <a:pt x="30" y="1"/>
                    <a:pt x="29"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grpSp>
      <p:sp>
        <p:nvSpPr>
          <p:cNvPr id="73" name="Freeform 9"/>
          <p:cNvSpPr>
            <a:spLocks noEditPoints="1"/>
          </p:cNvSpPr>
          <p:nvPr/>
        </p:nvSpPr>
        <p:spPr bwMode="auto">
          <a:xfrm>
            <a:off x="16459652" y="7778657"/>
            <a:ext cx="1673674" cy="1674110"/>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3"/>
          </a:solidFill>
          <a:ln>
            <a:noFill/>
          </a:ln>
        </p:spPr>
        <p:txBody>
          <a:bodyPr vert="horz" wrap="square" lIns="182843" tIns="91422" rIns="182843" bIns="91422" numCol="1" anchor="t" anchorCtr="0" compatLnSpc="1">
            <a:prstTxWarp prst="textNoShape">
              <a:avLst/>
            </a:prstTxWarp>
          </a:bodyPr>
          <a:lstStyle/>
          <a:p>
            <a:endParaRPr lang="id-ID">
              <a:solidFill>
                <a:srgbClr val="7E7E7E"/>
              </a:solidFill>
            </a:endParaRPr>
          </a:p>
        </p:txBody>
      </p:sp>
      <p:grpSp>
        <p:nvGrpSpPr>
          <p:cNvPr id="74" name="Group 73"/>
          <p:cNvGrpSpPr/>
          <p:nvPr/>
        </p:nvGrpSpPr>
        <p:grpSpPr>
          <a:xfrm>
            <a:off x="16963081" y="8155757"/>
            <a:ext cx="640287" cy="917486"/>
            <a:chOff x="3741341" y="1604128"/>
            <a:chExt cx="341313" cy="488950"/>
          </a:xfrm>
          <a:solidFill>
            <a:schemeClr val="accent3"/>
          </a:solidFill>
        </p:grpSpPr>
        <p:sp>
          <p:nvSpPr>
            <p:cNvPr id="75" name="Freeform 15"/>
            <p:cNvSpPr>
              <a:spLocks noEditPoints="1"/>
            </p:cNvSpPr>
            <p:nvPr/>
          </p:nvSpPr>
          <p:spPr bwMode="auto">
            <a:xfrm>
              <a:off x="3741341" y="1604128"/>
              <a:ext cx="341313" cy="48895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sp>
          <p:nvSpPr>
            <p:cNvPr id="76" name="Freeform 16"/>
            <p:cNvSpPr>
              <a:spLocks/>
            </p:cNvSpPr>
            <p:nvPr/>
          </p:nvSpPr>
          <p:spPr bwMode="auto">
            <a:xfrm>
              <a:off x="3819128" y="1680328"/>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grpSp>
      <p:sp>
        <p:nvSpPr>
          <p:cNvPr id="77" name="Freeform 6"/>
          <p:cNvSpPr>
            <a:spLocks noEditPoints="1"/>
          </p:cNvSpPr>
          <p:nvPr/>
        </p:nvSpPr>
        <p:spPr bwMode="auto">
          <a:xfrm>
            <a:off x="19829543" y="7757039"/>
            <a:ext cx="1673674" cy="1677444"/>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4"/>
          </a:solidFill>
          <a:ln>
            <a:noFill/>
          </a:ln>
        </p:spPr>
        <p:txBody>
          <a:bodyPr vert="horz" wrap="square" lIns="182843" tIns="91422" rIns="182843" bIns="91422" numCol="1" anchor="t" anchorCtr="0" compatLnSpc="1">
            <a:prstTxWarp prst="textNoShape">
              <a:avLst/>
            </a:prstTxWarp>
          </a:bodyPr>
          <a:lstStyle/>
          <a:p>
            <a:endParaRPr lang="id-ID">
              <a:solidFill>
                <a:srgbClr val="7E7E7E"/>
              </a:solidFill>
            </a:endParaRPr>
          </a:p>
        </p:txBody>
      </p:sp>
      <p:grpSp>
        <p:nvGrpSpPr>
          <p:cNvPr id="78" name="Group 77"/>
          <p:cNvGrpSpPr/>
          <p:nvPr/>
        </p:nvGrpSpPr>
        <p:grpSpPr>
          <a:xfrm>
            <a:off x="20306210" y="8255666"/>
            <a:ext cx="760532" cy="717670"/>
            <a:chOff x="3498850" y="1541463"/>
            <a:chExt cx="504825" cy="476250"/>
          </a:xfrm>
          <a:solidFill>
            <a:schemeClr val="accent4"/>
          </a:solidFill>
        </p:grpSpPr>
        <p:sp>
          <p:nvSpPr>
            <p:cNvPr id="79" name="Oval 5"/>
            <p:cNvSpPr>
              <a:spLocks noChangeArrowheads="1"/>
            </p:cNvSpPr>
            <p:nvPr/>
          </p:nvSpPr>
          <p:spPr bwMode="auto">
            <a:xfrm>
              <a:off x="3743325" y="1801813"/>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sp>
          <p:nvSpPr>
            <p:cNvPr id="80" name="Freeform 6"/>
            <p:cNvSpPr>
              <a:spLocks noEditPoints="1"/>
            </p:cNvSpPr>
            <p:nvPr/>
          </p:nvSpPr>
          <p:spPr bwMode="auto">
            <a:xfrm>
              <a:off x="3498850" y="1541463"/>
              <a:ext cx="504825"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E7E7E"/>
                </a:solidFill>
              </a:endParaRPr>
            </a:p>
          </p:txBody>
        </p:sp>
      </p:grpSp>
      <p:grpSp>
        <p:nvGrpSpPr>
          <p:cNvPr id="81" name="Group 80"/>
          <p:cNvGrpSpPr/>
          <p:nvPr/>
        </p:nvGrpSpPr>
        <p:grpSpPr>
          <a:xfrm>
            <a:off x="12294717" y="9419212"/>
            <a:ext cx="3498107" cy="1970144"/>
            <a:chOff x="2858487" y="6612406"/>
            <a:chExt cx="3498107" cy="1970144"/>
          </a:xfrm>
        </p:grpSpPr>
        <p:sp>
          <p:nvSpPr>
            <p:cNvPr id="82" name="Content Placeholder 19"/>
            <p:cNvSpPr txBox="1">
              <a:spLocks/>
            </p:cNvSpPr>
            <p:nvPr/>
          </p:nvSpPr>
          <p:spPr>
            <a:xfrm>
              <a:off x="2858487" y="7336035"/>
              <a:ext cx="3498107"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solidFill>
                    <a:srgbClr val="6B6B6B"/>
                  </a:solidFill>
                  <a:ea typeface="Open Sans Light" panose="020B0306030504020204" pitchFamily="34" charset="0"/>
                  <a:cs typeface="Lato Light"/>
                </a:rPr>
                <a:t>Design web </a:t>
              </a:r>
              <a:r>
                <a:rPr lang="en-US" sz="2400" dirty="0" err="1" smtClean="0">
                  <a:solidFill>
                    <a:srgbClr val="6B6B6B"/>
                  </a:solidFill>
                  <a:ea typeface="Open Sans Light" panose="020B0306030504020204" pitchFamily="34" charset="0"/>
                  <a:cs typeface="Lato Light"/>
                </a:rPr>
                <a:t>dinamis</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dan</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menarik</a:t>
              </a:r>
              <a:endParaRPr lang="en-US" sz="2400" dirty="0">
                <a:solidFill>
                  <a:srgbClr val="6B6B6B"/>
                </a:solidFill>
                <a:ea typeface="Open Sans Light" panose="020B0306030504020204" pitchFamily="34" charset="0"/>
                <a:cs typeface="Lato Light"/>
              </a:endParaRPr>
            </a:p>
          </p:txBody>
        </p:sp>
        <p:sp>
          <p:nvSpPr>
            <p:cNvPr id="83" name="TextBox 82"/>
            <p:cNvSpPr txBox="1"/>
            <p:nvPr/>
          </p:nvSpPr>
          <p:spPr>
            <a:xfrm>
              <a:off x="2996937" y="6612406"/>
              <a:ext cx="3248257" cy="830960"/>
            </a:xfrm>
            <a:prstGeom prst="rect">
              <a:avLst/>
            </a:prstGeom>
            <a:noFill/>
          </p:spPr>
          <p:txBody>
            <a:bodyPr wrap="square" lIns="182843" tIns="91422" rIns="182843" bIns="91422" rtlCol="0">
              <a:spAutoFit/>
            </a:bodyPr>
            <a:lstStyle/>
            <a:p>
              <a:pPr algn="ctr"/>
              <a:r>
                <a:rPr lang="id-ID" sz="4200" b="1" dirty="0" smtClean="0">
                  <a:solidFill>
                    <a:srgbClr val="6B6B6B"/>
                  </a:solidFill>
                  <a:latin typeface="Lato Regular"/>
                  <a:cs typeface="Lato Regular"/>
                </a:rPr>
                <a:t>Design</a:t>
              </a:r>
              <a:endParaRPr lang="en-US" sz="4200" b="1" dirty="0">
                <a:solidFill>
                  <a:srgbClr val="6B6B6B"/>
                </a:solidFill>
                <a:latin typeface="Lato Regular"/>
                <a:cs typeface="Lato Regular"/>
              </a:endParaRPr>
            </a:p>
          </p:txBody>
        </p:sp>
      </p:grpSp>
      <p:grpSp>
        <p:nvGrpSpPr>
          <p:cNvPr id="37" name="Group 36"/>
          <p:cNvGrpSpPr/>
          <p:nvPr/>
        </p:nvGrpSpPr>
        <p:grpSpPr>
          <a:xfrm>
            <a:off x="15572829" y="9432647"/>
            <a:ext cx="3498107" cy="1970144"/>
            <a:chOff x="2858487" y="6612406"/>
            <a:chExt cx="3498107" cy="1970144"/>
          </a:xfrm>
        </p:grpSpPr>
        <p:sp>
          <p:nvSpPr>
            <p:cNvPr id="38" name="Content Placeholder 19"/>
            <p:cNvSpPr txBox="1">
              <a:spLocks/>
            </p:cNvSpPr>
            <p:nvPr/>
          </p:nvSpPr>
          <p:spPr>
            <a:xfrm>
              <a:off x="2858487" y="7336035"/>
              <a:ext cx="3498107"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rgbClr val="6B6B6B"/>
                  </a:solidFill>
                  <a:ea typeface="Open Sans Light" panose="020B0306030504020204" pitchFamily="34" charset="0"/>
                  <a:cs typeface="Lato Light"/>
                </a:rPr>
                <a:t>P</a:t>
              </a:r>
              <a:r>
                <a:rPr lang="en-US" sz="2400" dirty="0" err="1" smtClean="0">
                  <a:solidFill>
                    <a:srgbClr val="6B6B6B"/>
                  </a:solidFill>
                  <a:ea typeface="Open Sans Light" panose="020B0306030504020204" pitchFamily="34" charset="0"/>
                  <a:cs typeface="Lato Light"/>
                </a:rPr>
                <a:t>engembangan</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sistem</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nantinya</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mengikuti</a:t>
              </a:r>
              <a:r>
                <a:rPr lang="en-US" sz="2400" dirty="0" smtClean="0">
                  <a:solidFill>
                    <a:srgbClr val="6B6B6B"/>
                  </a:solidFill>
                  <a:ea typeface="Open Sans Light" panose="020B0306030504020204" pitchFamily="34" charset="0"/>
                  <a:cs typeface="Lato Light"/>
                </a:rPr>
                <a:t> ide </a:t>
              </a:r>
              <a:r>
                <a:rPr lang="en-US" sz="2400" dirty="0" err="1" smtClean="0">
                  <a:solidFill>
                    <a:srgbClr val="6B6B6B"/>
                  </a:solidFill>
                  <a:ea typeface="Open Sans Light" panose="020B0306030504020204" pitchFamily="34" charset="0"/>
                  <a:cs typeface="Lato Light"/>
                </a:rPr>
                <a:t>dan</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inovasi</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pengembang</a:t>
              </a:r>
              <a:endParaRPr lang="en-US" sz="2400" dirty="0">
                <a:solidFill>
                  <a:srgbClr val="6B6B6B"/>
                </a:solidFill>
                <a:ea typeface="Open Sans Light" panose="020B0306030504020204" pitchFamily="34" charset="0"/>
                <a:cs typeface="Lato Light"/>
              </a:endParaRPr>
            </a:p>
          </p:txBody>
        </p:sp>
        <p:sp>
          <p:nvSpPr>
            <p:cNvPr id="39" name="TextBox 38"/>
            <p:cNvSpPr txBox="1"/>
            <p:nvPr/>
          </p:nvSpPr>
          <p:spPr>
            <a:xfrm>
              <a:off x="3315866" y="6612406"/>
              <a:ext cx="2655310" cy="830960"/>
            </a:xfrm>
            <a:prstGeom prst="rect">
              <a:avLst/>
            </a:prstGeom>
            <a:noFill/>
          </p:spPr>
          <p:txBody>
            <a:bodyPr wrap="square" lIns="182843" tIns="91422" rIns="182843" bIns="91422" rtlCol="0">
              <a:spAutoFit/>
            </a:bodyPr>
            <a:lstStyle/>
            <a:p>
              <a:pPr algn="ctr"/>
              <a:r>
                <a:rPr lang="id-ID" sz="4200" b="1" dirty="0" smtClean="0">
                  <a:solidFill>
                    <a:srgbClr val="6B6B6B"/>
                  </a:solidFill>
                  <a:latin typeface="Lato Regular"/>
                  <a:cs typeface="Lato Regular"/>
                </a:rPr>
                <a:t>Idea</a:t>
              </a:r>
              <a:endParaRPr lang="en-US" sz="4200" b="1" dirty="0">
                <a:solidFill>
                  <a:srgbClr val="6B6B6B"/>
                </a:solidFill>
                <a:latin typeface="Lato Regular"/>
                <a:cs typeface="Lato Regular"/>
              </a:endParaRPr>
            </a:p>
          </p:txBody>
        </p:sp>
      </p:grpSp>
      <p:grpSp>
        <p:nvGrpSpPr>
          <p:cNvPr id="40" name="Group 39"/>
          <p:cNvGrpSpPr/>
          <p:nvPr/>
        </p:nvGrpSpPr>
        <p:grpSpPr>
          <a:xfrm>
            <a:off x="18925464" y="9412203"/>
            <a:ext cx="3498107" cy="1970144"/>
            <a:chOff x="2858487" y="6612406"/>
            <a:chExt cx="3498107" cy="1970144"/>
          </a:xfrm>
        </p:grpSpPr>
        <p:sp>
          <p:nvSpPr>
            <p:cNvPr id="42" name="Content Placeholder 19"/>
            <p:cNvSpPr txBox="1">
              <a:spLocks/>
            </p:cNvSpPr>
            <p:nvPr/>
          </p:nvSpPr>
          <p:spPr>
            <a:xfrm>
              <a:off x="2858487" y="7336035"/>
              <a:ext cx="3498107"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smtClean="0">
                  <a:solidFill>
                    <a:srgbClr val="6B6B6B"/>
                  </a:solidFill>
                  <a:ea typeface="Open Sans Light" panose="020B0306030504020204" pitchFamily="34" charset="0"/>
                  <a:cs typeface="Lato Light"/>
                </a:rPr>
                <a:t>Pengembangan</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sistem</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harus</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sesuai</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rencana</a:t>
              </a:r>
              <a:endParaRPr lang="en-US" sz="2400" dirty="0">
                <a:solidFill>
                  <a:srgbClr val="6B6B6B"/>
                </a:solidFill>
                <a:ea typeface="Open Sans Light" panose="020B0306030504020204" pitchFamily="34" charset="0"/>
                <a:cs typeface="Lato Light"/>
              </a:endParaRPr>
            </a:p>
          </p:txBody>
        </p:sp>
        <p:sp>
          <p:nvSpPr>
            <p:cNvPr id="43" name="TextBox 42"/>
            <p:cNvSpPr txBox="1"/>
            <p:nvPr/>
          </p:nvSpPr>
          <p:spPr>
            <a:xfrm>
              <a:off x="3315866" y="6612406"/>
              <a:ext cx="2655310" cy="830960"/>
            </a:xfrm>
            <a:prstGeom prst="rect">
              <a:avLst/>
            </a:prstGeom>
            <a:noFill/>
          </p:spPr>
          <p:txBody>
            <a:bodyPr wrap="square" lIns="182843" tIns="91422" rIns="182843" bIns="91422" rtlCol="0">
              <a:spAutoFit/>
            </a:bodyPr>
            <a:lstStyle/>
            <a:p>
              <a:pPr algn="ctr"/>
              <a:r>
                <a:rPr lang="id-ID" sz="4200" b="1" dirty="0" smtClean="0">
                  <a:solidFill>
                    <a:srgbClr val="6B6B6B"/>
                  </a:solidFill>
                  <a:latin typeface="Lato Regular"/>
                  <a:cs typeface="Lato Regular"/>
                </a:rPr>
                <a:t>Plan</a:t>
              </a:r>
              <a:endParaRPr lang="en-US" sz="4200" b="1" dirty="0">
                <a:solidFill>
                  <a:srgbClr val="6B6B6B"/>
                </a:solidFill>
                <a:latin typeface="Lato Regular"/>
                <a:cs typeface="Lato Regular"/>
              </a:endParaRPr>
            </a:p>
          </p:txBody>
        </p:sp>
      </p:grpSp>
      <p:sp>
        <p:nvSpPr>
          <p:cNvPr id="44" name="Freeform 7"/>
          <p:cNvSpPr>
            <a:spLocks noEditPoints="1"/>
          </p:cNvSpPr>
          <p:nvPr/>
        </p:nvSpPr>
        <p:spPr bwMode="auto">
          <a:xfrm>
            <a:off x="9987367" y="7782602"/>
            <a:ext cx="1673674" cy="1674110"/>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chemeClr val="accent5"/>
          </a:solidFill>
          <a:ln>
            <a:noFill/>
          </a:ln>
        </p:spPr>
        <p:txBody>
          <a:bodyPr vert="horz" wrap="square" lIns="182843" tIns="91422" rIns="182843" bIns="91422" numCol="1" anchor="t" anchorCtr="0" compatLnSpc="1">
            <a:prstTxWarp prst="textNoShape">
              <a:avLst/>
            </a:prstTxWarp>
          </a:bodyPr>
          <a:lstStyle/>
          <a:p>
            <a:endParaRPr lang="id-ID">
              <a:solidFill>
                <a:srgbClr val="7E7E7E"/>
              </a:solidFill>
            </a:endParaRPr>
          </a:p>
        </p:txBody>
      </p:sp>
      <p:grpSp>
        <p:nvGrpSpPr>
          <p:cNvPr id="48" name="Group 47"/>
          <p:cNvGrpSpPr/>
          <p:nvPr/>
        </p:nvGrpSpPr>
        <p:grpSpPr>
          <a:xfrm>
            <a:off x="9046460" y="9404542"/>
            <a:ext cx="3498107" cy="1970144"/>
            <a:chOff x="2858487" y="6612406"/>
            <a:chExt cx="3498107" cy="1970144"/>
          </a:xfrm>
        </p:grpSpPr>
        <p:sp>
          <p:nvSpPr>
            <p:cNvPr id="49" name="Content Placeholder 19"/>
            <p:cNvSpPr txBox="1">
              <a:spLocks/>
            </p:cNvSpPr>
            <p:nvPr/>
          </p:nvSpPr>
          <p:spPr>
            <a:xfrm>
              <a:off x="2858487" y="7336035"/>
              <a:ext cx="3498107" cy="1246515"/>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solidFill>
                    <a:srgbClr val="6B6B6B"/>
                  </a:solidFill>
                  <a:ea typeface="Open Sans Light" panose="020B0306030504020204" pitchFamily="34" charset="0"/>
                  <a:cs typeface="Lato Light"/>
                </a:rPr>
                <a:t>Web app juga </a:t>
              </a:r>
              <a:r>
                <a:rPr lang="en-US" sz="2400" dirty="0" err="1" smtClean="0">
                  <a:solidFill>
                    <a:srgbClr val="6B6B6B"/>
                  </a:solidFill>
                  <a:ea typeface="Open Sans Light" panose="020B0306030504020204" pitchFamily="34" charset="0"/>
                  <a:cs typeface="Lato Light"/>
                </a:rPr>
                <a:t>bisa</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menampilkan</a:t>
              </a:r>
              <a:r>
                <a:rPr lang="en-US" sz="2400" dirty="0" smtClean="0">
                  <a:solidFill>
                    <a:srgbClr val="6B6B6B"/>
                  </a:solidFill>
                  <a:ea typeface="Open Sans Light" panose="020B0306030504020204" pitchFamily="34" charset="0"/>
                  <a:cs typeface="Lato Light"/>
                </a:rPr>
                <a:t> </a:t>
              </a:r>
              <a:r>
                <a:rPr lang="en-US" sz="2400" dirty="0" err="1" smtClean="0">
                  <a:solidFill>
                    <a:srgbClr val="6B6B6B"/>
                  </a:solidFill>
                  <a:ea typeface="Open Sans Light" panose="020B0306030504020204" pitchFamily="34" charset="0"/>
                  <a:cs typeface="Lato Light"/>
                </a:rPr>
                <a:t>iklan</a:t>
              </a:r>
              <a:endParaRPr lang="en-US" sz="2400" dirty="0">
                <a:solidFill>
                  <a:srgbClr val="6B6B6B"/>
                </a:solidFill>
                <a:ea typeface="Open Sans Light" panose="020B0306030504020204" pitchFamily="34" charset="0"/>
                <a:cs typeface="Lato Light"/>
              </a:endParaRPr>
            </a:p>
          </p:txBody>
        </p:sp>
        <p:sp>
          <p:nvSpPr>
            <p:cNvPr id="50" name="TextBox 49"/>
            <p:cNvSpPr txBox="1"/>
            <p:nvPr/>
          </p:nvSpPr>
          <p:spPr>
            <a:xfrm>
              <a:off x="2858487" y="6612406"/>
              <a:ext cx="3498107" cy="830960"/>
            </a:xfrm>
            <a:prstGeom prst="rect">
              <a:avLst/>
            </a:prstGeom>
            <a:noFill/>
          </p:spPr>
          <p:txBody>
            <a:bodyPr wrap="square" lIns="182843" tIns="91422" rIns="182843" bIns="91422" rtlCol="0">
              <a:spAutoFit/>
            </a:bodyPr>
            <a:lstStyle/>
            <a:p>
              <a:pPr algn="ctr"/>
              <a:r>
                <a:rPr lang="id-ID" sz="4200" b="1" dirty="0" smtClean="0">
                  <a:solidFill>
                    <a:srgbClr val="6B6B6B"/>
                  </a:solidFill>
                  <a:latin typeface="Lato Regular"/>
                  <a:cs typeface="Lato Regular"/>
                </a:rPr>
                <a:t>Advertising</a:t>
              </a:r>
              <a:endParaRPr lang="en-US" sz="4200" b="1" dirty="0">
                <a:solidFill>
                  <a:srgbClr val="6B6B6B"/>
                </a:solidFill>
                <a:latin typeface="Lato Regular"/>
                <a:cs typeface="Lato Regular"/>
              </a:endParaRPr>
            </a:p>
          </p:txBody>
        </p:sp>
      </p:grpSp>
      <p:sp>
        <p:nvSpPr>
          <p:cNvPr id="51" name="TextBox 50"/>
          <p:cNvSpPr txBox="1"/>
          <p:nvPr/>
        </p:nvSpPr>
        <p:spPr>
          <a:xfrm>
            <a:off x="10626557" y="3040858"/>
            <a:ext cx="4572000" cy="637061"/>
          </a:xfrm>
          <a:prstGeom prst="rect">
            <a:avLst/>
          </a:prstGeom>
          <a:noFill/>
        </p:spPr>
        <p:txBody>
          <a:bodyPr wrap="square" lIns="219419" tIns="109710" rIns="219419" bIns="109710" rtlCol="0">
            <a:spAutoFit/>
          </a:bodyPr>
          <a:lstStyle/>
          <a:p>
            <a:r>
              <a:rPr lang="en-US" sz="2700" dirty="0" smtClean="0">
                <a:solidFill>
                  <a:prstClr val="white">
                    <a:lumMod val="95000"/>
                  </a:prstClr>
                </a:solidFill>
                <a:ea typeface="Open Sans Light" panose="020B0306030504020204" pitchFamily="34" charset="0"/>
                <a:cs typeface="Lato Light"/>
              </a:rPr>
              <a:t>Online Reservation</a:t>
            </a:r>
            <a:endParaRPr lang="en-US" sz="2700" dirty="0">
              <a:solidFill>
                <a:prstClr val="white">
                  <a:lumMod val="95000"/>
                </a:prstClr>
              </a:solidFill>
              <a:ea typeface="Open Sans Light" panose="020B0306030504020204" pitchFamily="34" charset="0"/>
              <a:cs typeface="Lato Light"/>
            </a:endParaRPr>
          </a:p>
        </p:txBody>
      </p:sp>
      <p:sp>
        <p:nvSpPr>
          <p:cNvPr id="60" name="Freeform 222"/>
          <p:cNvSpPr>
            <a:spLocks noEditPoints="1"/>
          </p:cNvSpPr>
          <p:nvPr/>
        </p:nvSpPr>
        <p:spPr bwMode="auto">
          <a:xfrm>
            <a:off x="10106232" y="3112548"/>
            <a:ext cx="518612" cy="520896"/>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7E7E7E"/>
              </a:solidFill>
            </a:endParaRPr>
          </a:p>
        </p:txBody>
      </p:sp>
      <p:sp>
        <p:nvSpPr>
          <p:cNvPr id="89" name="TextBox 88"/>
          <p:cNvSpPr txBox="1"/>
          <p:nvPr/>
        </p:nvSpPr>
        <p:spPr>
          <a:xfrm>
            <a:off x="10626557" y="3798370"/>
            <a:ext cx="4572000" cy="637061"/>
          </a:xfrm>
          <a:prstGeom prst="rect">
            <a:avLst/>
          </a:prstGeom>
          <a:noFill/>
        </p:spPr>
        <p:txBody>
          <a:bodyPr wrap="square" lIns="219419" tIns="109710" rIns="219419" bIns="109710" rtlCol="0">
            <a:spAutoFit/>
          </a:bodyPr>
          <a:lstStyle/>
          <a:p>
            <a:r>
              <a:rPr lang="en-US" sz="2700" dirty="0" smtClean="0">
                <a:solidFill>
                  <a:prstClr val="white">
                    <a:lumMod val="95000"/>
                  </a:prstClr>
                </a:solidFill>
                <a:ea typeface="Open Sans Light" panose="020B0306030504020204" pitchFamily="34" charset="0"/>
                <a:cs typeface="Lato Light"/>
              </a:rPr>
              <a:t>Forum</a:t>
            </a:r>
            <a:endParaRPr lang="en-US" sz="2700" dirty="0">
              <a:solidFill>
                <a:prstClr val="white">
                  <a:lumMod val="95000"/>
                </a:prstClr>
              </a:solidFill>
              <a:ea typeface="Open Sans Light" panose="020B0306030504020204" pitchFamily="34" charset="0"/>
              <a:cs typeface="Lato Light"/>
            </a:endParaRPr>
          </a:p>
        </p:txBody>
      </p:sp>
      <p:sp>
        <p:nvSpPr>
          <p:cNvPr id="94" name="Freeform 222"/>
          <p:cNvSpPr>
            <a:spLocks noEditPoints="1"/>
          </p:cNvSpPr>
          <p:nvPr/>
        </p:nvSpPr>
        <p:spPr bwMode="auto">
          <a:xfrm>
            <a:off x="10106232" y="3863084"/>
            <a:ext cx="518612" cy="520896"/>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7E7E7E"/>
              </a:solidFill>
            </a:endParaRPr>
          </a:p>
        </p:txBody>
      </p:sp>
      <p:sp>
        <p:nvSpPr>
          <p:cNvPr id="95" name="TextBox 94"/>
          <p:cNvSpPr txBox="1"/>
          <p:nvPr/>
        </p:nvSpPr>
        <p:spPr>
          <a:xfrm>
            <a:off x="10626557" y="4550701"/>
            <a:ext cx="4572000" cy="637061"/>
          </a:xfrm>
          <a:prstGeom prst="rect">
            <a:avLst/>
          </a:prstGeom>
          <a:noFill/>
        </p:spPr>
        <p:txBody>
          <a:bodyPr wrap="square" lIns="219419" tIns="109710" rIns="219419" bIns="109710" rtlCol="0">
            <a:spAutoFit/>
          </a:bodyPr>
          <a:lstStyle/>
          <a:p>
            <a:r>
              <a:rPr lang="en-US" sz="2700" dirty="0" smtClean="0">
                <a:solidFill>
                  <a:prstClr val="white">
                    <a:lumMod val="95000"/>
                  </a:prstClr>
                </a:solidFill>
                <a:ea typeface="Open Sans Light" panose="020B0306030504020204" pitchFamily="34" charset="0"/>
                <a:cs typeface="Lato Light"/>
              </a:rPr>
              <a:t>Self </a:t>
            </a:r>
            <a:r>
              <a:rPr lang="en-US" sz="2700" dirty="0" err="1" smtClean="0">
                <a:solidFill>
                  <a:prstClr val="white">
                    <a:lumMod val="95000"/>
                  </a:prstClr>
                </a:solidFill>
                <a:ea typeface="Open Sans Light" panose="020B0306030504020204" pitchFamily="34" charset="0"/>
                <a:cs typeface="Lato Light"/>
              </a:rPr>
              <a:t>Itenerary</a:t>
            </a:r>
            <a:endParaRPr lang="en-US" sz="2700" dirty="0">
              <a:solidFill>
                <a:prstClr val="white">
                  <a:lumMod val="95000"/>
                </a:prstClr>
              </a:solidFill>
              <a:ea typeface="Open Sans Light" panose="020B0306030504020204" pitchFamily="34" charset="0"/>
              <a:cs typeface="Lato Light"/>
            </a:endParaRPr>
          </a:p>
        </p:txBody>
      </p:sp>
      <p:sp>
        <p:nvSpPr>
          <p:cNvPr id="97" name="TextBox 96"/>
          <p:cNvSpPr txBox="1"/>
          <p:nvPr/>
        </p:nvSpPr>
        <p:spPr>
          <a:xfrm>
            <a:off x="10626557" y="5285933"/>
            <a:ext cx="4572000" cy="637061"/>
          </a:xfrm>
          <a:prstGeom prst="rect">
            <a:avLst/>
          </a:prstGeom>
          <a:noFill/>
        </p:spPr>
        <p:txBody>
          <a:bodyPr wrap="square" lIns="219419" tIns="109710" rIns="219419" bIns="109710" rtlCol="0">
            <a:spAutoFit/>
          </a:bodyPr>
          <a:lstStyle/>
          <a:p>
            <a:r>
              <a:rPr lang="en-US" sz="2700" dirty="0" smtClean="0">
                <a:solidFill>
                  <a:prstClr val="white">
                    <a:lumMod val="95000"/>
                  </a:prstClr>
                </a:solidFill>
                <a:ea typeface="Open Sans Light" panose="020B0306030504020204" pitchFamily="34" charset="0"/>
                <a:cs typeface="Lato Light"/>
              </a:rPr>
              <a:t>Travel Information</a:t>
            </a:r>
            <a:endParaRPr lang="en-US" sz="2700" dirty="0">
              <a:solidFill>
                <a:prstClr val="white">
                  <a:lumMod val="95000"/>
                </a:prstClr>
              </a:solidFill>
              <a:ea typeface="Open Sans Light" panose="020B0306030504020204" pitchFamily="34" charset="0"/>
              <a:cs typeface="Lato Light"/>
            </a:endParaRPr>
          </a:p>
        </p:txBody>
      </p:sp>
      <p:sp>
        <p:nvSpPr>
          <p:cNvPr id="98" name="Freeform 222"/>
          <p:cNvSpPr>
            <a:spLocks noEditPoints="1"/>
          </p:cNvSpPr>
          <p:nvPr/>
        </p:nvSpPr>
        <p:spPr bwMode="auto">
          <a:xfrm>
            <a:off x="10125282" y="5350647"/>
            <a:ext cx="518612" cy="520896"/>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7E7E7E"/>
              </a:solidFill>
            </a:endParaRPr>
          </a:p>
        </p:txBody>
      </p:sp>
      <p:sp>
        <p:nvSpPr>
          <p:cNvPr id="101" name="TextBox 100"/>
          <p:cNvSpPr txBox="1"/>
          <p:nvPr/>
        </p:nvSpPr>
        <p:spPr>
          <a:xfrm>
            <a:off x="9986028" y="1285089"/>
            <a:ext cx="6907084" cy="1446532"/>
          </a:xfrm>
          <a:prstGeom prst="rect">
            <a:avLst/>
          </a:prstGeom>
          <a:noFill/>
        </p:spPr>
        <p:txBody>
          <a:bodyPr wrap="none" lIns="91422" tIns="45711" rIns="91422" bIns="45711" rtlCol="0">
            <a:spAutoFit/>
          </a:bodyPr>
          <a:lstStyle/>
          <a:p>
            <a:pPr algn="ctr"/>
            <a:r>
              <a:rPr lang="id-ID" sz="8800" b="1" dirty="0" smtClean="0">
                <a:solidFill>
                  <a:prstClr val="white"/>
                </a:solidFill>
                <a:latin typeface="Lato Regular"/>
                <a:cs typeface="Lato Regular"/>
              </a:rPr>
              <a:t>App Features</a:t>
            </a:r>
          </a:p>
        </p:txBody>
      </p:sp>
      <p:sp>
        <p:nvSpPr>
          <p:cNvPr id="104" name="AutoShape 19"/>
          <p:cNvSpPr>
            <a:spLocks/>
          </p:cNvSpPr>
          <p:nvPr/>
        </p:nvSpPr>
        <p:spPr bwMode="auto">
          <a:xfrm>
            <a:off x="10468884" y="8214708"/>
            <a:ext cx="758431" cy="75862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tx2"/>
          </a:solidFill>
          <a:ln>
            <a:noFill/>
          </a:ln>
          <a:effectLst/>
          <a:extLst/>
        </p:spPr>
        <p:txBody>
          <a:bodyPr lIns="101578" tIns="101578" rIns="101578" bIns="101578" anchor="ctr"/>
          <a:lstStyle/>
          <a:p>
            <a:pPr defTabSz="914195">
              <a:defRPr/>
            </a:pPr>
            <a:endParaRPr lang="es-ES" sz="5800" dirty="0">
              <a:solidFill>
                <a:prstClr val="white"/>
              </a:solidFill>
              <a:effectLst>
                <a:outerShdw blurRad="38100" dist="38100" dir="2700000" algn="tl">
                  <a:srgbClr val="000000"/>
                </a:outerShdw>
              </a:effectLst>
              <a:latin typeface="Gill Sans" charset="0"/>
              <a:cs typeface="Gill Sans" charset="0"/>
              <a:sym typeface="Gill Sans" charset="0"/>
            </a:endParaRPr>
          </a:p>
        </p:txBody>
      </p:sp>
      <p:sp>
        <p:nvSpPr>
          <p:cNvPr id="45" name="Freeform 222"/>
          <p:cNvSpPr>
            <a:spLocks noEditPoints="1"/>
          </p:cNvSpPr>
          <p:nvPr/>
        </p:nvSpPr>
        <p:spPr bwMode="auto">
          <a:xfrm>
            <a:off x="10106232" y="4609716"/>
            <a:ext cx="518612" cy="520896"/>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7E7E7E"/>
              </a:solidFill>
            </a:endParaRPr>
          </a:p>
        </p:txBody>
      </p:sp>
      <p:sp>
        <p:nvSpPr>
          <p:cNvPr id="46" name="TextBox 45"/>
          <p:cNvSpPr txBox="1"/>
          <p:nvPr/>
        </p:nvSpPr>
        <p:spPr>
          <a:xfrm>
            <a:off x="16784936" y="3161309"/>
            <a:ext cx="4572000" cy="637061"/>
          </a:xfrm>
          <a:prstGeom prst="rect">
            <a:avLst/>
          </a:prstGeom>
          <a:noFill/>
        </p:spPr>
        <p:txBody>
          <a:bodyPr wrap="square" lIns="219419" tIns="109710" rIns="219419" bIns="109710" rtlCol="0">
            <a:spAutoFit/>
          </a:bodyPr>
          <a:lstStyle/>
          <a:p>
            <a:r>
              <a:rPr lang="en-US" sz="2700" dirty="0" smtClean="0">
                <a:solidFill>
                  <a:prstClr val="white">
                    <a:lumMod val="95000"/>
                  </a:prstClr>
                </a:solidFill>
                <a:ea typeface="Open Sans Light" panose="020B0306030504020204" pitchFamily="34" charset="0"/>
                <a:cs typeface="Lato Light"/>
              </a:rPr>
              <a:t>Package Items</a:t>
            </a:r>
            <a:endParaRPr lang="en-US" sz="2700" dirty="0">
              <a:solidFill>
                <a:prstClr val="white">
                  <a:lumMod val="95000"/>
                </a:prstClr>
              </a:solidFill>
              <a:ea typeface="Open Sans Light" panose="020B0306030504020204" pitchFamily="34" charset="0"/>
              <a:cs typeface="Lato Light"/>
            </a:endParaRPr>
          </a:p>
        </p:txBody>
      </p:sp>
      <p:sp>
        <p:nvSpPr>
          <p:cNvPr id="47" name="Freeform 222"/>
          <p:cNvSpPr>
            <a:spLocks noEditPoints="1"/>
          </p:cNvSpPr>
          <p:nvPr/>
        </p:nvSpPr>
        <p:spPr bwMode="auto">
          <a:xfrm>
            <a:off x="16264611" y="3232999"/>
            <a:ext cx="518612" cy="520896"/>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7E7E7E"/>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0858"/>
            <a:ext cx="8412480" cy="8412480"/>
          </a:xfrm>
          <a:prstGeom prst="rect">
            <a:avLst/>
          </a:prstGeom>
        </p:spPr>
      </p:pic>
    </p:spTree>
    <p:extLst>
      <p:ext uri="{BB962C8B-B14F-4D97-AF65-F5344CB8AC3E}">
        <p14:creationId xmlns:p14="http://schemas.microsoft.com/office/powerpoint/2010/main" val="3023190131"/>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xmlns:p14="http://schemas.microsoft.com/office/powerpoint/2010/mai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p:tgtEl>
                                          <p:spTgt spid="101"/>
                                        </p:tgtEl>
                                        <p:attrNameLst>
                                          <p:attrName>ppt_x</p:attrName>
                                        </p:attrNameLst>
                                      </p:cBhvr>
                                      <p:tavLst>
                                        <p:tav tm="0">
                                          <p:val>
                                            <p:strVal val="#ppt_x-#ppt_w*1.125000"/>
                                          </p:val>
                                        </p:tav>
                                        <p:tav tm="100000">
                                          <p:val>
                                            <p:strVal val="#ppt_x"/>
                                          </p:val>
                                        </p:tav>
                                      </p:tavLst>
                                    </p:anim>
                                    <p:animEffect transition="in" filter="wipe(right)">
                                      <p:cBhvr>
                                        <p:cTn id="8" dur="500"/>
                                        <p:tgtEl>
                                          <p:spTgt spid="10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p:tgtEl>
                                          <p:spTgt spid="60"/>
                                        </p:tgtEl>
                                        <p:attrNameLst>
                                          <p:attrName>ppt_x</p:attrName>
                                        </p:attrNameLst>
                                      </p:cBhvr>
                                      <p:tavLst>
                                        <p:tav tm="0">
                                          <p:val>
                                            <p:strVal val="#ppt_x-#ppt_w*1.125000"/>
                                          </p:val>
                                        </p:tav>
                                        <p:tav tm="100000">
                                          <p:val>
                                            <p:strVal val="#ppt_x"/>
                                          </p:val>
                                        </p:tav>
                                      </p:tavLst>
                                    </p:anim>
                                    <p:animEffect transition="in" filter="wipe(right)">
                                      <p:cBhvr>
                                        <p:cTn id="13" dur="500"/>
                                        <p:tgtEl>
                                          <p:spTgt spid="6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p:tgtEl>
                                          <p:spTgt spid="94"/>
                                        </p:tgtEl>
                                        <p:attrNameLst>
                                          <p:attrName>ppt_x</p:attrName>
                                        </p:attrNameLst>
                                      </p:cBhvr>
                                      <p:tavLst>
                                        <p:tav tm="0">
                                          <p:val>
                                            <p:strVal val="#ppt_x-#ppt_w*1.125000"/>
                                          </p:val>
                                        </p:tav>
                                        <p:tav tm="100000">
                                          <p:val>
                                            <p:strVal val="#ppt_x"/>
                                          </p:val>
                                        </p:tav>
                                      </p:tavLst>
                                    </p:anim>
                                    <p:animEffect transition="in" filter="wipe(right)">
                                      <p:cBhvr>
                                        <p:cTn id="22" dur="500"/>
                                        <p:tgtEl>
                                          <p:spTgt spid="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wipe(left)">
                                      <p:cBhvr>
                                        <p:cTn id="26" dur="500"/>
                                        <p:tgtEl>
                                          <p:spTgt spid="8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left)">
                                      <p:cBhvr>
                                        <p:cTn id="30" dur="500"/>
                                        <p:tgtEl>
                                          <p:spTgt spid="95"/>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98"/>
                                        </p:tgtEl>
                                        <p:attrNameLst>
                                          <p:attrName>style.visibility</p:attrName>
                                        </p:attrNameLst>
                                      </p:cBhvr>
                                      <p:to>
                                        <p:strVal val="visible"/>
                                      </p:to>
                                    </p:set>
                                    <p:anim calcmode="lin" valueType="num">
                                      <p:cBhvr additive="base">
                                        <p:cTn id="34" dur="500"/>
                                        <p:tgtEl>
                                          <p:spTgt spid="98"/>
                                        </p:tgtEl>
                                        <p:attrNameLst>
                                          <p:attrName>ppt_x</p:attrName>
                                        </p:attrNameLst>
                                      </p:cBhvr>
                                      <p:tavLst>
                                        <p:tav tm="0">
                                          <p:val>
                                            <p:strVal val="#ppt_x-#ppt_w*1.125000"/>
                                          </p:val>
                                        </p:tav>
                                        <p:tav tm="100000">
                                          <p:val>
                                            <p:strVal val="#ppt_x"/>
                                          </p:val>
                                        </p:tav>
                                      </p:tavLst>
                                    </p:anim>
                                    <p:animEffect transition="in" filter="wipe(right)">
                                      <p:cBhvr>
                                        <p:cTn id="35" dur="500"/>
                                        <p:tgtEl>
                                          <p:spTgt spid="98"/>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wipe(left)">
                                      <p:cBhvr>
                                        <p:cTn id="39" dur="500"/>
                                        <p:tgtEl>
                                          <p:spTgt spid="97"/>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04"/>
                                        </p:tgtEl>
                                        <p:attrNameLst>
                                          <p:attrName>style.visibility</p:attrName>
                                        </p:attrNameLst>
                                      </p:cBhvr>
                                      <p:to>
                                        <p:strVal val="visible"/>
                                      </p:to>
                                    </p:set>
                                    <p:animEffect transition="in" filter="fade">
                                      <p:cBhvr>
                                        <p:cTn id="43" dur="500"/>
                                        <p:tgtEl>
                                          <p:spTgt spid="10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par>
                                <p:cTn id="47" presetID="10"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par>
                                <p:cTn id="65" presetID="10"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par>
                          <p:cTn id="77" fill="hold">
                            <p:stCondLst>
                              <p:cond delay="4500"/>
                            </p:stCondLst>
                            <p:childTnLst>
                              <p:par>
                                <p:cTn id="78" presetID="12" presetClass="entr" presetSubtype="8" fill="hold" grpId="0" nodeType="afterEffect">
                                  <p:stCondLst>
                                    <p:cond delay="0"/>
                                  </p:stCondLst>
                                  <p:childTnLst>
                                    <p:set>
                                      <p:cBhvr>
                                        <p:cTn id="79" dur="1" fill="hold">
                                          <p:stCondLst>
                                            <p:cond delay="0"/>
                                          </p:stCondLst>
                                        </p:cTn>
                                        <p:tgtEl>
                                          <p:spTgt spid="45"/>
                                        </p:tgtEl>
                                        <p:attrNameLst>
                                          <p:attrName>style.visibility</p:attrName>
                                        </p:attrNameLst>
                                      </p:cBhvr>
                                      <p:to>
                                        <p:strVal val="visible"/>
                                      </p:to>
                                    </p:set>
                                    <p:anim calcmode="lin" valueType="num">
                                      <p:cBhvr additive="base">
                                        <p:cTn id="80" dur="500"/>
                                        <p:tgtEl>
                                          <p:spTgt spid="45"/>
                                        </p:tgtEl>
                                        <p:attrNameLst>
                                          <p:attrName>ppt_x</p:attrName>
                                        </p:attrNameLst>
                                      </p:cBhvr>
                                      <p:tavLst>
                                        <p:tav tm="0">
                                          <p:val>
                                            <p:strVal val="#ppt_x-#ppt_w*1.125000"/>
                                          </p:val>
                                        </p:tav>
                                        <p:tav tm="100000">
                                          <p:val>
                                            <p:strVal val="#ppt_x"/>
                                          </p:val>
                                        </p:tav>
                                      </p:tavLst>
                                    </p:anim>
                                    <p:animEffect transition="in" filter="wipe(right)">
                                      <p:cBhvr>
                                        <p:cTn id="81" dur="500"/>
                                        <p:tgtEl>
                                          <p:spTgt spid="45"/>
                                        </p:tgtEl>
                                      </p:cBhvr>
                                    </p:animEffect>
                                  </p:childTnLst>
                                </p:cTn>
                              </p:par>
                            </p:childTnLst>
                          </p:cTn>
                        </p:par>
                        <p:par>
                          <p:cTn id="82" fill="hold">
                            <p:stCondLst>
                              <p:cond delay="5000"/>
                            </p:stCondLst>
                            <p:childTnLst>
                              <p:par>
                                <p:cTn id="83" presetID="12" presetClass="entr" presetSubtype="8"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p:tgtEl>
                                          <p:spTgt spid="47"/>
                                        </p:tgtEl>
                                        <p:attrNameLst>
                                          <p:attrName>ppt_x</p:attrName>
                                        </p:attrNameLst>
                                      </p:cBhvr>
                                      <p:tavLst>
                                        <p:tav tm="0">
                                          <p:val>
                                            <p:strVal val="#ppt_x-#ppt_w*1.125000"/>
                                          </p:val>
                                        </p:tav>
                                        <p:tav tm="100000">
                                          <p:val>
                                            <p:strVal val="#ppt_x"/>
                                          </p:val>
                                        </p:tav>
                                      </p:tavLst>
                                    </p:anim>
                                    <p:animEffect transition="in" filter="wipe(right)">
                                      <p:cBhvr>
                                        <p:cTn id="86" dur="500"/>
                                        <p:tgtEl>
                                          <p:spTgt spid="47"/>
                                        </p:tgtEl>
                                      </p:cBhvr>
                                    </p:animEffect>
                                  </p:childTnLst>
                                </p:cTn>
                              </p:par>
                            </p:childTnLst>
                          </p:cTn>
                        </p:par>
                        <p:par>
                          <p:cTn id="87" fill="hold">
                            <p:stCondLst>
                              <p:cond delay="5500"/>
                            </p:stCondLst>
                            <p:childTnLst>
                              <p:par>
                                <p:cTn id="88" presetID="22" presetClass="entr" presetSubtype="8"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wipe(left)">
                                      <p:cBhvr>
                                        <p:cTn id="9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3" grpId="0" animBg="1"/>
      <p:bldP spid="77" grpId="0" animBg="1"/>
      <p:bldP spid="44" grpId="0" animBg="1"/>
      <p:bldP spid="51" grpId="0"/>
      <p:bldP spid="60" grpId="0" animBg="1"/>
      <p:bldP spid="89" grpId="0"/>
      <p:bldP spid="94" grpId="0" animBg="1"/>
      <p:bldP spid="95" grpId="0"/>
      <p:bldP spid="97" grpId="0"/>
      <p:bldP spid="98" grpId="0" animBg="1"/>
      <p:bldP spid="101" grpId="0"/>
      <p:bldP spid="104" grpId="0" animBg="1"/>
      <p:bldP spid="45" grpId="0" animBg="1"/>
      <p:bldP spid="46"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spect="1"/>
          </p:cNvSpPr>
          <p:nvPr/>
        </p:nvSpPr>
        <p:spPr>
          <a:xfrm rot="16200000">
            <a:off x="-288759" y="217725"/>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a:spLocks noChangeAspect="1"/>
          </p:cNvSpPr>
          <p:nvPr/>
        </p:nvSpPr>
        <p:spPr>
          <a:xfrm rot="16200000">
            <a:off x="11925466" y="1260615"/>
            <a:ext cx="13836319" cy="11169650"/>
          </a:xfrm>
          <a:prstGeom prst="rect">
            <a:avLst/>
          </a:prstGeom>
          <a:solidFill>
            <a:schemeClr val="accent5">
              <a:lumMod val="50000"/>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4" name="Chart 1"/>
          <p:cNvGraphicFramePr>
            <a:graphicFrameLocks/>
          </p:cNvGraphicFramePr>
          <p:nvPr>
            <p:extLst>
              <p:ext uri="{D42A27DB-BD31-4B8C-83A1-F6EECF244321}">
                <p14:modId xmlns:p14="http://schemas.microsoft.com/office/powerpoint/2010/main" val="1415088512"/>
              </p:ext>
            </p:extLst>
          </p:nvPr>
        </p:nvGraphicFramePr>
        <p:xfrm>
          <a:off x="1635125" y="3128675"/>
          <a:ext cx="10474326" cy="4060650"/>
        </p:xfrm>
        <a:graphic>
          <a:graphicData uri="http://schemas.openxmlformats.org/drawingml/2006/chart">
            <c:chart xmlns:c="http://schemas.openxmlformats.org/drawingml/2006/chart" xmlns:r="http://schemas.openxmlformats.org/officeDocument/2006/relationships" r:id="rId2"/>
          </a:graphicData>
        </a:graphic>
      </p:graphicFrame>
      <p:grpSp>
        <p:nvGrpSpPr>
          <p:cNvPr id="15" name="Group 14"/>
          <p:cNvGrpSpPr/>
          <p:nvPr/>
        </p:nvGrpSpPr>
        <p:grpSpPr>
          <a:xfrm>
            <a:off x="13814655" y="3440901"/>
            <a:ext cx="9710435" cy="1466004"/>
            <a:chOff x="1477439" y="3949429"/>
            <a:chExt cx="10984480" cy="1466004"/>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smtClean="0">
                  <a:solidFill>
                    <a:schemeClr val="bg1"/>
                  </a:solidFill>
                  <a:latin typeface="Lato Regular"/>
                  <a:cs typeface="Lato Regular"/>
                </a:rPr>
                <a:t>Marketing Definition</a:t>
              </a:r>
              <a:endParaRPr lang="en-US" sz="3200" b="1" dirty="0">
                <a:solidFill>
                  <a:schemeClr val="bg1"/>
                </a:solidFill>
                <a:latin typeface="Lato Regular"/>
                <a:cs typeface="Lato Regular"/>
              </a:endParaRPr>
            </a:p>
          </p:txBody>
        </p:sp>
        <p:sp>
          <p:nvSpPr>
            <p:cNvPr id="17" name="Title 20"/>
            <p:cNvSpPr txBox="1">
              <a:spLocks/>
            </p:cNvSpPr>
            <p:nvPr/>
          </p:nvSpPr>
          <p:spPr>
            <a:xfrm>
              <a:off x="1499718" y="4305955"/>
              <a:ext cx="10962201" cy="1109478"/>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200" dirty="0">
                  <a:solidFill>
                    <a:schemeClr val="bg1"/>
                  </a:solidFill>
                  <a:latin typeface="Lato Light"/>
                  <a:cs typeface="Lato Light"/>
                </a:rPr>
                <a:t>Lorem ipsum dolor sit amet, consectetur adipiscing elit. Aliquam tincidunt ante nec sem congue convallis. Pellentesque vel</a:t>
              </a:r>
              <a:endParaRPr lang="en-US" sz="2200" dirty="0">
                <a:solidFill>
                  <a:schemeClr val="bg1"/>
                </a:solidFill>
                <a:latin typeface="Lato Light"/>
                <a:cs typeface="Lato Light"/>
              </a:endParaRPr>
            </a:p>
          </p:txBody>
        </p:sp>
      </p:grpSp>
      <p:grpSp>
        <p:nvGrpSpPr>
          <p:cNvPr id="22" name="Group 21"/>
          <p:cNvGrpSpPr/>
          <p:nvPr/>
        </p:nvGrpSpPr>
        <p:grpSpPr>
          <a:xfrm>
            <a:off x="14119455" y="5165037"/>
            <a:ext cx="9203797" cy="1491807"/>
            <a:chOff x="2366663" y="4148088"/>
            <a:chExt cx="9203797" cy="1491806"/>
          </a:xfrm>
        </p:grpSpPr>
        <p:grpSp>
          <p:nvGrpSpPr>
            <p:cNvPr id="23" name="Group 22"/>
            <p:cNvGrpSpPr/>
            <p:nvPr/>
          </p:nvGrpSpPr>
          <p:grpSpPr>
            <a:xfrm>
              <a:off x="3599459" y="4148088"/>
              <a:ext cx="7971001" cy="1491806"/>
              <a:chOff x="4224467" y="4439562"/>
              <a:chExt cx="7971001" cy="1491806"/>
            </a:xfrm>
          </p:grpSpPr>
          <p:sp>
            <p:nvSpPr>
              <p:cNvPr id="26" name="Title 20"/>
              <p:cNvSpPr txBox="1">
                <a:spLocks/>
              </p:cNvSpPr>
              <p:nvPr/>
            </p:nvSpPr>
            <p:spPr>
              <a:xfrm>
                <a:off x="4224467" y="4439562"/>
                <a:ext cx="4888257" cy="492442"/>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smtClean="0">
                    <a:solidFill>
                      <a:schemeClr val="bg1"/>
                    </a:solidFill>
                    <a:latin typeface="Lato Regular"/>
                    <a:cs typeface="Lato Regular"/>
                  </a:rPr>
                  <a:t>SEO Strategy</a:t>
                </a:r>
                <a:endParaRPr lang="en-US" sz="3200" b="1" dirty="0">
                  <a:solidFill>
                    <a:schemeClr val="bg1"/>
                  </a:solidFill>
                  <a:latin typeface="Lato Regular"/>
                  <a:cs typeface="Lato Regular"/>
                </a:endParaRPr>
              </a:p>
            </p:txBody>
          </p:sp>
          <p:sp>
            <p:nvSpPr>
              <p:cNvPr id="27" name="Title 20"/>
              <p:cNvSpPr txBox="1">
                <a:spLocks/>
              </p:cNvSpPr>
              <p:nvPr/>
            </p:nvSpPr>
            <p:spPr>
              <a:xfrm>
                <a:off x="4268826" y="4743408"/>
                <a:ext cx="7926642" cy="118796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Lato Light"/>
                    <a:cs typeface="Lato Light"/>
                  </a:rPr>
                  <a:t>Lorem ipsum dolor sit amet, consectetur adipiscing elit. Aliquam tincidunt ante nec sem congue convallis. </a:t>
                </a:r>
                <a:endParaRPr lang="en-US" sz="2400" dirty="0">
                  <a:solidFill>
                    <a:schemeClr val="bg1"/>
                  </a:solidFill>
                  <a:latin typeface="Lato Light"/>
                  <a:cs typeface="Lato Light"/>
                </a:endParaRPr>
              </a:p>
            </p:txBody>
          </p:sp>
        </p:gr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9906165"/>
            <a:ext cx="9203797" cy="1447635"/>
            <a:chOff x="2366663" y="8866938"/>
            <a:chExt cx="9203798" cy="1447634"/>
          </a:xfrm>
        </p:grpSpPr>
        <p:grpSp>
          <p:nvGrpSpPr>
            <p:cNvPr id="29" name="Group 28"/>
            <p:cNvGrpSpPr/>
            <p:nvPr/>
          </p:nvGrpSpPr>
          <p:grpSpPr>
            <a:xfrm>
              <a:off x="3598680" y="8866938"/>
              <a:ext cx="7971781" cy="1447634"/>
              <a:chOff x="4224467" y="4439562"/>
              <a:chExt cx="7971781" cy="1447634"/>
            </a:xfrm>
          </p:grpSpPr>
          <p:sp>
            <p:nvSpPr>
              <p:cNvPr id="32" name="Title 20"/>
              <p:cNvSpPr txBox="1">
                <a:spLocks/>
              </p:cNvSpPr>
              <p:nvPr/>
            </p:nvSpPr>
            <p:spPr>
              <a:xfrm>
                <a:off x="4224467" y="4439562"/>
                <a:ext cx="4888257" cy="492442"/>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smtClean="0">
                    <a:solidFill>
                      <a:schemeClr val="bg1"/>
                    </a:solidFill>
                    <a:latin typeface="Lato Regular"/>
                    <a:cs typeface="Lato Regular"/>
                  </a:rPr>
                  <a:t>Customers</a:t>
                </a:r>
                <a:endParaRPr lang="en-US" sz="3200" b="1" dirty="0">
                  <a:solidFill>
                    <a:schemeClr val="bg1"/>
                  </a:solidFill>
                  <a:latin typeface="Lato Regular"/>
                  <a:cs typeface="Lato Regular"/>
                </a:endParaRPr>
              </a:p>
            </p:txBody>
          </p:sp>
          <p:sp>
            <p:nvSpPr>
              <p:cNvPr id="33" name="Title 20"/>
              <p:cNvSpPr txBox="1">
                <a:spLocks/>
              </p:cNvSpPr>
              <p:nvPr/>
            </p:nvSpPr>
            <p:spPr>
              <a:xfrm>
                <a:off x="4246745" y="4699236"/>
                <a:ext cx="7949503" cy="118796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Lato Light"/>
                    <a:cs typeface="Lato Light"/>
                  </a:rPr>
                  <a:t>Lorem ipsum dolor sit amet, consectetur adipiscing elit. Aliquam tincidunt ante nec sem congue convallis. </a:t>
                </a:r>
                <a:endParaRPr lang="en-US" sz="2400" dirty="0">
                  <a:solidFill>
                    <a:schemeClr val="bg1"/>
                  </a:solidFill>
                  <a:latin typeface="Lato Light"/>
                  <a:cs typeface="Lato Light"/>
                </a:endParaRPr>
              </a:p>
            </p:txBody>
          </p:sp>
        </p:gr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777251"/>
            <a:ext cx="9203795" cy="1447635"/>
            <a:chOff x="2366663" y="5760301"/>
            <a:chExt cx="9203795" cy="1447634"/>
          </a:xfrm>
        </p:grpSpPr>
        <p:grpSp>
          <p:nvGrpSpPr>
            <p:cNvPr id="35" name="Group 34"/>
            <p:cNvGrpSpPr/>
            <p:nvPr/>
          </p:nvGrpSpPr>
          <p:grpSpPr>
            <a:xfrm>
              <a:off x="3597316" y="5760301"/>
              <a:ext cx="7973142" cy="1447634"/>
              <a:chOff x="4224467" y="4439562"/>
              <a:chExt cx="7973142" cy="1447634"/>
            </a:xfrm>
          </p:grpSpPr>
          <p:sp>
            <p:nvSpPr>
              <p:cNvPr id="38" name="Title 20"/>
              <p:cNvSpPr txBox="1">
                <a:spLocks/>
              </p:cNvSpPr>
              <p:nvPr/>
            </p:nvSpPr>
            <p:spPr>
              <a:xfrm>
                <a:off x="4224467" y="4439562"/>
                <a:ext cx="4888259" cy="492442"/>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smtClean="0">
                    <a:solidFill>
                      <a:schemeClr val="bg1"/>
                    </a:solidFill>
                    <a:latin typeface="Lato Regular"/>
                    <a:cs typeface="Lato Regular"/>
                  </a:rPr>
                  <a:t>Inbound Marketing</a:t>
                </a:r>
                <a:endParaRPr lang="en-US" sz="3200" b="1" dirty="0">
                  <a:solidFill>
                    <a:schemeClr val="bg1"/>
                  </a:solidFill>
                  <a:latin typeface="Lato Regular"/>
                  <a:cs typeface="Lato Regular"/>
                </a:endParaRPr>
              </a:p>
            </p:txBody>
          </p:sp>
          <p:sp>
            <p:nvSpPr>
              <p:cNvPr id="39" name="Title 20"/>
              <p:cNvSpPr txBox="1">
                <a:spLocks/>
              </p:cNvSpPr>
              <p:nvPr/>
            </p:nvSpPr>
            <p:spPr>
              <a:xfrm>
                <a:off x="4246745" y="4699236"/>
                <a:ext cx="7950864" cy="118796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Lato Light"/>
                    <a:cs typeface="Lato Light"/>
                  </a:rPr>
                  <a:t>Lorem ipsum dolor sit amet, consectetur adipiscing elit. Aliquam tincidunt ante nec sem congue convallis. </a:t>
                </a:r>
                <a:endParaRPr lang="en-US" sz="2400" dirty="0">
                  <a:solidFill>
                    <a:schemeClr val="bg1"/>
                  </a:solidFill>
                  <a:latin typeface="Lato Light"/>
                  <a:cs typeface="Lato Light"/>
                </a:endParaRPr>
              </a:p>
            </p:txBody>
          </p:sp>
        </p:gr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366453"/>
            <a:ext cx="9203797" cy="1447635"/>
            <a:chOff x="2366663" y="7349505"/>
            <a:chExt cx="9203797" cy="1447634"/>
          </a:xfrm>
        </p:grpSpPr>
        <p:grpSp>
          <p:nvGrpSpPr>
            <p:cNvPr id="41" name="Group 40"/>
            <p:cNvGrpSpPr/>
            <p:nvPr/>
          </p:nvGrpSpPr>
          <p:grpSpPr>
            <a:xfrm>
              <a:off x="3598775" y="7349505"/>
              <a:ext cx="7971685" cy="1447634"/>
              <a:chOff x="4224467" y="4439562"/>
              <a:chExt cx="7971685" cy="1447634"/>
            </a:xfrm>
          </p:grpSpPr>
          <p:sp>
            <p:nvSpPr>
              <p:cNvPr id="44" name="Title 20"/>
              <p:cNvSpPr txBox="1">
                <a:spLocks/>
              </p:cNvSpPr>
              <p:nvPr/>
            </p:nvSpPr>
            <p:spPr>
              <a:xfrm>
                <a:off x="4224467" y="4439562"/>
                <a:ext cx="4888258" cy="492442"/>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smtClean="0">
                    <a:solidFill>
                      <a:schemeClr val="bg1"/>
                    </a:solidFill>
                    <a:latin typeface="Lato Regular"/>
                    <a:cs typeface="Lato Regular"/>
                  </a:rPr>
                  <a:t>Visitors</a:t>
                </a:r>
                <a:endParaRPr lang="en-US" sz="3200" b="1" dirty="0">
                  <a:solidFill>
                    <a:schemeClr val="bg1"/>
                  </a:solidFill>
                  <a:latin typeface="Lato Regular"/>
                  <a:cs typeface="Lato Regular"/>
                </a:endParaRPr>
              </a:p>
            </p:txBody>
          </p:sp>
          <p:sp>
            <p:nvSpPr>
              <p:cNvPr id="45" name="Title 20"/>
              <p:cNvSpPr txBox="1">
                <a:spLocks/>
              </p:cNvSpPr>
              <p:nvPr/>
            </p:nvSpPr>
            <p:spPr>
              <a:xfrm>
                <a:off x="4246746" y="4699236"/>
                <a:ext cx="7949406" cy="118796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400" dirty="0">
                    <a:solidFill>
                      <a:schemeClr val="bg1"/>
                    </a:solidFill>
                    <a:latin typeface="Lato Light"/>
                    <a:cs typeface="Lato Light"/>
                  </a:rPr>
                  <a:t>Lorem ipsum dolor sit amet, consectetur adipiscing elit. Aliquam tincidunt ante nec sem congue convallis. </a:t>
                </a:r>
                <a:endParaRPr lang="en-US" sz="2400" dirty="0">
                  <a:solidFill>
                    <a:schemeClr val="bg1"/>
                  </a:solidFill>
                  <a:latin typeface="Lato Light"/>
                  <a:cs typeface="Lato Light"/>
                </a:endParaRPr>
              </a:p>
            </p:txBody>
          </p:sp>
        </p:gr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446532"/>
            </a:xfrm>
            <a:prstGeom prst="rect">
              <a:avLst/>
            </a:prstGeom>
            <a:noFill/>
          </p:spPr>
          <p:txBody>
            <a:bodyPr wrap="square" lIns="91422" tIns="45711" rIns="91422" bIns="45711" rtlCol="0">
              <a:spAutoFit/>
            </a:bodyPr>
            <a:lstStyle/>
            <a:p>
              <a:pPr algn="ctr"/>
              <a:r>
                <a:rPr lang="en-US" sz="8800" b="1" dirty="0" smtClean="0">
                  <a:solidFill>
                    <a:schemeClr val="bg1"/>
                  </a:solidFill>
                  <a:latin typeface="Lato Regular"/>
                  <a:cs typeface="Lato Regular"/>
                </a:rPr>
                <a:t>App </a:t>
              </a:r>
              <a:r>
                <a:rPr lang="id-ID" sz="8800" b="1" dirty="0" smtClean="0">
                  <a:solidFill>
                    <a:schemeClr val="bg1"/>
                  </a:solidFill>
                  <a:latin typeface="Lato Regular"/>
                  <a:cs typeface="Lato Regular"/>
                </a:rPr>
                <a:t>Content</a:t>
              </a: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solidFill>
                  <a:latin typeface="Lato Light"/>
                  <a:cs typeface="Lato Light"/>
                </a:rPr>
                <a:t>Your </a:t>
              </a:r>
              <a:r>
                <a:rPr lang="en-US" sz="3100" dirty="0" smtClean="0">
                  <a:solidFill>
                    <a:schemeClr val="bg1"/>
                  </a:solidFill>
                  <a:latin typeface="Lato Light"/>
                  <a:cs typeface="Lato Light"/>
                </a:rPr>
                <a:t>great subtitle </a:t>
              </a:r>
              <a:r>
                <a:rPr lang="en-US" sz="3100" dirty="0" smtClean="0">
                  <a:solidFill>
                    <a:schemeClr val="accent1"/>
                  </a:solidFill>
                  <a:latin typeface="Lato Light"/>
                  <a:cs typeface="Lato Light"/>
                </a:rPr>
                <a:t>in this line</a:t>
              </a:r>
              <a:endParaRPr lang="en-US" sz="3100" dirty="0">
                <a:solidFill>
                  <a:schemeClr val="accent1"/>
                </a:solidFill>
                <a:latin typeface="Lato Light"/>
                <a:cs typeface="Lato Light"/>
              </a:endParaRPr>
            </a:p>
          </p:txBody>
        </p:sp>
      </p:grpSp>
      <p:sp>
        <p:nvSpPr>
          <p:cNvPr id="95" name="TextBox 94"/>
          <p:cNvSpPr txBox="1"/>
          <p:nvPr/>
        </p:nvSpPr>
        <p:spPr>
          <a:xfrm>
            <a:off x="1943064" y="7761988"/>
            <a:ext cx="9836186" cy="3535330"/>
          </a:xfrm>
          <a:prstGeom prst="rect">
            <a:avLst/>
          </a:prstGeom>
          <a:noFill/>
        </p:spPr>
        <p:txBody>
          <a:bodyPr wrap="square" lIns="0" tIns="0" rIns="243731" bIns="0" numCol="1" spcCol="731190" rtlCol="0">
            <a:noAutofit/>
          </a:bodyPr>
          <a:lstStyle/>
          <a:p>
            <a:pPr algn="just"/>
            <a:r>
              <a:rPr lang="en-US" sz="2600" b="1" dirty="0">
                <a:solidFill>
                  <a:schemeClr val="bg1">
                    <a:lumMod val="65000"/>
                  </a:schemeClr>
                </a:solidFill>
                <a:latin typeface="Lato Regular"/>
                <a:cs typeface="Lato Regular"/>
              </a:rPr>
              <a:t>Lorem ipsum dolor </a:t>
            </a:r>
            <a:r>
              <a:rPr lang="en-US" sz="2600" dirty="0">
                <a:solidFill>
                  <a:schemeClr val="bg1">
                    <a:lumMod val="65000"/>
                  </a:schemeClr>
                </a:solidFill>
                <a:latin typeface="Lato Light"/>
                <a:cs typeface="Lato Light"/>
              </a:rPr>
              <a:t>sit amet, consectetur adipiscing elit. Ut efficitur ipsum vitae tortor accumsan, a pulvinar lorem lacinia. Donec eu arcu justo. Fusce eget consequat </a:t>
            </a:r>
            <a:r>
              <a:rPr lang="en-US" sz="2600" dirty="0" smtClean="0">
                <a:solidFill>
                  <a:schemeClr val="bg1">
                    <a:lumMod val="65000"/>
                  </a:schemeClr>
                </a:solidFill>
                <a:latin typeface="Lato Light"/>
                <a:cs typeface="Lato Light"/>
              </a:rPr>
              <a:t>risus</a:t>
            </a:r>
            <a:r>
              <a:rPr lang="en-US" sz="2600" dirty="0">
                <a:solidFill>
                  <a:schemeClr val="bg1">
                    <a:lumMod val="65000"/>
                  </a:schemeClr>
                </a:solidFill>
                <a:latin typeface="Lato Light"/>
                <a:cs typeface="Lato Light"/>
              </a:rPr>
              <a:t> </a:t>
            </a:r>
            <a:r>
              <a:rPr lang="en-US" sz="2600" dirty="0">
                <a:solidFill>
                  <a:schemeClr val="bg1">
                    <a:lumMod val="65000"/>
                  </a:schemeClr>
                </a:solidFill>
                <a:cs typeface="Lato Light"/>
              </a:rPr>
              <a:t>Proin est lacus, interdum vitae feugiat quis, faucibus vel mi. </a:t>
            </a:r>
            <a:endParaRPr lang="en-US" sz="2600" dirty="0" smtClean="0">
              <a:solidFill>
                <a:schemeClr val="bg1">
                  <a:lumMod val="65000"/>
                </a:schemeClr>
              </a:solidFill>
              <a:latin typeface="Lato Light"/>
              <a:cs typeface="Lato Light"/>
            </a:endParaRPr>
          </a:p>
          <a:p>
            <a:pPr algn="just"/>
            <a:endParaRPr lang="en-US" sz="2600" dirty="0">
              <a:solidFill>
                <a:schemeClr val="bg1">
                  <a:lumMod val="65000"/>
                </a:schemeClr>
              </a:solidFill>
              <a:latin typeface="Lato Light"/>
              <a:cs typeface="Lato Light"/>
            </a:endParaRPr>
          </a:p>
          <a:p>
            <a:pPr algn="just"/>
            <a:r>
              <a:rPr lang="en-US" sz="2600" dirty="0">
                <a:solidFill>
                  <a:schemeClr val="bg1">
                    <a:lumMod val="65000"/>
                  </a:schemeClr>
                </a:solidFill>
                <a:latin typeface="Lato Light"/>
                <a:cs typeface="Lato Light"/>
              </a:rPr>
              <a:t>Vivamus accumsan nisi vel nulla viverra semper. Donec purus enim, sollicitudin vitae porta a, commodo sodales justo. Sed iaculis rutrum molestie. </a:t>
            </a:r>
            <a:endParaRPr lang="en-US" sz="2600" dirty="0">
              <a:solidFill>
                <a:schemeClr val="bg1">
                  <a:lumMod val="65000"/>
                </a:schemeClr>
              </a:solidFill>
              <a:cs typeface="Lato Light"/>
            </a:endParaRPr>
          </a:p>
        </p:txBody>
      </p:sp>
    </p:spTree>
    <p:extLst>
      <p:ext uri="{BB962C8B-B14F-4D97-AF65-F5344CB8AC3E}">
        <p14:creationId xmlns:p14="http://schemas.microsoft.com/office/powerpoint/2010/main" val="1873203525"/>
      </p:ext>
    </p:extLst>
  </p:cSld>
  <p:clrMapOvr>
    <a:masterClrMapping/>
  </p:clrMapOvr>
  <mc:AlternateContent xmlns:mc="http://schemas.openxmlformats.org/markup-compatibility/2006" xmlns:p14="http://schemas.microsoft.com/office/powerpoint/2010/main">
    <mc:Choice Requires="p14">
      <p:transition spd="slow" p14:dur="2000" advClick="0" advTm="2000">
        <p14:ferris dir="l"/>
      </p:transition>
    </mc:Choice>
    <mc:Fallback xmlns="">
      <p:transition xmlns:p14="http://schemas.microsoft.com/office/powerpoint/2010/mai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13" dur="500"/>
                                        <p:tgtEl>
                                          <p:spTgt spid="14">
                                            <p:graphicEl>
                                              <a:chart seriesIdx="-3" categoryIdx="-3" bldStep="gridLegend"/>
                                            </p:graphicEl>
                                          </p:spTgt>
                                        </p:tgtEl>
                                      </p:cBhvr>
                                    </p:animEffect>
                                    <p:anim calcmode="lin" valueType="num">
                                      <p:cBhvr>
                                        <p:cTn id="14" dur="500" fill="hold"/>
                                        <p:tgtEl>
                                          <p:spTgt spid="14">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15" dur="500" fill="hold"/>
                                        <p:tgtEl>
                                          <p:spTgt spid="14">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20" dur="500"/>
                                        <p:tgtEl>
                                          <p:spTgt spid="14">
                                            <p:graphicEl>
                                              <a:chart seriesIdx="-4" categoryIdx="0" bldStep="category"/>
                                            </p:graphicEl>
                                          </p:spTgt>
                                        </p:tgtEl>
                                      </p:cBhvr>
                                    </p:animEffect>
                                    <p:anim calcmode="lin" valueType="num">
                                      <p:cBhvr>
                                        <p:cTn id="21" dur="500" fill="hold"/>
                                        <p:tgtEl>
                                          <p:spTgt spid="14">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p:cTn id="22" dur="500" fill="hold"/>
                                        <p:tgtEl>
                                          <p:spTgt spid="14">
                                            <p:graphicEl>
                                              <a:chart seriesIdx="-4" categoryIdx="0"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27" dur="500"/>
                                        <p:tgtEl>
                                          <p:spTgt spid="14">
                                            <p:graphicEl>
                                              <a:chart seriesIdx="-4" categoryIdx="1" bldStep="category"/>
                                            </p:graphicEl>
                                          </p:spTgt>
                                        </p:tgtEl>
                                      </p:cBhvr>
                                    </p:animEffect>
                                    <p:anim calcmode="lin" valueType="num">
                                      <p:cBhvr>
                                        <p:cTn id="28" dur="500" fill="hold"/>
                                        <p:tgtEl>
                                          <p:spTgt spid="14">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p:cTn id="29" dur="500" fill="hold"/>
                                        <p:tgtEl>
                                          <p:spTgt spid="14">
                                            <p:graphicEl>
                                              <a:chart seriesIdx="-4" categoryIdx="1"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34" dur="500"/>
                                        <p:tgtEl>
                                          <p:spTgt spid="14">
                                            <p:graphicEl>
                                              <a:chart seriesIdx="-4" categoryIdx="2" bldStep="category"/>
                                            </p:graphicEl>
                                          </p:spTgt>
                                        </p:tgtEl>
                                      </p:cBhvr>
                                    </p:animEffect>
                                    <p:anim calcmode="lin" valueType="num">
                                      <p:cBhvr>
                                        <p:cTn id="35" dur="500" fill="hold"/>
                                        <p:tgtEl>
                                          <p:spTgt spid="14">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p:cTn id="36" dur="500" fill="hold"/>
                                        <p:tgtEl>
                                          <p:spTgt spid="14">
                                            <p:graphicEl>
                                              <a:chart seriesIdx="-4" categoryIdx="2"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41" dur="500"/>
                                        <p:tgtEl>
                                          <p:spTgt spid="14">
                                            <p:graphicEl>
                                              <a:chart seriesIdx="-4" categoryIdx="3" bldStep="category"/>
                                            </p:graphicEl>
                                          </p:spTgt>
                                        </p:tgtEl>
                                      </p:cBhvr>
                                    </p:animEffect>
                                    <p:anim calcmode="lin" valueType="num">
                                      <p:cBhvr>
                                        <p:cTn id="42" dur="500" fill="hold"/>
                                        <p:tgtEl>
                                          <p:spTgt spid="14">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p:cTn id="43" dur="500" fill="hold"/>
                                        <p:tgtEl>
                                          <p:spTgt spid="14">
                                            <p:graphicEl>
                                              <a:chart seriesIdx="-4" categoryIdx="3"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48" dur="500"/>
                                        <p:tgtEl>
                                          <p:spTgt spid="14">
                                            <p:graphicEl>
                                              <a:chart seriesIdx="-4" categoryIdx="4" bldStep="category"/>
                                            </p:graphicEl>
                                          </p:spTgt>
                                        </p:tgtEl>
                                      </p:cBhvr>
                                    </p:animEffect>
                                    <p:anim calcmode="lin" valueType="num">
                                      <p:cBhvr>
                                        <p:cTn id="49" dur="500" fill="hold"/>
                                        <p:tgtEl>
                                          <p:spTgt spid="14">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p:cTn id="50" dur="500" fill="hold"/>
                                        <p:tgtEl>
                                          <p:spTgt spid="14">
                                            <p:graphicEl>
                                              <a:chart seriesIdx="-4" categoryIdx="4" bldStep="category"/>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par>
                          <p:cTn id="55" fill="hold">
                            <p:stCondLst>
                              <p:cond delay="2000"/>
                            </p:stCondLst>
                            <p:childTnLst>
                              <p:par>
                                <p:cTn id="56" presetID="2" presetClass="entr" presetSubtype="8"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0-#ppt_w/2"/>
                                          </p:val>
                                        </p:tav>
                                        <p:tav tm="100000">
                                          <p:val>
                                            <p:strVal val="#ppt_x"/>
                                          </p:val>
                                        </p:tav>
                                      </p:tavLst>
                                    </p:anim>
                                    <p:anim calcmode="lin" valueType="num">
                                      <p:cBhvr additive="base">
                                        <p:cTn id="59" dur="500" fill="hold"/>
                                        <p:tgtEl>
                                          <p:spTgt spid="22"/>
                                        </p:tgtEl>
                                        <p:attrNameLst>
                                          <p:attrName>ppt_y</p:attrName>
                                        </p:attrNameLst>
                                      </p:cBhvr>
                                      <p:tavLst>
                                        <p:tav tm="0">
                                          <p:val>
                                            <p:strVal val="#ppt_y"/>
                                          </p:val>
                                        </p:tav>
                                        <p:tav tm="100000">
                                          <p:val>
                                            <p:strVal val="#ppt_y"/>
                                          </p:val>
                                        </p:tav>
                                      </p:tavLst>
                                    </p:anim>
                                  </p:childTnLst>
                                </p:cTn>
                              </p:par>
                            </p:childTnLst>
                          </p:cTn>
                        </p:par>
                        <p:par>
                          <p:cTn id="60" fill="hold">
                            <p:stCondLst>
                              <p:cond delay="2500"/>
                            </p:stCondLst>
                            <p:childTnLst>
                              <p:par>
                                <p:cTn id="61" presetID="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0-#ppt_w/2"/>
                                          </p:val>
                                        </p:tav>
                                        <p:tav tm="100000">
                                          <p:val>
                                            <p:strVal val="#ppt_x"/>
                                          </p:val>
                                        </p:tav>
                                      </p:tavLst>
                                    </p:anim>
                                    <p:anim calcmode="lin" valueType="num">
                                      <p:cBhvr additive="base">
                                        <p:cTn id="64" dur="500" fill="hold"/>
                                        <p:tgtEl>
                                          <p:spTgt spid="34"/>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fill="hold"/>
                                        <p:tgtEl>
                                          <p:spTgt spid="40"/>
                                        </p:tgtEl>
                                        <p:attrNameLst>
                                          <p:attrName>ppt_x</p:attrName>
                                        </p:attrNameLst>
                                      </p:cBhvr>
                                      <p:tavLst>
                                        <p:tav tm="0">
                                          <p:val>
                                            <p:strVal val="0-#ppt_w/2"/>
                                          </p:val>
                                        </p:tav>
                                        <p:tav tm="100000">
                                          <p:val>
                                            <p:strVal val="#ppt_x"/>
                                          </p:val>
                                        </p:tav>
                                      </p:tavLst>
                                    </p:anim>
                                    <p:anim calcmode="lin" valueType="num">
                                      <p:cBhvr additive="base">
                                        <p:cTn id="69" dur="500" fill="hold"/>
                                        <p:tgtEl>
                                          <p:spTgt spid="40"/>
                                        </p:tgtEl>
                                        <p:attrNameLst>
                                          <p:attrName>ppt_y</p:attrName>
                                        </p:attrNameLst>
                                      </p:cBhvr>
                                      <p:tavLst>
                                        <p:tav tm="0">
                                          <p:val>
                                            <p:strVal val="#ppt_y"/>
                                          </p:val>
                                        </p:tav>
                                        <p:tav tm="100000">
                                          <p:val>
                                            <p:strVal val="#ppt_y"/>
                                          </p:val>
                                        </p:tav>
                                      </p:tavLst>
                                    </p:anim>
                                  </p:childTnLst>
                                </p:cTn>
                              </p:par>
                            </p:childTnLst>
                          </p:cTn>
                        </p:par>
                        <p:par>
                          <p:cTn id="70" fill="hold">
                            <p:stCondLst>
                              <p:cond delay="3500"/>
                            </p:stCondLst>
                            <p:childTnLst>
                              <p:par>
                                <p:cTn id="71" presetID="2" presetClass="entr" presetSubtype="8"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0-#ppt_w/2"/>
                                          </p:val>
                                        </p:tav>
                                        <p:tav tm="100000">
                                          <p:val>
                                            <p:strVal val="#ppt_x"/>
                                          </p:val>
                                        </p:tav>
                                      </p:tavLst>
                                    </p:anim>
                                    <p:anim calcmode="lin" valueType="num">
                                      <p:cBhvr additive="base">
                                        <p:cTn id="7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95">
                                            <p:txEl>
                                              <p:pRg st="0" end="0"/>
                                            </p:txEl>
                                          </p:spTgt>
                                        </p:tgtEl>
                                        <p:attrNameLst>
                                          <p:attrName>style.visibility</p:attrName>
                                        </p:attrNameLst>
                                      </p:cBhvr>
                                      <p:to>
                                        <p:strVal val="visible"/>
                                      </p:to>
                                    </p:set>
                                    <p:anim calcmode="lin" valueType="num">
                                      <p:cBhvr>
                                        <p:cTn id="79" dur="500" fill="hold"/>
                                        <p:tgtEl>
                                          <p:spTgt spid="95">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9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95">
                                            <p:txEl>
                                              <p:pRg st="2" end="2"/>
                                            </p:txEl>
                                          </p:spTgt>
                                        </p:tgtEl>
                                        <p:attrNameLst>
                                          <p:attrName>style.visibility</p:attrName>
                                        </p:attrNameLst>
                                      </p:cBhvr>
                                      <p:to>
                                        <p:strVal val="visible"/>
                                      </p:to>
                                    </p:set>
                                    <p:anim calcmode="lin" valueType="num">
                                      <p:cBhvr>
                                        <p:cTn id="85" dur="500" fill="hold"/>
                                        <p:tgtEl>
                                          <p:spTgt spid="95">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95">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Chart bld="category"/>
        </p:bldSub>
      </p:bldGraphic>
      <p:bldP spid="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0">
            <a:off x="15740903" y="3489435"/>
            <a:ext cx="8662147" cy="6286500"/>
            <a:chOff x="-22280" y="3443830"/>
            <a:chExt cx="8662147" cy="6286500"/>
          </a:xfrm>
        </p:grpSpPr>
        <p:sp>
          <p:nvSpPr>
            <p:cNvPr id="3" name="Rectangle 2"/>
            <p:cNvSpPr/>
            <p:nvPr/>
          </p:nvSpPr>
          <p:spPr>
            <a:xfrm>
              <a:off x="-22280" y="3443830"/>
              <a:ext cx="8201058" cy="62865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prstClr val="white"/>
                </a:solidFill>
              </a:endParaRPr>
            </a:p>
          </p:txBody>
        </p:sp>
        <p:sp>
          <p:nvSpPr>
            <p:cNvPr id="24" name="Rectangle 23"/>
            <p:cNvSpPr/>
            <p:nvPr/>
          </p:nvSpPr>
          <p:spPr>
            <a:xfrm>
              <a:off x="8178775" y="3443830"/>
              <a:ext cx="461092" cy="6286500"/>
            </a:xfrm>
            <a:prstGeom prst="rect">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solidFill>
                  <a:prstClr val="white"/>
                </a:solidFill>
              </a:endParaRPr>
            </a:p>
          </p:txBody>
        </p:sp>
      </p:grpSp>
      <p:grpSp>
        <p:nvGrpSpPr>
          <p:cNvPr id="18" name="Group 17"/>
          <p:cNvGrpSpPr/>
          <p:nvPr/>
        </p:nvGrpSpPr>
        <p:grpSpPr>
          <a:xfrm>
            <a:off x="14064990" y="5817231"/>
            <a:ext cx="12359700" cy="2079087"/>
            <a:chOff x="5988388" y="483017"/>
            <a:chExt cx="12359700" cy="2079087"/>
          </a:xfrm>
        </p:grpSpPr>
        <p:sp>
          <p:nvSpPr>
            <p:cNvPr id="19" name="TextBox 18"/>
            <p:cNvSpPr txBox="1"/>
            <p:nvPr/>
          </p:nvSpPr>
          <p:spPr>
            <a:xfrm>
              <a:off x="5988388" y="483017"/>
              <a:ext cx="12359700" cy="1446532"/>
            </a:xfrm>
            <a:prstGeom prst="rect">
              <a:avLst/>
            </a:prstGeom>
            <a:noFill/>
          </p:spPr>
          <p:txBody>
            <a:bodyPr wrap="square" lIns="91422" tIns="45711" rIns="91422" bIns="45711" rtlCol="0">
              <a:spAutoFit/>
            </a:bodyPr>
            <a:lstStyle/>
            <a:p>
              <a:pPr algn="ctr"/>
              <a:r>
                <a:rPr lang="id-ID" sz="8800" b="1" dirty="0" smtClean="0">
                  <a:solidFill>
                    <a:prstClr val="white"/>
                  </a:solidFill>
                  <a:latin typeface="Lato Regular"/>
                  <a:cs typeface="Lato Regular"/>
                </a:rPr>
                <a:t>Our Team</a:t>
              </a:r>
            </a:p>
          </p:txBody>
        </p:sp>
        <p:sp>
          <p:nvSpPr>
            <p:cNvPr id="20" name="Rectangle 19"/>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rgbClr val="2CCCCF"/>
                </a:solidFill>
                <a:latin typeface="Open Sans Light"/>
              </a:endParaRPr>
            </a:p>
          </p:txBody>
        </p:sp>
        <p:sp>
          <p:nvSpPr>
            <p:cNvPr id="21"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smtClean="0">
                  <a:solidFill>
                    <a:prstClr val="white"/>
                  </a:solidFill>
                  <a:latin typeface="Lato Light"/>
                  <a:cs typeface="Lato Light"/>
                </a:rPr>
                <a:t>Sincerely yours</a:t>
              </a:r>
              <a:endParaRPr lang="en-US" sz="3100" dirty="0">
                <a:solidFill>
                  <a:prstClr val="white"/>
                </a:solidFill>
                <a:latin typeface="Lato Light"/>
                <a:cs typeface="Lato Light"/>
              </a:endParaRPr>
            </a:p>
          </p:txBody>
        </p:sp>
      </p:grpSp>
      <p:sp>
        <p:nvSpPr>
          <p:cNvPr id="13" name="AutoShape 17"/>
          <p:cNvSpPr>
            <a:spLocks noChangeAspect="1"/>
          </p:cNvSpPr>
          <p:nvPr/>
        </p:nvSpPr>
        <p:spPr bwMode="auto">
          <a:xfrm>
            <a:off x="19533475" y="4633452"/>
            <a:ext cx="1167824" cy="11392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solidFill>
            <a:schemeClr val="bg1"/>
          </a:solidFill>
          <a:ln>
            <a:noFill/>
          </a:ln>
          <a:effectLst/>
          <a:extLst/>
        </p:spPr>
        <p:txBody>
          <a:bodyPr lIns="38100" tIns="38100" rIns="38100" bIns="38100" anchor="ctr"/>
          <a:lstStyle/>
          <a:p>
            <a:pPr defTabSz="342763">
              <a:defRPr/>
            </a:pPr>
            <a:endParaRPr lang="es-ES" sz="22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1" name="TextBox 10"/>
          <p:cNvSpPr txBox="1"/>
          <p:nvPr/>
        </p:nvSpPr>
        <p:spPr>
          <a:xfrm>
            <a:off x="1857690" y="5817231"/>
            <a:ext cx="12359700" cy="2215973"/>
          </a:xfrm>
          <a:prstGeom prst="rect">
            <a:avLst/>
          </a:prstGeom>
          <a:noFill/>
        </p:spPr>
        <p:txBody>
          <a:bodyPr wrap="square" lIns="91422" tIns="45711" rIns="91422" bIns="45711" rtlCol="0">
            <a:spAutoFit/>
          </a:bodyPr>
          <a:lstStyle/>
          <a:p>
            <a:pPr algn="ctr"/>
            <a:r>
              <a:rPr lang="en-US" sz="13800" b="1" dirty="0" err="1" smtClean="0">
                <a:solidFill>
                  <a:schemeClr val="accent6"/>
                </a:solidFill>
                <a:latin typeface="Lato Regular"/>
                <a:cs typeface="Lato Regular"/>
              </a:rPr>
              <a:t>Terima</a:t>
            </a:r>
            <a:r>
              <a:rPr lang="en-US" sz="13800" b="1" dirty="0" smtClean="0">
                <a:solidFill>
                  <a:schemeClr val="accent6"/>
                </a:solidFill>
                <a:latin typeface="Lato Regular"/>
                <a:cs typeface="Lato Regular"/>
              </a:rPr>
              <a:t> </a:t>
            </a:r>
            <a:r>
              <a:rPr lang="en-US" sz="13800" b="1" dirty="0" err="1" smtClean="0">
                <a:solidFill>
                  <a:schemeClr val="accent6"/>
                </a:solidFill>
                <a:latin typeface="Lato Regular"/>
                <a:cs typeface="Lato Regular"/>
              </a:rPr>
              <a:t>Kasih</a:t>
            </a:r>
            <a:endParaRPr lang="id-ID" sz="13800" b="1" dirty="0" smtClean="0">
              <a:solidFill>
                <a:schemeClr val="accent6"/>
              </a:solidFill>
              <a:latin typeface="Lato Regular"/>
              <a:cs typeface="Lato Regular"/>
            </a:endParaRPr>
          </a:p>
        </p:txBody>
      </p:sp>
    </p:spTree>
    <p:extLst>
      <p:ext uri="{BB962C8B-B14F-4D97-AF65-F5344CB8AC3E}">
        <p14:creationId xmlns:p14="http://schemas.microsoft.com/office/powerpoint/2010/main" val="181170515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left)">
                                      <p:cBhvr>
                                        <p:cTn id="13" dur="500"/>
                                        <p:tgtEl>
                                          <p:spTgt spid="1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Default Theme">
  <a:themeElements>
    <a:clrScheme name="Motagua - Coloured 4 - Light">
      <a:dk1>
        <a:srgbClr val="7E7E7E"/>
      </a:dk1>
      <a:lt1>
        <a:sysClr val="window" lastClr="FFFFFF"/>
      </a:lt1>
      <a:dk2>
        <a:srgbClr val="6B6B6B"/>
      </a:dk2>
      <a:lt2>
        <a:srgbClr val="FFFFFF"/>
      </a:lt2>
      <a:accent1>
        <a:srgbClr val="4E7DDE"/>
      </a:accent1>
      <a:accent2>
        <a:srgbClr val="2CCCCF"/>
      </a:accent2>
      <a:accent3>
        <a:srgbClr val="CECED0"/>
      </a:accent3>
      <a:accent4>
        <a:srgbClr val="F35748"/>
      </a:accent4>
      <a:accent5>
        <a:srgbClr val="42456C"/>
      </a:accent5>
      <a:accent6>
        <a:srgbClr val="445469"/>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8562</TotalTime>
  <Words>590</Words>
  <Application>Microsoft Office PowerPoint</Application>
  <PresentationFormat>Custom</PresentationFormat>
  <Paragraphs>109</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Andik Sugianto</cp:lastModifiedBy>
  <cp:revision>1953</cp:revision>
  <dcterms:created xsi:type="dcterms:W3CDTF">2014-11-12T21:47:38Z</dcterms:created>
  <dcterms:modified xsi:type="dcterms:W3CDTF">2016-10-04T09:42:41Z</dcterms:modified>
</cp:coreProperties>
</file>