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251"/>
    <a:srgbClr val="1D2951"/>
    <a:srgbClr val="27245A"/>
    <a:srgbClr val="611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2633-83E0-9D7E-A4B4-293343219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B5C41-105B-8916-A002-75C9C2D85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AB35-E77B-8663-E7E3-16EA497B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EBC09-5D46-EB21-DCD5-E3EB06B7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68C3F-2DDA-2967-441A-A7BEFBF8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1CA4-0F04-FE83-12FE-4D4C5391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7B47C-2F08-3AA4-AD10-0D9359529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EBB2-3E27-FBE5-5F37-F895E2E4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EB76-08A6-F4A4-55EC-D098C3EE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1454-5BB5-67C7-597A-274D36F3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20795-1B89-4CC3-DBC4-AD285C338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D5B4-EB9A-28E3-D338-0B799BBD3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9385-0302-0552-E730-3E91C47A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16D7-D23E-4DDD-8EDE-84C1B028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6C848-3CAE-A5AE-DD45-0208283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3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E023-CC31-0FD3-E5E3-D8A491A6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B7AD-E84D-9DCF-999F-6E40488C3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B449F-371A-3961-45BC-1A587F6F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5AC3-450B-19EE-73D7-68B3B44E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C3389-2B3F-CB01-D7F1-2CA99D9A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762F-CBA1-CEB5-1992-0EE74EEF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199FA-38EC-2BC6-0733-38D15DB6B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0327-5D5C-DEFD-C7E6-533F303A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21E7-C1D1-E570-8FC6-4270AE5F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3EBA-074B-C813-D076-F7881B06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3AB0-A770-FEFA-CDE4-C33DB72E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801F-1CAB-4160-8346-2AEABE6C4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C5E87-9678-2C1C-EBAA-385AE5877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5F461-7F76-8E2C-6097-63BEAF6E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46D3E-948F-3A24-97BC-522E1BEB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11D7B-9650-F3BC-9A28-4AAD8B51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D781-7C74-B415-FE10-E92022AD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4C382-04C0-AA11-E60F-DDD65EE4E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8C829-CFDF-2F5E-82F2-3F08B3524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B8B90-B035-E4A9-F475-9FA5CEAD9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24F5F-A7DF-E163-43B2-EBF1E3E87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D043D-6148-5945-DF0D-D804B44D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47EFD-FF33-00E0-8394-BC658159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95DC0-65BA-1E15-2970-ABA58862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5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97D0-81F7-DEC4-7609-1775F8AE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3D93B-14EB-AF4C-1A78-A2541FD0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279C1-1CD1-D4C4-3F54-172D705A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337DF-36AF-D55A-1FBF-AC9A2A65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9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E3890-622B-8E9F-29D5-A73DD9F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7F932-A1C7-798F-E601-6FD72F4A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B3C7D-7187-00E8-0730-DCBBFD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458B-120C-4718-26E0-36AF8A8E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CAC8-AF38-6DE3-78BC-0296FAA93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F7E2D-BF3B-335B-AF4D-4470E62BE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1E00C-1D8B-9064-8911-C2BE4150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B4C9F-E0BF-2176-EF4C-790D4677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AFCAE-E438-B8F4-979E-6AC788BE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2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5A2B-25E5-DEAF-507C-842554CE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1321C-CFAE-E232-4AA1-37E6D15F1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5C3EE-DD1A-FD89-7D7C-050725582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12E8B-C37E-5ECD-7CB3-EB4D9C38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3310-B4C0-4F94-905D-3F8EEAC9A49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FA2F7-5C84-35CB-59D0-13A0B0BA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EAF17-09D4-810E-C4D5-CD720AE9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8E4-5506-45ED-A827-D3F6808F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CF73D-56D6-AD6B-EF66-CB85F846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FBBD8-27EF-613B-3A1A-F443CE0B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A16F0-F382-2F30-49BC-28406A084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B3310-B4C0-4F94-905D-3F8EEAC9A49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29D21-C480-9097-0119-4A7DC6109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8E57-ACD4-B1B9-A451-158CDE82E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48E4-5506-45ED-A827-D3F6808FD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4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hyperlink" Target="https://capaciti.org.za/" TargetMode="External"/><Relationship Id="rId5" Type="http://schemas.openxmlformats.org/officeDocument/2006/relationships/image" Target="../media/image2.png"/><Relationship Id="rId4" Type="http://schemas.openxmlformats.org/officeDocument/2006/relationships/hyperlink" Target="mailto:capaciti@capaciti.org.za" TargetMode="External"/><Relationship Id="rId9" Type="http://schemas.openxmlformats.org/officeDocument/2006/relationships/image" Target="../media/image5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4E00969-E927-39C2-96E0-F14BF7F1E362}"/>
              </a:ext>
            </a:extLst>
          </p:cNvPr>
          <p:cNvSpPr/>
          <p:nvPr/>
        </p:nvSpPr>
        <p:spPr>
          <a:xfrm>
            <a:off x="3131262" y="4944274"/>
            <a:ext cx="2570678" cy="2475365"/>
          </a:xfrm>
          <a:prstGeom prst="rect">
            <a:avLst/>
          </a:prstGeom>
          <a:solidFill>
            <a:srgbClr val="F152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83162-D263-A809-DF57-51E66D33CC7D}"/>
              </a:ext>
            </a:extLst>
          </p:cNvPr>
          <p:cNvSpPr txBox="1"/>
          <p:nvPr/>
        </p:nvSpPr>
        <p:spPr>
          <a:xfrm>
            <a:off x="7201690" y="228670"/>
            <a:ext cx="5250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ANDILE MASEBE</a:t>
            </a:r>
          </a:p>
        </p:txBody>
      </p:sp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38E2D587-8B16-B36F-8909-00F4FA50D6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6544" y="4239389"/>
            <a:ext cx="464421" cy="464421"/>
          </a:xfrm>
          <a:prstGeom prst="rect">
            <a:avLst/>
          </a:prstGeom>
        </p:spPr>
      </p:pic>
      <p:pic>
        <p:nvPicPr>
          <p:cNvPr id="9" name="Picture 8">
            <a:hlinkClick r:id="rId6"/>
            <a:extLst>
              <a:ext uri="{FF2B5EF4-FFF2-40B4-BE49-F238E27FC236}">
                <a16:creationId xmlns:a16="http://schemas.microsoft.com/office/drawing/2014/main" id="{D3536B66-DF7A-57F7-DFF4-D60BA164E0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522" y="4239388"/>
            <a:ext cx="464422" cy="4644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C70038E-9D86-01F1-00C0-9BCFEFC0CBBB}"/>
              </a:ext>
            </a:extLst>
          </p:cNvPr>
          <p:cNvSpPr txBox="1"/>
          <p:nvPr/>
        </p:nvSpPr>
        <p:spPr>
          <a:xfrm>
            <a:off x="3079619" y="1423525"/>
            <a:ext cx="4419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7245A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Talent Development Coach Recommendation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1B831C-942F-7051-9172-8D1674851CEB}"/>
              </a:ext>
            </a:extLst>
          </p:cNvPr>
          <p:cNvSpPr txBox="1"/>
          <p:nvPr/>
        </p:nvSpPr>
        <p:spPr>
          <a:xfrm>
            <a:off x="3172900" y="2220996"/>
            <a:ext cx="3590926" cy="1138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0" i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Lorem ipsum dolor sit </a:t>
            </a:r>
            <a:r>
              <a:rPr lang="en-US" sz="1400" b="0" i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amet</a:t>
            </a:r>
            <a:r>
              <a:rPr lang="en-US" sz="1400" b="0" i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en-US" sz="1400" b="0" i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consectetur</a:t>
            </a:r>
            <a:r>
              <a:rPr lang="en-US" sz="1400" b="0" i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b="0" i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adipiscing</a:t>
            </a:r>
            <a:r>
              <a:rPr lang="en-US" sz="1400" b="0" i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b="0" i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elit</a:t>
            </a:r>
            <a:r>
              <a:rPr lang="en-US" sz="1400" b="0" i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, sed do </a:t>
            </a:r>
            <a:r>
              <a:rPr lang="en-US" sz="1400" b="0" i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eiusmod</a:t>
            </a:r>
            <a:r>
              <a:rPr lang="en-US" sz="1400" b="0" i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b="0" i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tempor</a:t>
            </a:r>
            <a:r>
              <a:rPr lang="en-US" sz="1400" b="0" i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b="0" i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incididunt</a:t>
            </a:r>
            <a:r>
              <a:rPr lang="en-US" sz="1400" b="0" i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b="0" i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ut</a:t>
            </a:r>
            <a:r>
              <a:rPr lang="en-US" sz="1400" b="0" i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labore et dolore magna </a:t>
            </a:r>
            <a:r>
              <a:rPr lang="en-US" sz="1400" b="0" i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aliqua</a:t>
            </a:r>
            <a:r>
              <a:rPr lang="en-US" sz="1400" b="0" i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. Ut </a:t>
            </a:r>
            <a:r>
              <a:rPr lang="en-US" sz="1400" b="0" i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enim</a:t>
            </a:r>
            <a:r>
              <a:rPr lang="en-US" sz="1400" b="0" i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ad minim </a:t>
            </a:r>
            <a:r>
              <a:rPr lang="en-US" sz="1400" b="0" i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veniam</a:t>
            </a:r>
            <a:r>
              <a:rPr lang="en-US" sz="1400" b="0" i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en-US" sz="1400" b="0" i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quis</a:t>
            </a:r>
            <a:r>
              <a:rPr lang="en-US" sz="1400" b="0" i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b="0" i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nostrud</a:t>
            </a:r>
            <a:r>
              <a:rPr lang="en-US" sz="1400" b="0" i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exercitation.</a:t>
            </a:r>
            <a:endParaRPr lang="en-US" sz="1400">
              <a:solidFill>
                <a:srgbClr val="27245A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66D74-7A2A-E5EB-70D9-8450707B5323}"/>
              </a:ext>
            </a:extLst>
          </p:cNvPr>
          <p:cNvSpPr txBox="1"/>
          <p:nvPr/>
        </p:nvSpPr>
        <p:spPr>
          <a:xfrm>
            <a:off x="7306165" y="1395631"/>
            <a:ext cx="4419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27245A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Digital  Tech Mentor Recommendation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EB74B3-04C8-B4DD-6108-144868D20061}"/>
              </a:ext>
            </a:extLst>
          </p:cNvPr>
          <p:cNvSpPr txBox="1"/>
          <p:nvPr/>
        </p:nvSpPr>
        <p:spPr>
          <a:xfrm>
            <a:off x="7401416" y="2223708"/>
            <a:ext cx="3590926" cy="11386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0" i="0" dirty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Lorem ipsum dolor sit </a:t>
            </a:r>
            <a:r>
              <a:rPr lang="en-US" sz="1400" b="0" i="0" dirty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amet</a:t>
            </a:r>
            <a:r>
              <a:rPr lang="en-US" sz="1400" b="0" i="0" dirty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en-US" sz="1400" b="0" i="0" dirty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consectetur</a:t>
            </a:r>
            <a:r>
              <a:rPr lang="en-US" sz="1400" b="0" i="0" dirty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b="0" i="0" dirty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adipiscing</a:t>
            </a:r>
            <a:r>
              <a:rPr lang="en-US" sz="1400" b="0" i="0" dirty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b="0" i="0" dirty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elit</a:t>
            </a:r>
            <a:r>
              <a:rPr lang="en-US" sz="1400" b="0" i="0" dirty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, sed do </a:t>
            </a:r>
            <a:r>
              <a:rPr lang="en-US" sz="1400" b="0" i="0" dirty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eiusmod</a:t>
            </a:r>
            <a:r>
              <a:rPr lang="en-US" sz="1400" b="0" i="0" dirty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b="0" i="0" dirty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tempor</a:t>
            </a:r>
            <a:r>
              <a:rPr lang="en-US" sz="1400" b="0" i="0" dirty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b="0" i="0" dirty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incididunt</a:t>
            </a:r>
            <a:r>
              <a:rPr lang="en-US" sz="1400" b="0" i="0" dirty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b="0" i="0" dirty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ut</a:t>
            </a:r>
            <a:r>
              <a:rPr lang="en-US" sz="1400" b="0" i="0" dirty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labore et dolore magna </a:t>
            </a:r>
            <a:r>
              <a:rPr lang="en-US" sz="1400" b="0" i="0" dirty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aliqua</a:t>
            </a:r>
            <a:r>
              <a:rPr lang="en-US" sz="1400" b="0" i="0" dirty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. Ut </a:t>
            </a:r>
            <a:r>
              <a:rPr lang="en-US" sz="1400" b="0" i="0" dirty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enim</a:t>
            </a:r>
            <a:r>
              <a:rPr lang="en-US" sz="1400" b="0" i="0" dirty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ad minim </a:t>
            </a:r>
            <a:r>
              <a:rPr lang="en-US" sz="1400" b="0" i="0" dirty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veniam</a:t>
            </a:r>
            <a:r>
              <a:rPr lang="en-US" sz="1400" b="0" i="0" dirty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, </a:t>
            </a:r>
            <a:r>
              <a:rPr lang="en-US" sz="1400" b="0" i="0" dirty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quis</a:t>
            </a:r>
            <a:r>
              <a:rPr lang="en-US" sz="1400" b="0" i="0" dirty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b="0" i="0" dirty="0" err="1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nostrud</a:t>
            </a:r>
            <a:r>
              <a:rPr lang="en-US" sz="1400" b="0" i="0" dirty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 exercitation.</a:t>
            </a:r>
            <a:endParaRPr lang="en-US" sz="1400" dirty="0">
              <a:solidFill>
                <a:srgbClr val="27245A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D6FB6D-74C4-7CD1-2255-3088573D6017}"/>
              </a:ext>
            </a:extLst>
          </p:cNvPr>
          <p:cNvSpPr txBox="1"/>
          <p:nvPr/>
        </p:nvSpPr>
        <p:spPr>
          <a:xfrm>
            <a:off x="3529664" y="5080701"/>
            <a:ext cx="1793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Capabilities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5ADC49-302B-C971-EA1B-1A81C4AF6EEE}"/>
              </a:ext>
            </a:extLst>
          </p:cNvPr>
          <p:cNvSpPr txBox="1"/>
          <p:nvPr/>
        </p:nvSpPr>
        <p:spPr>
          <a:xfrm>
            <a:off x="3340854" y="5480811"/>
            <a:ext cx="2202696" cy="6850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Ability to troubleshoot and resolve technical issues.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8DC48E-A99A-3640-0A6D-86AB2C729DF9}"/>
              </a:ext>
            </a:extLst>
          </p:cNvPr>
          <p:cNvSpPr txBox="1"/>
          <p:nvPr/>
        </p:nvSpPr>
        <p:spPr>
          <a:xfrm>
            <a:off x="3125336" y="3588033"/>
            <a:ext cx="3686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27245A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Soft Skills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DCD42E-12C5-3411-4A9F-71956818C191}"/>
              </a:ext>
            </a:extLst>
          </p:cNvPr>
          <p:cNvSpPr txBox="1"/>
          <p:nvPr/>
        </p:nvSpPr>
        <p:spPr>
          <a:xfrm>
            <a:off x="3111071" y="4080323"/>
            <a:ext cx="2390285" cy="685059"/>
          </a:xfrm>
          <a:prstGeom prst="rect">
            <a:avLst/>
          </a:prstGeom>
          <a:noFill/>
        </p:spPr>
        <p:txBody>
          <a:bodyPr wrap="square" lIns="0" tIns="0" rIns="0" bIns="0" numCol="1" spcCol="91440" rtlCol="0" anchor="t" anchorCtr="0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7245A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Team Player</a:t>
            </a:r>
            <a:endParaRPr lang="en-US" sz="1400" b="0" i="0" dirty="0">
              <a:solidFill>
                <a:srgbClr val="27245A"/>
              </a:solidFill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7245A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Communication 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rgbClr val="27245A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skill</a:t>
            </a:r>
            <a:endParaRPr lang="en-US" sz="1400" b="0" i="0" dirty="0">
              <a:solidFill>
                <a:srgbClr val="27245A"/>
              </a:solidFill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90F320-6C61-5156-ECFF-141FA68FA1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3331327" y="5164066"/>
            <a:ext cx="211717" cy="19266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E90710A-35B4-6D19-9849-3D82DAEC393C}"/>
              </a:ext>
            </a:extLst>
          </p:cNvPr>
          <p:cNvSpPr/>
          <p:nvPr/>
        </p:nvSpPr>
        <p:spPr>
          <a:xfrm>
            <a:off x="5890750" y="4950342"/>
            <a:ext cx="2570678" cy="2475365"/>
          </a:xfrm>
          <a:prstGeom prst="rect">
            <a:avLst/>
          </a:prstGeom>
          <a:solidFill>
            <a:srgbClr val="F152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4693E-4503-8897-3B63-A954A1571F4F}"/>
              </a:ext>
            </a:extLst>
          </p:cNvPr>
          <p:cNvSpPr txBox="1"/>
          <p:nvPr/>
        </p:nvSpPr>
        <p:spPr>
          <a:xfrm>
            <a:off x="6289152" y="5086769"/>
            <a:ext cx="1793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Strengths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156728-F532-CAE1-6256-42B0BD9CA5B1}"/>
              </a:ext>
            </a:extLst>
          </p:cNvPr>
          <p:cNvSpPr txBox="1"/>
          <p:nvPr/>
        </p:nvSpPr>
        <p:spPr>
          <a:xfrm>
            <a:off x="6100342" y="5486879"/>
            <a:ext cx="2202696" cy="684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Knowledge of database management and data analytics tools.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352DD3-9680-500C-56DE-DF45FC507B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6090815" y="5170134"/>
            <a:ext cx="211717" cy="1926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BDA674A-F512-BFE6-E533-7A88684FF765}"/>
              </a:ext>
            </a:extLst>
          </p:cNvPr>
          <p:cNvSpPr/>
          <p:nvPr/>
        </p:nvSpPr>
        <p:spPr>
          <a:xfrm>
            <a:off x="8650238" y="4944274"/>
            <a:ext cx="2570678" cy="2475365"/>
          </a:xfrm>
          <a:prstGeom prst="rect">
            <a:avLst/>
          </a:prstGeom>
          <a:solidFill>
            <a:srgbClr val="F152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05CEFB-CB1A-7EEE-3F68-729EA12C1329}"/>
              </a:ext>
            </a:extLst>
          </p:cNvPr>
          <p:cNvSpPr txBox="1"/>
          <p:nvPr/>
        </p:nvSpPr>
        <p:spPr>
          <a:xfrm>
            <a:off x="9048640" y="5080701"/>
            <a:ext cx="1793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Motivators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A0CBEC-8D06-63D5-012B-2A1FAD7E38DE}"/>
              </a:ext>
            </a:extLst>
          </p:cNvPr>
          <p:cNvSpPr txBox="1"/>
          <p:nvPr/>
        </p:nvSpPr>
        <p:spPr>
          <a:xfrm>
            <a:off x="8859830" y="5480811"/>
            <a:ext cx="2202696" cy="684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Enjoying the satisfaction of debugging code and resolving issues.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785C5D-77E6-4F9D-05CC-76E4DE42A3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8850303" y="5164066"/>
            <a:ext cx="211717" cy="192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E371F7-8E5C-B121-D681-C6D4AC5BD270}"/>
              </a:ext>
            </a:extLst>
          </p:cNvPr>
          <p:cNvSpPr txBox="1"/>
          <p:nvPr/>
        </p:nvSpPr>
        <p:spPr>
          <a:xfrm>
            <a:off x="7306165" y="3594603"/>
            <a:ext cx="3686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Technical Proficiencies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328B8D-68D0-C61D-42F9-7CFF6512A7A2}"/>
              </a:ext>
            </a:extLst>
          </p:cNvPr>
          <p:cNvSpPr txBox="1"/>
          <p:nvPr/>
        </p:nvSpPr>
        <p:spPr>
          <a:xfrm>
            <a:off x="5055157" y="4124825"/>
            <a:ext cx="2390285" cy="454227"/>
          </a:xfrm>
          <a:prstGeom prst="rect">
            <a:avLst/>
          </a:prstGeom>
          <a:noFill/>
        </p:spPr>
        <p:txBody>
          <a:bodyPr wrap="square" lIns="0" tIns="0" rIns="0" bIns="0" numCol="1" spcCol="91440" rtlCol="0" anchor="t" anchorCtr="0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7245A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Attention to details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7245A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Problem solving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3E06B-EB21-2904-73B9-5520B0B537DD}"/>
              </a:ext>
            </a:extLst>
          </p:cNvPr>
          <p:cNvSpPr txBox="1"/>
          <p:nvPr/>
        </p:nvSpPr>
        <p:spPr>
          <a:xfrm>
            <a:off x="7266285" y="4104407"/>
            <a:ext cx="2390285" cy="454227"/>
          </a:xfrm>
          <a:prstGeom prst="rect">
            <a:avLst/>
          </a:prstGeom>
          <a:noFill/>
        </p:spPr>
        <p:txBody>
          <a:bodyPr wrap="square" lIns="0" tIns="0" rIns="0" bIns="0" numCol="1" spcCol="91440" rtlCol="0" anchor="t" anchorCtr="0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7245A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Decision Making</a:t>
            </a:r>
            <a:endParaRPr lang="en-US" sz="1400" b="0" i="0" dirty="0">
              <a:solidFill>
                <a:srgbClr val="27245A"/>
              </a:solidFill>
              <a:effectLst/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7245A"/>
                </a:solidFill>
                <a:effectLst/>
                <a:latin typeface="Poppins Light" panose="00000400000000000000" pitchFamily="2" charset="0"/>
                <a:cs typeface="Poppins Light" panose="00000400000000000000" pitchFamily="2" charset="0"/>
              </a:rPr>
              <a:t>Communication Skill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C18B2F-C809-E441-2DAE-B2FCFB53E3F4}"/>
              </a:ext>
            </a:extLst>
          </p:cNvPr>
          <p:cNvSpPr txBox="1"/>
          <p:nvPr/>
        </p:nvSpPr>
        <p:spPr>
          <a:xfrm>
            <a:off x="9210371" y="4094402"/>
            <a:ext cx="2962014" cy="454227"/>
          </a:xfrm>
          <a:prstGeom prst="rect">
            <a:avLst/>
          </a:prstGeom>
          <a:noFill/>
        </p:spPr>
        <p:txBody>
          <a:bodyPr wrap="square" lIns="0" tIns="0" rIns="0" bIns="0" numCol="1" spcCol="91440" rtlCol="0" anchor="t" anchorCtr="0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7245A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Team player and Working alone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4C18E0-9F94-CC05-8A60-C7E38C95D62B}"/>
              </a:ext>
            </a:extLst>
          </p:cNvPr>
          <p:cNvCxnSpPr>
            <a:cxnSpLocks/>
          </p:cNvCxnSpPr>
          <p:nvPr/>
        </p:nvCxnSpPr>
        <p:spPr>
          <a:xfrm>
            <a:off x="7089349" y="1517715"/>
            <a:ext cx="0" cy="1841926"/>
          </a:xfrm>
          <a:prstGeom prst="line">
            <a:avLst/>
          </a:prstGeom>
          <a:ln w="47625" cap="rnd">
            <a:solidFill>
              <a:srgbClr val="F1525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erson in a suit&#10;&#10;Description automatically generated">
            <a:extLst>
              <a:ext uri="{FF2B5EF4-FFF2-40B4-BE49-F238E27FC236}">
                <a16:creationId xmlns:a16="http://schemas.microsoft.com/office/drawing/2014/main" id="{82B929C0-062D-1AB8-FAD4-B7667400EB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7" y="1423525"/>
            <a:ext cx="2057658" cy="20576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826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THUMBNAIL_REFRESH" val="1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Poppins Light</vt:lpstr>
      <vt:lpstr>Poppins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Redman</dc:creator>
  <cp:lastModifiedBy>Andile Masebe</cp:lastModifiedBy>
  <cp:revision>4</cp:revision>
  <dcterms:created xsi:type="dcterms:W3CDTF">2023-09-01T07:58:50Z</dcterms:created>
  <dcterms:modified xsi:type="dcterms:W3CDTF">2025-01-16T10:10:19Z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D2571625-FA50-4F54-8CAB-3BCD427D9CD6</vt:lpwstr>
  </property>
  <property fmtid="{D5CDD505-2E9C-101B-9397-08002B2CF9AE}" pid="3" name="ArticulatePath">
    <vt:lpwstr>Presentation1</vt:lpwstr>
  </property>
</Properties>
</file>