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771F1-29FC-ED4E-B792-BFF5E474B767}" v="42" dt="2024-11-06T01:48:28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5"/>
    <p:restoredTop sz="94504"/>
  </p:normalViewPr>
  <p:slideViewPr>
    <p:cSldViewPr snapToGrid="0">
      <p:cViewPr varScale="1">
        <p:scale>
          <a:sx n="91" d="100"/>
          <a:sy n="9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MUHAMMAD NUR FITRAH SYAMSUL" userId="430f70ef-5e51-438a-80fd-b58088724bd5" providerId="ADAL" clId="{7E9771F1-29FC-ED4E-B792-BFF5E474B767}"/>
    <pc:docChg chg="undo custSel addSld delSld modSld sldOrd">
      <pc:chgData name="ANDI MUHAMMAD NUR FITRAH SYAMSUL" userId="430f70ef-5e51-438a-80fd-b58088724bd5" providerId="ADAL" clId="{7E9771F1-29FC-ED4E-B792-BFF5E474B767}" dt="2024-11-06T01:50:11.018" v="1051" actId="1076"/>
      <pc:docMkLst>
        <pc:docMk/>
      </pc:docMkLst>
      <pc:sldChg chg="addSp modSp mod setBg">
        <pc:chgData name="ANDI MUHAMMAD NUR FITRAH SYAMSUL" userId="430f70ef-5e51-438a-80fd-b58088724bd5" providerId="ADAL" clId="{7E9771F1-29FC-ED4E-B792-BFF5E474B767}" dt="2024-11-06T00:18:20.321" v="58" actId="26606"/>
        <pc:sldMkLst>
          <pc:docMk/>
          <pc:sldMk cId="4047477911" sldId="256"/>
        </pc:sldMkLst>
        <pc:spChg chg="mod">
          <ac:chgData name="ANDI MUHAMMAD NUR FITRAH SYAMSUL" userId="430f70ef-5e51-438a-80fd-b58088724bd5" providerId="ADAL" clId="{7E9771F1-29FC-ED4E-B792-BFF5E474B767}" dt="2024-11-06T00:18:20.321" v="58" actId="26606"/>
          <ac:spMkLst>
            <pc:docMk/>
            <pc:sldMk cId="4047477911" sldId="256"/>
            <ac:spMk id="2" creationId="{EE71C720-10FF-A32A-8297-102D91A4F5B6}"/>
          </ac:spMkLst>
        </pc:spChg>
        <pc:spChg chg="mod">
          <ac:chgData name="ANDI MUHAMMAD NUR FITRAH SYAMSUL" userId="430f70ef-5e51-438a-80fd-b58088724bd5" providerId="ADAL" clId="{7E9771F1-29FC-ED4E-B792-BFF5E474B767}" dt="2024-11-06T00:18:20.321" v="58" actId="26606"/>
          <ac:spMkLst>
            <pc:docMk/>
            <pc:sldMk cId="4047477911" sldId="256"/>
            <ac:spMk id="3" creationId="{3A6A5FA1-06E0-E257-2886-1DAE625742D2}"/>
          </ac:spMkLst>
        </pc:spChg>
        <pc:spChg chg="add">
          <ac:chgData name="ANDI MUHAMMAD NUR FITRAH SYAMSUL" userId="430f70ef-5e51-438a-80fd-b58088724bd5" providerId="ADAL" clId="{7E9771F1-29FC-ED4E-B792-BFF5E474B767}" dt="2024-11-06T00:18:20.321" v="58" actId="26606"/>
          <ac:spMkLst>
            <pc:docMk/>
            <pc:sldMk cId="4047477911" sldId="256"/>
            <ac:spMk id="8" creationId="{100EDD19-6802-4EC3-95CE-CFFAB042CFD6}"/>
          </ac:spMkLst>
        </pc:spChg>
        <pc:spChg chg="add">
          <ac:chgData name="ANDI MUHAMMAD NUR FITRAH SYAMSUL" userId="430f70ef-5e51-438a-80fd-b58088724bd5" providerId="ADAL" clId="{7E9771F1-29FC-ED4E-B792-BFF5E474B767}" dt="2024-11-06T00:18:20.321" v="58" actId="26606"/>
          <ac:spMkLst>
            <pc:docMk/>
            <pc:sldMk cId="4047477911" sldId="256"/>
            <ac:spMk id="10" creationId="{DB17E863-922E-4C26-BD64-E8FD41D28661}"/>
          </ac:spMkLst>
        </pc:spChg>
      </pc:sldChg>
      <pc:sldChg chg="addSp delSp modSp mod">
        <pc:chgData name="ANDI MUHAMMAD NUR FITRAH SYAMSUL" userId="430f70ef-5e51-438a-80fd-b58088724bd5" providerId="ADAL" clId="{7E9771F1-29FC-ED4E-B792-BFF5E474B767}" dt="2024-11-06T00:18:02.156" v="56" actId="26606"/>
        <pc:sldMkLst>
          <pc:docMk/>
          <pc:sldMk cId="2900793576" sldId="257"/>
        </pc:sldMkLst>
        <pc:spChg chg="mod">
          <ac:chgData name="ANDI MUHAMMAD NUR FITRAH SYAMSUL" userId="430f70ef-5e51-438a-80fd-b58088724bd5" providerId="ADAL" clId="{7E9771F1-29FC-ED4E-B792-BFF5E474B767}" dt="2024-11-06T00:16:32.289" v="28" actId="20577"/>
          <ac:spMkLst>
            <pc:docMk/>
            <pc:sldMk cId="2900793576" sldId="257"/>
            <ac:spMk id="2" creationId="{0AD0A13C-7F07-E773-FEC2-8A9C96AC921B}"/>
          </ac:spMkLst>
        </pc:spChg>
        <pc:spChg chg="del">
          <ac:chgData name="ANDI MUHAMMAD NUR FITRAH SYAMSUL" userId="430f70ef-5e51-438a-80fd-b58088724bd5" providerId="ADAL" clId="{7E9771F1-29FC-ED4E-B792-BFF5E474B767}" dt="2024-11-06T00:15:52.642" v="0" actId="478"/>
          <ac:spMkLst>
            <pc:docMk/>
            <pc:sldMk cId="2900793576" sldId="257"/>
            <ac:spMk id="3" creationId="{FAE6795D-9048-F980-F849-BBB56AEEBDD9}"/>
          </ac:spMkLst>
        </pc:spChg>
        <pc:spChg chg="add del mod">
          <ac:chgData name="ANDI MUHAMMAD NUR FITRAH SYAMSUL" userId="430f70ef-5e51-438a-80fd-b58088724bd5" providerId="ADAL" clId="{7E9771F1-29FC-ED4E-B792-BFF5E474B767}" dt="2024-11-06T00:16:01.527" v="1" actId="478"/>
          <ac:spMkLst>
            <pc:docMk/>
            <pc:sldMk cId="2900793576" sldId="257"/>
            <ac:spMk id="6" creationId="{20EEEC40-4D5F-5006-F766-CA63250F6C4E}"/>
          </ac:spMkLst>
        </pc:spChg>
        <pc:spChg chg="add mod">
          <ac:chgData name="ANDI MUHAMMAD NUR FITRAH SYAMSUL" userId="430f70ef-5e51-438a-80fd-b58088724bd5" providerId="ADAL" clId="{7E9771F1-29FC-ED4E-B792-BFF5E474B767}" dt="2024-11-06T00:16:02.700" v="2"/>
          <ac:spMkLst>
            <pc:docMk/>
            <pc:sldMk cId="2900793576" sldId="257"/>
            <ac:spMk id="7" creationId="{D5618C3F-BF95-4E83-2F91-71D083D34B69}"/>
          </ac:spMkLst>
        </pc:spChg>
        <pc:spChg chg="add del">
          <ac:chgData name="ANDI MUHAMMAD NUR FITRAH SYAMSUL" userId="430f70ef-5e51-438a-80fd-b58088724bd5" providerId="ADAL" clId="{7E9771F1-29FC-ED4E-B792-BFF5E474B767}" dt="2024-11-06T00:18:02.156" v="56" actId="26606"/>
          <ac:spMkLst>
            <pc:docMk/>
            <pc:sldMk cId="2900793576" sldId="257"/>
            <ac:spMk id="14" creationId="{2B97F24A-32CE-4C1C-A50D-3016B394DCFB}"/>
          </ac:spMkLst>
        </pc:spChg>
        <pc:spChg chg="add del">
          <ac:chgData name="ANDI MUHAMMAD NUR FITRAH SYAMSUL" userId="430f70ef-5e51-438a-80fd-b58088724bd5" providerId="ADAL" clId="{7E9771F1-29FC-ED4E-B792-BFF5E474B767}" dt="2024-11-06T00:18:02.156" v="56" actId="26606"/>
          <ac:spMkLst>
            <pc:docMk/>
            <pc:sldMk cId="2900793576" sldId="257"/>
            <ac:spMk id="15" creationId="{6357EC4F-235E-4222-A36F-C7878ACE37F2}"/>
          </ac:spMkLst>
        </pc:spChg>
        <pc:spChg chg="add del">
          <ac:chgData name="ANDI MUHAMMAD NUR FITRAH SYAMSUL" userId="430f70ef-5e51-438a-80fd-b58088724bd5" providerId="ADAL" clId="{7E9771F1-29FC-ED4E-B792-BFF5E474B767}" dt="2024-11-06T00:18:01.695" v="53" actId="26606"/>
          <ac:spMkLst>
            <pc:docMk/>
            <pc:sldMk cId="2900793576" sldId="257"/>
            <ac:spMk id="20" creationId="{2B97F24A-32CE-4C1C-A50D-3016B394DCFB}"/>
          </ac:spMkLst>
        </pc:spChg>
        <pc:spChg chg="add del">
          <ac:chgData name="ANDI MUHAMMAD NUR FITRAH SYAMSUL" userId="430f70ef-5e51-438a-80fd-b58088724bd5" providerId="ADAL" clId="{7E9771F1-29FC-ED4E-B792-BFF5E474B767}" dt="2024-11-06T00:18:01.695" v="53" actId="26606"/>
          <ac:spMkLst>
            <pc:docMk/>
            <pc:sldMk cId="2900793576" sldId="257"/>
            <ac:spMk id="22" creationId="{6357EC4F-235E-4222-A36F-C7878ACE37F2}"/>
          </ac:spMkLst>
        </pc:spChg>
        <pc:spChg chg="add del">
          <ac:chgData name="ANDI MUHAMMAD NUR FITRAH SYAMSUL" userId="430f70ef-5e51-438a-80fd-b58088724bd5" providerId="ADAL" clId="{7E9771F1-29FC-ED4E-B792-BFF5E474B767}" dt="2024-11-06T00:18:02.152" v="55" actId="26606"/>
          <ac:spMkLst>
            <pc:docMk/>
            <pc:sldMk cId="2900793576" sldId="257"/>
            <ac:spMk id="24" creationId="{2B97F24A-32CE-4C1C-A50D-3016B394DCFB}"/>
          </ac:spMkLst>
        </pc:spChg>
        <pc:spChg chg="add del">
          <ac:chgData name="ANDI MUHAMMAD NUR FITRAH SYAMSUL" userId="430f70ef-5e51-438a-80fd-b58088724bd5" providerId="ADAL" clId="{7E9771F1-29FC-ED4E-B792-BFF5E474B767}" dt="2024-11-06T00:18:02.152" v="55" actId="26606"/>
          <ac:spMkLst>
            <pc:docMk/>
            <pc:sldMk cId="2900793576" sldId="257"/>
            <ac:spMk id="25" creationId="{CD8B4F24-440B-49E9-B85D-733523DC064B}"/>
          </ac:spMkLst>
        </pc:spChg>
        <pc:spChg chg="add">
          <ac:chgData name="ANDI MUHAMMAD NUR FITRAH SYAMSUL" userId="430f70ef-5e51-438a-80fd-b58088724bd5" providerId="ADAL" clId="{7E9771F1-29FC-ED4E-B792-BFF5E474B767}" dt="2024-11-06T00:18:02.156" v="56" actId="26606"/>
          <ac:spMkLst>
            <pc:docMk/>
            <pc:sldMk cId="2900793576" sldId="257"/>
            <ac:spMk id="27" creationId="{2B97F24A-32CE-4C1C-A50D-3016B394DCFB}"/>
          </ac:spMkLst>
        </pc:spChg>
        <pc:spChg chg="add">
          <ac:chgData name="ANDI MUHAMMAD NUR FITRAH SYAMSUL" userId="430f70ef-5e51-438a-80fd-b58088724bd5" providerId="ADAL" clId="{7E9771F1-29FC-ED4E-B792-BFF5E474B767}" dt="2024-11-06T00:18:02.156" v="56" actId="26606"/>
          <ac:spMkLst>
            <pc:docMk/>
            <pc:sldMk cId="2900793576" sldId="257"/>
            <ac:spMk id="28" creationId="{6357EC4F-235E-4222-A36F-C7878ACE37F2}"/>
          </ac:spMkLst>
        </pc:spChg>
        <pc:picChg chg="ord">
          <ac:chgData name="ANDI MUHAMMAD NUR FITRAH SYAMSUL" userId="430f70ef-5e51-438a-80fd-b58088724bd5" providerId="ADAL" clId="{7E9771F1-29FC-ED4E-B792-BFF5E474B767}" dt="2024-11-06T00:18:02.156" v="56" actId="26606"/>
          <ac:picMkLst>
            <pc:docMk/>
            <pc:sldMk cId="2900793576" sldId="257"/>
            <ac:picMk id="5" creationId="{A947EDC4-5D54-2047-12B3-B2B6CE25E89A}"/>
          </ac:picMkLst>
        </pc:picChg>
      </pc:sldChg>
      <pc:sldChg chg="addSp delSp modSp mod">
        <pc:chgData name="ANDI MUHAMMAD NUR FITRAH SYAMSUL" userId="430f70ef-5e51-438a-80fd-b58088724bd5" providerId="ADAL" clId="{7E9771F1-29FC-ED4E-B792-BFF5E474B767}" dt="2024-11-06T00:17:57.661" v="51" actId="26606"/>
        <pc:sldMkLst>
          <pc:docMk/>
          <pc:sldMk cId="3913772472" sldId="259"/>
        </pc:sldMkLst>
        <pc:spChg chg="mod">
          <ac:chgData name="ANDI MUHAMMAD NUR FITRAH SYAMSUL" userId="430f70ef-5e51-438a-80fd-b58088724bd5" providerId="ADAL" clId="{7E9771F1-29FC-ED4E-B792-BFF5E474B767}" dt="2024-11-06T00:17:57.661" v="51" actId="26606"/>
          <ac:spMkLst>
            <pc:docMk/>
            <pc:sldMk cId="3913772472" sldId="259"/>
            <ac:spMk id="2" creationId="{ED4CF34B-2958-5B63-A5CD-3BDCBAA535A9}"/>
          </ac:spMkLst>
        </pc:spChg>
        <pc:spChg chg="del">
          <ac:chgData name="ANDI MUHAMMAD NUR FITRAH SYAMSUL" userId="430f70ef-5e51-438a-80fd-b58088724bd5" providerId="ADAL" clId="{7E9771F1-29FC-ED4E-B792-BFF5E474B767}" dt="2024-11-06T00:17:57.661" v="51" actId="26606"/>
          <ac:spMkLst>
            <pc:docMk/>
            <pc:sldMk cId="3913772472" sldId="259"/>
            <ac:spMk id="12" creationId="{2B97F24A-32CE-4C1C-A50D-3016B394DCFB}"/>
          </ac:spMkLst>
        </pc:spChg>
        <pc:spChg chg="del">
          <ac:chgData name="ANDI MUHAMMAD NUR FITRAH SYAMSUL" userId="430f70ef-5e51-438a-80fd-b58088724bd5" providerId="ADAL" clId="{7E9771F1-29FC-ED4E-B792-BFF5E474B767}" dt="2024-11-06T00:17:57.661" v="51" actId="26606"/>
          <ac:spMkLst>
            <pc:docMk/>
            <pc:sldMk cId="3913772472" sldId="259"/>
            <ac:spMk id="14" creationId="{CD8B4F24-440B-49E9-B85D-733523DC064B}"/>
          </ac:spMkLst>
        </pc:spChg>
        <pc:spChg chg="add">
          <ac:chgData name="ANDI MUHAMMAD NUR FITRAH SYAMSUL" userId="430f70ef-5e51-438a-80fd-b58088724bd5" providerId="ADAL" clId="{7E9771F1-29FC-ED4E-B792-BFF5E474B767}" dt="2024-11-06T00:17:57.661" v="51" actId="26606"/>
          <ac:spMkLst>
            <pc:docMk/>
            <pc:sldMk cId="3913772472" sldId="259"/>
            <ac:spMk id="1031" creationId="{2B97F24A-32CE-4C1C-A50D-3016B394DCFB}"/>
          </ac:spMkLst>
        </pc:spChg>
        <pc:spChg chg="add">
          <ac:chgData name="ANDI MUHAMMAD NUR FITRAH SYAMSUL" userId="430f70ef-5e51-438a-80fd-b58088724bd5" providerId="ADAL" clId="{7E9771F1-29FC-ED4E-B792-BFF5E474B767}" dt="2024-11-06T00:17:57.661" v="51" actId="26606"/>
          <ac:spMkLst>
            <pc:docMk/>
            <pc:sldMk cId="3913772472" sldId="259"/>
            <ac:spMk id="1033" creationId="{CD8B4F24-440B-49E9-B85D-733523DC064B}"/>
          </ac:spMkLst>
        </pc:spChg>
        <pc:picChg chg="mod ord">
          <ac:chgData name="ANDI MUHAMMAD NUR FITRAH SYAMSUL" userId="430f70ef-5e51-438a-80fd-b58088724bd5" providerId="ADAL" clId="{7E9771F1-29FC-ED4E-B792-BFF5E474B767}" dt="2024-11-06T00:17:57.661" v="51" actId="26606"/>
          <ac:picMkLst>
            <pc:docMk/>
            <pc:sldMk cId="3913772472" sldId="259"/>
            <ac:picMk id="1026" creationId="{88E147CC-49D3-8145-E2D4-B4BE728EA7A6}"/>
          </ac:picMkLst>
        </pc:picChg>
      </pc:sldChg>
      <pc:sldChg chg="addSp delSp modSp mod">
        <pc:chgData name="ANDI MUHAMMAD NUR FITRAH SYAMSUL" userId="430f70ef-5e51-438a-80fd-b58088724bd5" providerId="ADAL" clId="{7E9771F1-29FC-ED4E-B792-BFF5E474B767}" dt="2024-11-06T00:17:53.481" v="50" actId="26606"/>
        <pc:sldMkLst>
          <pc:docMk/>
          <pc:sldMk cId="4275843879" sldId="261"/>
        </pc:sldMkLst>
        <pc:spChg chg="mod">
          <ac:chgData name="ANDI MUHAMMAD NUR FITRAH SYAMSUL" userId="430f70ef-5e51-438a-80fd-b58088724bd5" providerId="ADAL" clId="{7E9771F1-29FC-ED4E-B792-BFF5E474B767}" dt="2024-11-06T00:17:53.481" v="50" actId="26606"/>
          <ac:spMkLst>
            <pc:docMk/>
            <pc:sldMk cId="4275843879" sldId="261"/>
            <ac:spMk id="2" creationId="{338E7094-404B-F8E7-5F1F-43CFAD350626}"/>
          </ac:spMkLst>
        </pc:spChg>
        <pc:spChg chg="del">
          <ac:chgData name="ANDI MUHAMMAD NUR FITRAH SYAMSUL" userId="430f70ef-5e51-438a-80fd-b58088724bd5" providerId="ADAL" clId="{7E9771F1-29FC-ED4E-B792-BFF5E474B767}" dt="2024-11-06T00:17:53.481" v="50" actId="26606"/>
          <ac:spMkLst>
            <pc:docMk/>
            <pc:sldMk cId="4275843879" sldId="261"/>
            <ac:spMk id="12" creationId="{14000A98-888C-7253-AB40-B6F8B306A848}"/>
          </ac:spMkLst>
        </pc:spChg>
        <pc:spChg chg="del">
          <ac:chgData name="ANDI MUHAMMAD NUR FITRAH SYAMSUL" userId="430f70ef-5e51-438a-80fd-b58088724bd5" providerId="ADAL" clId="{7E9771F1-29FC-ED4E-B792-BFF5E474B767}" dt="2024-11-06T00:17:53.481" v="50" actId="26606"/>
          <ac:spMkLst>
            <pc:docMk/>
            <pc:sldMk cId="4275843879" sldId="261"/>
            <ac:spMk id="14" creationId="{93DFEED1-DDD5-DCC4-51C7-7B807EFB5516}"/>
          </ac:spMkLst>
        </pc:spChg>
        <pc:spChg chg="add">
          <ac:chgData name="ANDI MUHAMMAD NUR FITRAH SYAMSUL" userId="430f70ef-5e51-438a-80fd-b58088724bd5" providerId="ADAL" clId="{7E9771F1-29FC-ED4E-B792-BFF5E474B767}" dt="2024-11-06T00:17:53.481" v="50" actId="26606"/>
          <ac:spMkLst>
            <pc:docMk/>
            <pc:sldMk cId="4275843879" sldId="261"/>
            <ac:spMk id="23" creationId="{2B97F24A-32CE-4C1C-A50D-3016B394DCFB}"/>
          </ac:spMkLst>
        </pc:spChg>
        <pc:spChg chg="add">
          <ac:chgData name="ANDI MUHAMMAD NUR FITRAH SYAMSUL" userId="430f70ef-5e51-438a-80fd-b58088724bd5" providerId="ADAL" clId="{7E9771F1-29FC-ED4E-B792-BFF5E474B767}" dt="2024-11-06T00:17:53.481" v="50" actId="26606"/>
          <ac:spMkLst>
            <pc:docMk/>
            <pc:sldMk cId="4275843879" sldId="261"/>
            <ac:spMk id="25" creationId="{6357EC4F-235E-4222-A36F-C7878ACE37F2}"/>
          </ac:spMkLst>
        </pc:spChg>
        <pc:picChg chg="mod">
          <ac:chgData name="ANDI MUHAMMAD NUR FITRAH SYAMSUL" userId="430f70ef-5e51-438a-80fd-b58088724bd5" providerId="ADAL" clId="{7E9771F1-29FC-ED4E-B792-BFF5E474B767}" dt="2024-11-06T00:17:53.481" v="50" actId="26606"/>
          <ac:picMkLst>
            <pc:docMk/>
            <pc:sldMk cId="4275843879" sldId="261"/>
            <ac:picMk id="3" creationId="{F46D9ED9-551D-D38A-B8B2-3454962C73E8}"/>
          </ac:picMkLst>
        </pc:picChg>
      </pc:sldChg>
      <pc:sldChg chg="addSp delSp modSp mod">
        <pc:chgData name="ANDI MUHAMMAD NUR FITRAH SYAMSUL" userId="430f70ef-5e51-438a-80fd-b58088724bd5" providerId="ADAL" clId="{7E9771F1-29FC-ED4E-B792-BFF5E474B767}" dt="2024-11-06T00:17:42.116" v="49" actId="26606"/>
        <pc:sldMkLst>
          <pc:docMk/>
          <pc:sldMk cId="3757618717" sldId="262"/>
        </pc:sldMkLst>
        <pc:spChg chg="mod">
          <ac:chgData name="ANDI MUHAMMAD NUR FITRAH SYAMSUL" userId="430f70ef-5e51-438a-80fd-b58088724bd5" providerId="ADAL" clId="{7E9771F1-29FC-ED4E-B792-BFF5E474B767}" dt="2024-11-06T00:17:42.116" v="49" actId="26606"/>
          <ac:spMkLst>
            <pc:docMk/>
            <pc:sldMk cId="3757618717" sldId="262"/>
            <ac:spMk id="2" creationId="{B17FF9B7-14FD-8660-3334-8BFD208ACE67}"/>
          </ac:spMkLst>
        </pc:spChg>
        <pc:spChg chg="del">
          <ac:chgData name="ANDI MUHAMMAD NUR FITRAH SYAMSUL" userId="430f70ef-5e51-438a-80fd-b58088724bd5" providerId="ADAL" clId="{7E9771F1-29FC-ED4E-B792-BFF5E474B767}" dt="2024-11-06T00:17:42.116" v="49" actId="26606"/>
          <ac:spMkLst>
            <pc:docMk/>
            <pc:sldMk cId="3757618717" sldId="262"/>
            <ac:spMk id="12" creationId="{7A8BADA8-5E0B-DA1D-4328-461DCC801235}"/>
          </ac:spMkLst>
        </pc:spChg>
        <pc:spChg chg="del">
          <ac:chgData name="ANDI MUHAMMAD NUR FITRAH SYAMSUL" userId="430f70ef-5e51-438a-80fd-b58088724bd5" providerId="ADAL" clId="{7E9771F1-29FC-ED4E-B792-BFF5E474B767}" dt="2024-11-06T00:17:42.116" v="49" actId="26606"/>
          <ac:spMkLst>
            <pc:docMk/>
            <pc:sldMk cId="3757618717" sldId="262"/>
            <ac:spMk id="14" creationId="{DFD549E7-B358-EA9F-ED3C-5CA40ADD41A5}"/>
          </ac:spMkLst>
        </pc:spChg>
        <pc:spChg chg="add">
          <ac:chgData name="ANDI MUHAMMAD NUR FITRAH SYAMSUL" userId="430f70ef-5e51-438a-80fd-b58088724bd5" providerId="ADAL" clId="{7E9771F1-29FC-ED4E-B792-BFF5E474B767}" dt="2024-11-06T00:17:42.116" v="49" actId="26606"/>
          <ac:spMkLst>
            <pc:docMk/>
            <pc:sldMk cId="3757618717" sldId="262"/>
            <ac:spMk id="6151" creationId="{2B97F24A-32CE-4C1C-A50D-3016B394DCFB}"/>
          </ac:spMkLst>
        </pc:spChg>
        <pc:spChg chg="add">
          <ac:chgData name="ANDI MUHAMMAD NUR FITRAH SYAMSUL" userId="430f70ef-5e51-438a-80fd-b58088724bd5" providerId="ADAL" clId="{7E9771F1-29FC-ED4E-B792-BFF5E474B767}" dt="2024-11-06T00:17:42.116" v="49" actId="26606"/>
          <ac:spMkLst>
            <pc:docMk/>
            <pc:sldMk cId="3757618717" sldId="262"/>
            <ac:spMk id="6153" creationId="{CD8B4F24-440B-49E9-B85D-733523DC064B}"/>
          </ac:spMkLst>
        </pc:spChg>
        <pc:picChg chg="mod">
          <ac:chgData name="ANDI MUHAMMAD NUR FITRAH SYAMSUL" userId="430f70ef-5e51-438a-80fd-b58088724bd5" providerId="ADAL" clId="{7E9771F1-29FC-ED4E-B792-BFF5E474B767}" dt="2024-11-06T00:17:42.116" v="49" actId="26606"/>
          <ac:picMkLst>
            <pc:docMk/>
            <pc:sldMk cId="3757618717" sldId="262"/>
            <ac:picMk id="6146" creationId="{FCCEF253-38CB-DC98-B82C-0B17EFDD0178}"/>
          </ac:picMkLst>
        </pc:picChg>
      </pc:sldChg>
      <pc:sldChg chg="addSp delSp modSp mod">
        <pc:chgData name="ANDI MUHAMMAD NUR FITRAH SYAMSUL" userId="430f70ef-5e51-438a-80fd-b58088724bd5" providerId="ADAL" clId="{7E9771F1-29FC-ED4E-B792-BFF5E474B767}" dt="2024-11-06T00:18:10.056" v="57" actId="26606"/>
        <pc:sldMkLst>
          <pc:docMk/>
          <pc:sldMk cId="3994014865" sldId="263"/>
        </pc:sldMkLst>
        <pc:spChg chg="mod">
          <ac:chgData name="ANDI MUHAMMAD NUR FITRAH SYAMSUL" userId="430f70ef-5e51-438a-80fd-b58088724bd5" providerId="ADAL" clId="{7E9771F1-29FC-ED4E-B792-BFF5E474B767}" dt="2024-11-06T00:18:10.056" v="57" actId="26606"/>
          <ac:spMkLst>
            <pc:docMk/>
            <pc:sldMk cId="3994014865" sldId="263"/>
            <ac:spMk id="2" creationId="{66A18C69-FD67-58FF-DB9D-24E705DD3FF5}"/>
          </ac:spMkLst>
        </pc:spChg>
        <pc:spChg chg="del">
          <ac:chgData name="ANDI MUHAMMAD NUR FITRAH SYAMSUL" userId="430f70ef-5e51-438a-80fd-b58088724bd5" providerId="ADAL" clId="{7E9771F1-29FC-ED4E-B792-BFF5E474B767}" dt="2024-11-06T00:18:10.056" v="57" actId="26606"/>
          <ac:spMkLst>
            <pc:docMk/>
            <pc:sldMk cId="3994014865" sldId="263"/>
            <ac:spMk id="12" creationId="{EB6435A1-6068-3534-FE16-CAAA539EBFBD}"/>
          </ac:spMkLst>
        </pc:spChg>
        <pc:spChg chg="del">
          <ac:chgData name="ANDI MUHAMMAD NUR FITRAH SYAMSUL" userId="430f70ef-5e51-438a-80fd-b58088724bd5" providerId="ADAL" clId="{7E9771F1-29FC-ED4E-B792-BFF5E474B767}" dt="2024-11-06T00:18:10.056" v="57" actId="26606"/>
          <ac:spMkLst>
            <pc:docMk/>
            <pc:sldMk cId="3994014865" sldId="263"/>
            <ac:spMk id="14" creationId="{1DB4315E-077F-6711-157D-2E9336DDBE9A}"/>
          </ac:spMkLst>
        </pc:spChg>
        <pc:spChg chg="add">
          <ac:chgData name="ANDI MUHAMMAD NUR FITRAH SYAMSUL" userId="430f70ef-5e51-438a-80fd-b58088724bd5" providerId="ADAL" clId="{7E9771F1-29FC-ED4E-B792-BFF5E474B767}" dt="2024-11-06T00:18:10.056" v="57" actId="26606"/>
          <ac:spMkLst>
            <pc:docMk/>
            <pc:sldMk cId="3994014865" sldId="263"/>
            <ac:spMk id="8201" creationId="{2B97F24A-32CE-4C1C-A50D-3016B394DCFB}"/>
          </ac:spMkLst>
        </pc:spChg>
        <pc:spChg chg="add">
          <ac:chgData name="ANDI MUHAMMAD NUR FITRAH SYAMSUL" userId="430f70ef-5e51-438a-80fd-b58088724bd5" providerId="ADAL" clId="{7E9771F1-29FC-ED4E-B792-BFF5E474B767}" dt="2024-11-06T00:18:10.056" v="57" actId="26606"/>
          <ac:spMkLst>
            <pc:docMk/>
            <pc:sldMk cId="3994014865" sldId="263"/>
            <ac:spMk id="8203" creationId="{6357EC4F-235E-4222-A36F-C7878ACE37F2}"/>
          </ac:spMkLst>
        </pc:spChg>
        <pc:picChg chg="mod">
          <ac:chgData name="ANDI MUHAMMAD NUR FITRAH SYAMSUL" userId="430f70ef-5e51-438a-80fd-b58088724bd5" providerId="ADAL" clId="{7E9771F1-29FC-ED4E-B792-BFF5E474B767}" dt="2024-11-06T00:18:10.056" v="57" actId="26606"/>
          <ac:picMkLst>
            <pc:docMk/>
            <pc:sldMk cId="3994014865" sldId="263"/>
            <ac:picMk id="8196" creationId="{376838A1-B878-DB44-6C1B-890F436919ED}"/>
          </ac:picMkLst>
        </pc:picChg>
      </pc:sldChg>
      <pc:sldChg chg="addSp modSp new mod setBg">
        <pc:chgData name="ANDI MUHAMMAD NUR FITRAH SYAMSUL" userId="430f70ef-5e51-438a-80fd-b58088724bd5" providerId="ADAL" clId="{7E9771F1-29FC-ED4E-B792-BFF5E474B767}" dt="2024-11-06T00:19:28.736" v="73" actId="26606"/>
        <pc:sldMkLst>
          <pc:docMk/>
          <pc:sldMk cId="814562559" sldId="264"/>
        </pc:sldMkLst>
        <pc:spChg chg="mod">
          <ac:chgData name="ANDI MUHAMMAD NUR FITRAH SYAMSUL" userId="430f70ef-5e51-438a-80fd-b58088724bd5" providerId="ADAL" clId="{7E9771F1-29FC-ED4E-B792-BFF5E474B767}" dt="2024-11-06T00:19:28.736" v="73" actId="26606"/>
          <ac:spMkLst>
            <pc:docMk/>
            <pc:sldMk cId="814562559" sldId="264"/>
            <ac:spMk id="2" creationId="{F3108325-B03C-2466-D3C8-B67FD4ABE075}"/>
          </ac:spMkLst>
        </pc:spChg>
        <pc:spChg chg="mod">
          <ac:chgData name="ANDI MUHAMMAD NUR FITRAH SYAMSUL" userId="430f70ef-5e51-438a-80fd-b58088724bd5" providerId="ADAL" clId="{7E9771F1-29FC-ED4E-B792-BFF5E474B767}" dt="2024-11-06T00:19:28.736" v="73" actId="26606"/>
          <ac:spMkLst>
            <pc:docMk/>
            <pc:sldMk cId="814562559" sldId="264"/>
            <ac:spMk id="3" creationId="{573ACBDC-08A5-ADAB-1BFF-0EEC23E2AA26}"/>
          </ac:spMkLst>
        </pc:spChg>
        <pc:spChg chg="add">
          <ac:chgData name="ANDI MUHAMMAD NUR FITRAH SYAMSUL" userId="430f70ef-5e51-438a-80fd-b58088724bd5" providerId="ADAL" clId="{7E9771F1-29FC-ED4E-B792-BFF5E474B767}" dt="2024-11-06T00:19:28.736" v="73" actId="26606"/>
          <ac:spMkLst>
            <pc:docMk/>
            <pc:sldMk cId="814562559" sldId="264"/>
            <ac:spMk id="12" creationId="{94BFCCA4-109C-4B21-816E-144FE75C38EE}"/>
          </ac:spMkLst>
        </pc:spChg>
        <pc:spChg chg="add">
          <ac:chgData name="ANDI MUHAMMAD NUR FITRAH SYAMSUL" userId="430f70ef-5e51-438a-80fd-b58088724bd5" providerId="ADAL" clId="{7E9771F1-29FC-ED4E-B792-BFF5E474B767}" dt="2024-11-06T00:19:28.736" v="73" actId="26606"/>
          <ac:spMkLst>
            <pc:docMk/>
            <pc:sldMk cId="814562559" sldId="264"/>
            <ac:spMk id="14" creationId="{0059B5C0-FEC8-4370-AF45-02E3AEF6FA6D}"/>
          </ac:spMkLst>
        </pc:spChg>
        <pc:picChg chg="add mod">
          <ac:chgData name="ANDI MUHAMMAD NUR FITRAH SYAMSUL" userId="430f70ef-5e51-438a-80fd-b58088724bd5" providerId="ADAL" clId="{7E9771F1-29FC-ED4E-B792-BFF5E474B767}" dt="2024-11-06T00:19:28.736" v="73" actId="26606"/>
          <ac:picMkLst>
            <pc:docMk/>
            <pc:sldMk cId="814562559" sldId="264"/>
            <ac:picMk id="4" creationId="{15E55666-69C8-B1F2-4EEE-D3CB63158747}"/>
          </ac:picMkLst>
        </pc:picChg>
        <pc:picChg chg="add mod ord">
          <ac:chgData name="ANDI MUHAMMAD NUR FITRAH SYAMSUL" userId="430f70ef-5e51-438a-80fd-b58088724bd5" providerId="ADAL" clId="{7E9771F1-29FC-ED4E-B792-BFF5E474B767}" dt="2024-11-06T00:19:28.736" v="73" actId="26606"/>
          <ac:picMkLst>
            <pc:docMk/>
            <pc:sldMk cId="814562559" sldId="264"/>
            <ac:picMk id="5" creationId="{7A863AC1-0431-A640-BB60-339E5F6216A3}"/>
          </ac:picMkLst>
        </pc:picChg>
        <pc:picChg chg="add mod ord">
          <ac:chgData name="ANDI MUHAMMAD NUR FITRAH SYAMSUL" userId="430f70ef-5e51-438a-80fd-b58088724bd5" providerId="ADAL" clId="{7E9771F1-29FC-ED4E-B792-BFF5E474B767}" dt="2024-11-06T00:19:28.736" v="73" actId="26606"/>
          <ac:picMkLst>
            <pc:docMk/>
            <pc:sldMk cId="814562559" sldId="264"/>
            <ac:picMk id="6" creationId="{AD4D9773-A3CA-9633-3F9B-8680F2A20ED4}"/>
          </ac:picMkLst>
        </pc:picChg>
        <pc:picChg chg="add mod">
          <ac:chgData name="ANDI MUHAMMAD NUR FITRAH SYAMSUL" userId="430f70ef-5e51-438a-80fd-b58088724bd5" providerId="ADAL" clId="{7E9771F1-29FC-ED4E-B792-BFF5E474B767}" dt="2024-11-06T00:19:28.736" v="73" actId="26606"/>
          <ac:picMkLst>
            <pc:docMk/>
            <pc:sldMk cId="814562559" sldId="264"/>
            <ac:picMk id="7" creationId="{9ECBC340-E5E3-68BF-5280-D6D9AAA986D5}"/>
          </ac:picMkLst>
        </pc:picChg>
      </pc:sldChg>
      <pc:sldChg chg="addSp delSp modSp add mod">
        <pc:chgData name="ANDI MUHAMMAD NUR FITRAH SYAMSUL" userId="430f70ef-5e51-438a-80fd-b58088724bd5" providerId="ADAL" clId="{7E9771F1-29FC-ED4E-B792-BFF5E474B767}" dt="2024-11-06T00:17:04.440" v="48" actId="26606"/>
        <pc:sldMkLst>
          <pc:docMk/>
          <pc:sldMk cId="193300317" sldId="265"/>
        </pc:sldMkLst>
        <pc:spChg chg="mod">
          <ac:chgData name="ANDI MUHAMMAD NUR FITRAH SYAMSUL" userId="430f70ef-5e51-438a-80fd-b58088724bd5" providerId="ADAL" clId="{7E9771F1-29FC-ED4E-B792-BFF5E474B767}" dt="2024-11-06T00:17:04.440" v="48" actId="26606"/>
          <ac:spMkLst>
            <pc:docMk/>
            <pc:sldMk cId="193300317" sldId="265"/>
            <ac:spMk id="2" creationId="{FE6BD22F-3AD5-5F58-2009-D6ADCA19BA4E}"/>
          </ac:spMkLst>
        </pc:spChg>
        <pc:spChg chg="del">
          <ac:chgData name="ANDI MUHAMMAD NUR FITRAH SYAMSUL" userId="430f70ef-5e51-438a-80fd-b58088724bd5" providerId="ADAL" clId="{7E9771F1-29FC-ED4E-B792-BFF5E474B767}" dt="2024-11-06T00:17:04.440" v="48" actId="26606"/>
          <ac:spMkLst>
            <pc:docMk/>
            <pc:sldMk cId="193300317" sldId="265"/>
            <ac:spMk id="12" creationId="{635AD1A0-04E5-8948-D9FA-801E3192708C}"/>
          </ac:spMkLst>
        </pc:spChg>
        <pc:spChg chg="del">
          <ac:chgData name="ANDI MUHAMMAD NUR FITRAH SYAMSUL" userId="430f70ef-5e51-438a-80fd-b58088724bd5" providerId="ADAL" clId="{7E9771F1-29FC-ED4E-B792-BFF5E474B767}" dt="2024-11-06T00:17:04.440" v="48" actId="26606"/>
          <ac:spMkLst>
            <pc:docMk/>
            <pc:sldMk cId="193300317" sldId="265"/>
            <ac:spMk id="14" creationId="{10CC980A-97F1-F70E-A8E6-2D4BBFB5D283}"/>
          </ac:spMkLst>
        </pc:spChg>
        <pc:spChg chg="add">
          <ac:chgData name="ANDI MUHAMMAD NUR FITRAH SYAMSUL" userId="430f70ef-5e51-438a-80fd-b58088724bd5" providerId="ADAL" clId="{7E9771F1-29FC-ED4E-B792-BFF5E474B767}" dt="2024-11-06T00:17:04.440" v="48" actId="26606"/>
          <ac:spMkLst>
            <pc:docMk/>
            <pc:sldMk cId="193300317" sldId="265"/>
            <ac:spMk id="23" creationId="{2B97F24A-32CE-4C1C-A50D-3016B394DCFB}"/>
          </ac:spMkLst>
        </pc:spChg>
        <pc:spChg chg="add">
          <ac:chgData name="ANDI MUHAMMAD NUR FITRAH SYAMSUL" userId="430f70ef-5e51-438a-80fd-b58088724bd5" providerId="ADAL" clId="{7E9771F1-29FC-ED4E-B792-BFF5E474B767}" dt="2024-11-06T00:17:04.440" v="48" actId="26606"/>
          <ac:spMkLst>
            <pc:docMk/>
            <pc:sldMk cId="193300317" sldId="265"/>
            <ac:spMk id="25" creationId="{CD8B4F24-440B-49E9-B85D-733523DC064B}"/>
          </ac:spMkLst>
        </pc:spChg>
        <pc:picChg chg="add mod">
          <ac:chgData name="ANDI MUHAMMAD NUR FITRAH SYAMSUL" userId="430f70ef-5e51-438a-80fd-b58088724bd5" providerId="ADAL" clId="{7E9771F1-29FC-ED4E-B792-BFF5E474B767}" dt="2024-11-06T00:17:04.440" v="48" actId="26606"/>
          <ac:picMkLst>
            <pc:docMk/>
            <pc:sldMk cId="193300317" sldId="265"/>
            <ac:picMk id="3" creationId="{030E8E66-1E08-1C8E-571C-7CF877D1274A}"/>
          </ac:picMkLst>
        </pc:picChg>
        <pc:picChg chg="del">
          <ac:chgData name="ANDI MUHAMMAD NUR FITRAH SYAMSUL" userId="430f70ef-5e51-438a-80fd-b58088724bd5" providerId="ADAL" clId="{7E9771F1-29FC-ED4E-B792-BFF5E474B767}" dt="2024-11-06T00:16:58.898" v="45" actId="478"/>
          <ac:picMkLst>
            <pc:docMk/>
            <pc:sldMk cId="193300317" sldId="265"/>
            <ac:picMk id="8196" creationId="{44FB63E3-988A-465E-0503-940AA0DE8514}"/>
          </ac:picMkLst>
        </pc:picChg>
      </pc:sldChg>
      <pc:sldChg chg="addSp modSp add mod">
        <pc:chgData name="ANDI MUHAMMAD NUR FITRAH SYAMSUL" userId="430f70ef-5e51-438a-80fd-b58088724bd5" providerId="ADAL" clId="{7E9771F1-29FC-ED4E-B792-BFF5E474B767}" dt="2024-11-06T00:21:06.535" v="227" actId="20577"/>
        <pc:sldMkLst>
          <pc:docMk/>
          <pc:sldMk cId="1356205796" sldId="266"/>
        </pc:sldMkLst>
        <pc:spChg chg="mod">
          <ac:chgData name="ANDI MUHAMMAD NUR FITRAH SYAMSUL" userId="430f70ef-5e51-438a-80fd-b58088724bd5" providerId="ADAL" clId="{7E9771F1-29FC-ED4E-B792-BFF5E474B767}" dt="2024-11-06T00:20:04.943" v="90" actId="20577"/>
          <ac:spMkLst>
            <pc:docMk/>
            <pc:sldMk cId="1356205796" sldId="266"/>
            <ac:spMk id="2" creationId="{8EE6C572-E00A-227B-8E85-90E223557B98}"/>
          </ac:spMkLst>
        </pc:spChg>
        <pc:spChg chg="mod">
          <ac:chgData name="ANDI MUHAMMAD NUR FITRAH SYAMSUL" userId="430f70ef-5e51-438a-80fd-b58088724bd5" providerId="ADAL" clId="{7E9771F1-29FC-ED4E-B792-BFF5E474B767}" dt="2024-11-06T00:21:06.535" v="227" actId="20577"/>
          <ac:spMkLst>
            <pc:docMk/>
            <pc:sldMk cId="1356205796" sldId="266"/>
            <ac:spMk id="3" creationId="{4CF6DEF0-DC48-E1AD-87C3-DDE1A671E4D5}"/>
          </ac:spMkLst>
        </pc:spChg>
        <pc:spChg chg="add mod">
          <ac:chgData name="ANDI MUHAMMAD NUR FITRAH SYAMSUL" userId="430f70ef-5e51-438a-80fd-b58088724bd5" providerId="ADAL" clId="{7E9771F1-29FC-ED4E-B792-BFF5E474B767}" dt="2024-11-06T00:20:11.041" v="93"/>
          <ac:spMkLst>
            <pc:docMk/>
            <pc:sldMk cId="1356205796" sldId="266"/>
            <ac:spMk id="4" creationId="{2F9F8505-CF02-739B-AFAB-0D377CDB50D1}"/>
          </ac:spMkLst>
        </pc:spChg>
      </pc:sldChg>
      <pc:sldChg chg="modSp add mod ord">
        <pc:chgData name="ANDI MUHAMMAD NUR FITRAH SYAMSUL" userId="430f70ef-5e51-438a-80fd-b58088724bd5" providerId="ADAL" clId="{7E9771F1-29FC-ED4E-B792-BFF5E474B767}" dt="2024-11-06T00:41:23.981" v="855"/>
        <pc:sldMkLst>
          <pc:docMk/>
          <pc:sldMk cId="1533799875" sldId="267"/>
        </pc:sldMkLst>
        <pc:spChg chg="mod">
          <ac:chgData name="ANDI MUHAMMAD NUR FITRAH SYAMSUL" userId="430f70ef-5e51-438a-80fd-b58088724bd5" providerId="ADAL" clId="{7E9771F1-29FC-ED4E-B792-BFF5E474B767}" dt="2024-11-06T00:21:23.921" v="243" actId="20577"/>
          <ac:spMkLst>
            <pc:docMk/>
            <pc:sldMk cId="1533799875" sldId="267"/>
            <ac:spMk id="2" creationId="{FF5AD0F4-010B-44B6-71DB-22166942EC53}"/>
          </ac:spMkLst>
        </pc:spChg>
        <pc:spChg chg="mod">
          <ac:chgData name="ANDI MUHAMMAD NUR FITRAH SYAMSUL" userId="430f70ef-5e51-438a-80fd-b58088724bd5" providerId="ADAL" clId="{7E9771F1-29FC-ED4E-B792-BFF5E474B767}" dt="2024-11-06T00:41:23.981" v="855"/>
          <ac:spMkLst>
            <pc:docMk/>
            <pc:sldMk cId="1533799875" sldId="267"/>
            <ac:spMk id="3" creationId="{E5C35D25-582B-7DA0-FCED-71FED0956225}"/>
          </ac:spMkLst>
        </pc:spChg>
      </pc:sldChg>
      <pc:sldChg chg="addSp delSp modSp new mod">
        <pc:chgData name="ANDI MUHAMMAD NUR FITRAH SYAMSUL" userId="430f70ef-5e51-438a-80fd-b58088724bd5" providerId="ADAL" clId="{7E9771F1-29FC-ED4E-B792-BFF5E474B767}" dt="2024-11-06T01:50:11.018" v="1051" actId="1076"/>
        <pc:sldMkLst>
          <pc:docMk/>
          <pc:sldMk cId="899095211" sldId="268"/>
        </pc:sldMkLst>
        <pc:spChg chg="mod">
          <ac:chgData name="ANDI MUHAMMAD NUR FITRAH SYAMSUL" userId="430f70ef-5e51-438a-80fd-b58088724bd5" providerId="ADAL" clId="{7E9771F1-29FC-ED4E-B792-BFF5E474B767}" dt="2024-11-06T00:44:22.337" v="868" actId="20577"/>
          <ac:spMkLst>
            <pc:docMk/>
            <pc:sldMk cId="899095211" sldId="268"/>
            <ac:spMk id="2" creationId="{BD9A7B03-033A-3BBD-FCAD-71866FFF4EA4}"/>
          </ac:spMkLst>
        </pc:spChg>
        <pc:spChg chg="del">
          <ac:chgData name="ANDI MUHAMMAD NUR FITRAH SYAMSUL" userId="430f70ef-5e51-438a-80fd-b58088724bd5" providerId="ADAL" clId="{7E9771F1-29FC-ED4E-B792-BFF5E474B767}" dt="2024-11-06T00:44:29.331" v="869" actId="3680"/>
          <ac:spMkLst>
            <pc:docMk/>
            <pc:sldMk cId="899095211" sldId="268"/>
            <ac:spMk id="3" creationId="{CE492E53-764C-D0BD-9CEC-D7B468B32AA5}"/>
          </ac:spMkLst>
        </pc:spChg>
        <pc:spChg chg="add del mod">
          <ac:chgData name="ANDI MUHAMMAD NUR FITRAH SYAMSUL" userId="430f70ef-5e51-438a-80fd-b58088724bd5" providerId="ADAL" clId="{7E9771F1-29FC-ED4E-B792-BFF5E474B767}" dt="2024-11-06T01:45:23.843" v="874" actId="478"/>
          <ac:spMkLst>
            <pc:docMk/>
            <pc:sldMk cId="899095211" sldId="268"/>
            <ac:spMk id="7" creationId="{B3A2094A-836C-EDE9-D7F4-71472AE9FF03}"/>
          </ac:spMkLst>
        </pc:spChg>
        <pc:spChg chg="add del mod">
          <ac:chgData name="ANDI MUHAMMAD NUR FITRAH SYAMSUL" userId="430f70ef-5e51-438a-80fd-b58088724bd5" providerId="ADAL" clId="{7E9771F1-29FC-ED4E-B792-BFF5E474B767}" dt="2024-11-06T01:46:07.490" v="882" actId="478"/>
          <ac:spMkLst>
            <pc:docMk/>
            <pc:sldMk cId="899095211" sldId="268"/>
            <ac:spMk id="10" creationId="{73A4A42D-6811-AE16-5499-6D14AE14FEBD}"/>
          </ac:spMkLst>
        </pc:spChg>
        <pc:graphicFrameChg chg="add del mod ord modGraphic">
          <ac:chgData name="ANDI MUHAMMAD NUR FITRAH SYAMSUL" userId="430f70ef-5e51-438a-80fd-b58088724bd5" providerId="ADAL" clId="{7E9771F1-29FC-ED4E-B792-BFF5E474B767}" dt="2024-11-06T01:45:58.776" v="881" actId="478"/>
          <ac:graphicFrameMkLst>
            <pc:docMk/>
            <pc:sldMk cId="899095211" sldId="268"/>
            <ac:graphicFrameMk id="4" creationId="{8F1F560D-E1B2-87F6-5532-C160A140CAF3}"/>
          </ac:graphicFrameMkLst>
        </pc:graphicFrameChg>
        <pc:graphicFrameChg chg="add del mod">
          <ac:chgData name="ANDI MUHAMMAD NUR FITRAH SYAMSUL" userId="430f70ef-5e51-438a-80fd-b58088724bd5" providerId="ADAL" clId="{7E9771F1-29FC-ED4E-B792-BFF5E474B767}" dt="2024-11-06T01:45:31.287" v="875" actId="478"/>
          <ac:graphicFrameMkLst>
            <pc:docMk/>
            <pc:sldMk cId="899095211" sldId="268"/>
            <ac:graphicFrameMk id="5" creationId="{8966473B-8DB3-C98D-51C0-CF0258CDF3C3}"/>
          </ac:graphicFrameMkLst>
        </pc:graphicFrameChg>
        <pc:graphicFrameChg chg="add mod modGraphic">
          <ac:chgData name="ANDI MUHAMMAD NUR FITRAH SYAMSUL" userId="430f70ef-5e51-438a-80fd-b58088724bd5" providerId="ADAL" clId="{7E9771F1-29FC-ED4E-B792-BFF5E474B767}" dt="2024-11-06T01:50:06.076" v="1050" actId="14100"/>
          <ac:graphicFrameMkLst>
            <pc:docMk/>
            <pc:sldMk cId="899095211" sldId="268"/>
            <ac:graphicFrameMk id="8" creationId="{B986F7D5-8D18-3C80-8F35-9D0CB43E77A5}"/>
          </ac:graphicFrameMkLst>
        </pc:graphicFrameChg>
        <pc:graphicFrameChg chg="add mod modGraphic">
          <ac:chgData name="ANDI MUHAMMAD NUR FITRAH SYAMSUL" userId="430f70ef-5e51-438a-80fd-b58088724bd5" providerId="ADAL" clId="{7E9771F1-29FC-ED4E-B792-BFF5E474B767}" dt="2024-11-06T01:50:11.018" v="1051" actId="1076"/>
          <ac:graphicFrameMkLst>
            <pc:docMk/>
            <pc:sldMk cId="899095211" sldId="268"/>
            <ac:graphicFrameMk id="11" creationId="{9518963F-FA4E-68D1-4965-10EB6BD9BE5E}"/>
          </ac:graphicFrameMkLst>
        </pc:graphicFrameChg>
      </pc:sldChg>
      <pc:sldChg chg="add">
        <pc:chgData name="ANDI MUHAMMAD NUR FITRAH SYAMSUL" userId="430f70ef-5e51-438a-80fd-b58088724bd5" providerId="ADAL" clId="{7E9771F1-29FC-ED4E-B792-BFF5E474B767}" dt="2024-11-06T00:43:41.518" v="860" actId="2890"/>
        <pc:sldMkLst>
          <pc:docMk/>
          <pc:sldMk cId="2648193692" sldId="269"/>
        </pc:sldMkLst>
      </pc:sldChg>
      <pc:sldChg chg="delSp add del setBg delDesignElem">
        <pc:chgData name="ANDI MUHAMMAD NUR FITRAH SYAMSUL" userId="430f70ef-5e51-438a-80fd-b58088724bd5" providerId="ADAL" clId="{7E9771F1-29FC-ED4E-B792-BFF5E474B767}" dt="2024-11-06T00:43:35.072" v="859" actId="2696"/>
        <pc:sldMkLst>
          <pc:docMk/>
          <pc:sldMk cId="3907141222" sldId="269"/>
        </pc:sldMkLst>
        <pc:spChg chg="del">
          <ac:chgData name="ANDI MUHAMMAD NUR FITRAH SYAMSUL" userId="430f70ef-5e51-438a-80fd-b58088724bd5" providerId="ADAL" clId="{7E9771F1-29FC-ED4E-B792-BFF5E474B767}" dt="2024-11-06T00:43:28.611" v="858"/>
          <ac:spMkLst>
            <pc:docMk/>
            <pc:sldMk cId="3907141222" sldId="269"/>
            <ac:spMk id="8" creationId="{8ADF1718-BECE-05D3-B4F6-9DFFEF8E05BC}"/>
          </ac:spMkLst>
        </pc:spChg>
        <pc:spChg chg="del">
          <ac:chgData name="ANDI MUHAMMAD NUR FITRAH SYAMSUL" userId="430f70ef-5e51-438a-80fd-b58088724bd5" providerId="ADAL" clId="{7E9771F1-29FC-ED4E-B792-BFF5E474B767}" dt="2024-11-06T00:43:28.611" v="858"/>
          <ac:spMkLst>
            <pc:docMk/>
            <pc:sldMk cId="3907141222" sldId="269"/>
            <ac:spMk id="10" creationId="{5F7F812F-7FA0-1593-C9A3-AF2CF7E3D8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053F-120E-74EF-ABD3-7C1DD7B96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A1D3E-533C-F522-48FD-5F875F4F0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E377-92BA-632A-720A-EAE53DD1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2A3A-9319-A987-2373-8EA74AF7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6CD1-30B3-CBE5-EA18-E13BE8F9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392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EFD7-C7FC-91CF-D11F-BB8C84DB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EA7C-6F0B-6AC9-FA03-E479B9AD1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B396-A344-7950-C507-43204D62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3066-21B6-7610-B5B5-DE3A50B2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11D1-4017-81C5-9D4C-4DFA85A6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196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2EFF7-3140-592D-1461-98636C789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6F435-BA83-F285-CF52-E219A9CDF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6D97-0907-7F9D-7F79-6FADEC25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8542-F6B7-A56B-FA70-7623D909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9224-8D4E-3C61-A5A4-66FCE3D5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369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05D6-3F3D-AC6C-78CB-601C3C72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CA3C-E7F5-4890-F5D9-A75ABB19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88B4-9296-7F82-0EF3-34FAE7E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DE80-54B1-CA76-C9A8-F5606FD2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CA49-024A-7D19-CA30-BE5F9CDE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769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95AD-A58E-D389-DA8D-3870F713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489A-9F41-3B25-2B31-23DF62717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6589-05C1-449F-8306-9D1B0290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C6B5-FEAB-F3D3-56F6-7133026C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5D62-4821-306A-084F-B0B3873C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012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4D72-401A-1ED0-0373-1017983F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7EA5-9684-FD16-7715-2CAD9EDAF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0266-9052-669C-4A6E-21930AFB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B229-9734-5DAF-8C4D-0BA4AB32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F06B-6721-34D1-D591-FA1E007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144CB-2939-03A6-4D9D-03385BD5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4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1C0E-1C13-1342-CCE9-167C272E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52A6-80AF-654B-C507-3AD23865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9BCDC-9CA4-7DB4-4000-6C8FF5E5E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92F19-00D7-9C4F-F30B-492273E15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C5894-E2C9-A44C-22F9-30CC18430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4ACF-8A73-FEEB-2AD8-A5F0620B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32C6C-C0CB-2E2D-D8DE-6BAE7FF8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7D4C0-7B4C-BD8B-571D-7184B84F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43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B231-EEDA-F591-1F47-D01CE6F0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0A442-6C96-3266-BF74-FE1E92A0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05394-7498-CAA9-32D6-64B57C3C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BB788-E1A0-40A6-B970-20EE4F2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392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9B534-F43A-880A-CDF2-C6692B20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FB8D0-49A6-3A0E-DC57-6628E9F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9B054-8B6A-D1B9-B056-C8A4C779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154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8C58-725D-F8A0-097A-6057E49F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9AAA-3DA1-CB65-2E95-8DA50E77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384DC-0923-D201-6FFF-CB7C6892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1658-BCBA-9B8F-1ECA-2C7A1482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B076C-A4CD-0E9C-0386-0BA31622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E9123-564E-CBBA-885F-6B3FB0AF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30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AE20-2ADD-E2D0-5D46-E71FB32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D8FFA-3ADE-6ECB-4F34-50A41A3ED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AFCBF-8F5A-164E-6E7A-24261C828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86B2-997C-E8C8-79C8-E983E964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CEA78-2DBB-7977-5B3A-83D697D2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E475-3693-7F0C-0E2A-0D435F3C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9889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C69BA-4638-113C-5159-37CEFB8E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5844-4EC0-797D-618F-9F1FA19E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ACDE-D8DA-0D31-58A5-EE05EF262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1E624-F523-ED41-A850-E257E6C72E37}" type="datetimeFigureOut">
              <a:rPr lang="en-JP" smtClean="0"/>
              <a:t>2024/11/06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48B1-FA41-EA16-EACE-63769428E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4A05-4C01-9F38-7FA6-5238E7C8D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3F295-5C3A-0B43-9708-75A7186C940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6715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1C720-10FF-A32A-8297-102D91A4F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Report I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5FA1-06E0-E257-2886-1DAE6257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ANDI MUHAMMAD NUR FITRAH SYAMSUL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424DE01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Material Science, Faculty of Engineering, Mie University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Nakamura-Nawa Group</a:t>
            </a:r>
          </a:p>
        </p:txBody>
      </p:sp>
    </p:spTree>
    <p:extLst>
      <p:ext uri="{BB962C8B-B14F-4D97-AF65-F5344CB8AC3E}">
        <p14:creationId xmlns:p14="http://schemas.microsoft.com/office/powerpoint/2010/main" val="404747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E50FF-DE92-091D-0DEB-746E8023D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29ADFA-19BA-1D3A-2D9A-F18DAC1C7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AD0F4-010B-44B6-71DB-22166942E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Plan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4A101A2-5177-E6F0-E77D-B568706C6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35D25-582B-7DA0-FCED-71FED0956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Calculating MgO and its combinations to enhance the understanding of FLAPW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Exchange Correlation Research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Prepared datasets for training exchange-correlation models, specifically for LDA and GGA.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Trained an </a:t>
            </a:r>
            <a:r>
              <a:rPr lang="en-US" sz="1800" b="1" dirty="0" err="1"/>
              <a:t>LDA+Delta</a:t>
            </a:r>
            <a:r>
              <a:rPr lang="en-US" sz="1800" b="1" dirty="0"/>
              <a:t> ML model for exchange-correlation analysis.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Investigated the atomic structure of highly correlated MgO-based systems using machine learning.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Preparing dataset of MgO-based structure with its energy and force.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Prepared a dataset of MgO-based structures, including their energy and force properties.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Trained a machine learning model to optimize atomic structures using the energy and force dataset.</a:t>
            </a:r>
          </a:p>
        </p:txBody>
      </p:sp>
    </p:spTree>
    <p:extLst>
      <p:ext uri="{BB962C8B-B14F-4D97-AF65-F5344CB8AC3E}">
        <p14:creationId xmlns:p14="http://schemas.microsoft.com/office/powerpoint/2010/main" val="153379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5E7B9-0936-5290-4F59-78BF41F5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5B218D-47FE-2287-A557-CACDCD972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97057-B15B-B190-587D-C026B139D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Plan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C8D837B3-39E8-A57D-A1B8-C6864570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A907-9A8E-191D-E2DE-7127A3FD1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Calculating MgO and its combinations to enhance the understanding of FLAPW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Exchange Correlation Research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Prepared datasets for training exchange-correlation models, specifically for LDA and GGA.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Trained an </a:t>
            </a:r>
            <a:r>
              <a:rPr lang="en-US" sz="1800" b="1" dirty="0" err="1"/>
              <a:t>LDA+Delta</a:t>
            </a:r>
            <a:r>
              <a:rPr lang="en-US" sz="1800" b="1" dirty="0"/>
              <a:t> ML model for exchange-correlation analysis.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Investigated the atomic structure of highly correlated MgO-based systems using machine learning.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Preparing dataset of MgO-based structure with its energy and force.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Prepared a dataset of MgO-based structures, including their energy and force properties.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Trained a machine learning model to optimize atomic structures using the energy and force dataset.</a:t>
            </a:r>
          </a:p>
        </p:txBody>
      </p:sp>
    </p:spTree>
    <p:extLst>
      <p:ext uri="{BB962C8B-B14F-4D97-AF65-F5344CB8AC3E}">
        <p14:creationId xmlns:p14="http://schemas.microsoft.com/office/powerpoint/2010/main" val="264819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7B03-033A-3BBD-FCAD-71866FF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Calendar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86F7D5-8D18-3C80-8F35-9D0CB43E7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89114"/>
              </p:ext>
            </p:extLst>
          </p:nvPr>
        </p:nvGraphicFramePr>
        <p:xfrm>
          <a:off x="838200" y="1690688"/>
          <a:ext cx="5140569" cy="263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367">
                  <a:extLst>
                    <a:ext uri="{9D8B030D-6E8A-4147-A177-3AD203B41FA5}">
                      <a16:colId xmlns:a16="http://schemas.microsoft.com/office/drawing/2014/main" val="2557311432"/>
                    </a:ext>
                  </a:extLst>
                </a:gridCol>
                <a:gridCol w="734367">
                  <a:extLst>
                    <a:ext uri="{9D8B030D-6E8A-4147-A177-3AD203B41FA5}">
                      <a16:colId xmlns:a16="http://schemas.microsoft.com/office/drawing/2014/main" val="2150024621"/>
                    </a:ext>
                  </a:extLst>
                </a:gridCol>
                <a:gridCol w="734367">
                  <a:extLst>
                    <a:ext uri="{9D8B030D-6E8A-4147-A177-3AD203B41FA5}">
                      <a16:colId xmlns:a16="http://schemas.microsoft.com/office/drawing/2014/main" val="4159826272"/>
                    </a:ext>
                  </a:extLst>
                </a:gridCol>
                <a:gridCol w="734367">
                  <a:extLst>
                    <a:ext uri="{9D8B030D-6E8A-4147-A177-3AD203B41FA5}">
                      <a16:colId xmlns:a16="http://schemas.microsoft.com/office/drawing/2014/main" val="643593186"/>
                    </a:ext>
                  </a:extLst>
                </a:gridCol>
                <a:gridCol w="2203101">
                  <a:extLst>
                    <a:ext uri="{9D8B030D-6E8A-4147-A177-3AD203B41FA5}">
                      <a16:colId xmlns:a16="http://schemas.microsoft.com/office/drawing/2014/main" val="3847101698"/>
                    </a:ext>
                  </a:extLst>
                </a:gridCol>
              </a:tblGrid>
              <a:tr h="429675">
                <a:tc gridSpan="5">
                  <a:txBody>
                    <a:bodyPr/>
                    <a:lstStyle/>
                    <a:p>
                      <a:r>
                        <a:rPr lang="en-JP" dirty="0"/>
                        <a:t>November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2496"/>
                  </a:ext>
                </a:extLst>
              </a:tr>
              <a:tr h="91202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Dataset and Research Plan Finalization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78414"/>
                  </a:ext>
                </a:extLst>
              </a:tr>
              <a:tr h="429675">
                <a:tc gridSpan="5">
                  <a:txBody>
                    <a:bodyPr/>
                    <a:lstStyle/>
                    <a:p>
                      <a:r>
                        <a:rPr lang="en-JP" dirty="0"/>
                        <a:t>Data Collection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38398"/>
                  </a:ext>
                </a:extLst>
              </a:tr>
              <a:tr h="429675">
                <a:tc gridSpan="5">
                  <a:txBody>
                    <a:bodyPr/>
                    <a:lstStyle/>
                    <a:p>
                      <a:r>
                        <a:rPr lang="en-JP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80629"/>
                  </a:ext>
                </a:extLst>
              </a:tr>
              <a:tr h="429675">
                <a:tc gridSpan="5">
                  <a:txBody>
                    <a:bodyPr/>
                    <a:lstStyle/>
                    <a:p>
                      <a:r>
                        <a:rPr lang="en-JP" dirty="0"/>
                        <a:t>Results Preparation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288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18963F-FA4E-68D1-4965-10EB6BD9B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99059"/>
              </p:ext>
            </p:extLst>
          </p:nvPr>
        </p:nvGraphicFramePr>
        <p:xfrm>
          <a:off x="5083513" y="3315547"/>
          <a:ext cx="4682069" cy="263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67">
                  <a:extLst>
                    <a:ext uri="{9D8B030D-6E8A-4147-A177-3AD203B41FA5}">
                      <a16:colId xmlns:a16="http://schemas.microsoft.com/office/drawing/2014/main" val="2557311432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2150024621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4159826272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643593186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3847101698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1371678076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1492863594"/>
                    </a:ext>
                  </a:extLst>
                </a:gridCol>
              </a:tblGrid>
              <a:tr h="526144">
                <a:tc gridSpan="7">
                  <a:txBody>
                    <a:bodyPr/>
                    <a:lstStyle/>
                    <a:p>
                      <a:r>
                        <a:rPr lang="en-JP" dirty="0"/>
                        <a:t>December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2496"/>
                  </a:ext>
                </a:extLst>
              </a:tr>
              <a:tr h="526144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78414"/>
                  </a:ext>
                </a:extLst>
              </a:tr>
              <a:tr h="526144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38398"/>
                  </a:ext>
                </a:extLst>
              </a:tr>
              <a:tr h="526144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80629"/>
                  </a:ext>
                </a:extLst>
              </a:tr>
              <a:tr h="526144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2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0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687383-7C1D-AAD8-61E1-EBEE71C4C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49C70D-B6E9-32D9-8A75-D992F4A2D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6C572-E00A-227B-8E85-90E223557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 Summary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9CF089F6-C861-1FF4-C52C-BF495E63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DEF0-DC48-E1AD-87C3-DDE1A671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Neural Networks script from scratch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Exchange correlation feature script</a:t>
            </a:r>
          </a:p>
        </p:txBody>
      </p:sp>
    </p:spTree>
    <p:extLst>
      <p:ext uri="{BB962C8B-B14F-4D97-AF65-F5344CB8AC3E}">
        <p14:creationId xmlns:p14="http://schemas.microsoft.com/office/powerpoint/2010/main" val="135620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0A13C-7F07-E773-FEC2-8A9C96AC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JP" sz="5400" dirty="0"/>
              <a:t>Neural Networks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618C3F-BF95-4E83-2F91-71D083D3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  <p:pic>
        <p:nvPicPr>
          <p:cNvPr id="5" name="Picture 4" descr="A diagram of a training process&#10;&#10;Description automatically generated">
            <a:extLst>
              <a:ext uri="{FF2B5EF4-FFF2-40B4-BE49-F238E27FC236}">
                <a16:creationId xmlns:a16="http://schemas.microsoft.com/office/drawing/2014/main" id="{A947EDC4-5D54-2047-12B3-B2B6CE25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93920"/>
            <a:ext cx="6903720" cy="44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CF34B-2958-5B63-A5CD-3BDCBAA5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/>
              <a:t>Part 1: Initialization and Parameter Setup</a:t>
            </a:r>
            <a:endParaRPr lang="en-JP" sz="340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A564B3-4A21-1762-E3C5-3498232B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E147CC-49D3-8145-E2D4-B4BE728E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0588" y="640080"/>
            <a:ext cx="223113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7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A5BB1-6809-D92C-F5EE-35EDB98DE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E7094-404B-F8E7-5F1F-43CFAD35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Part 2: Forward Propagation</a:t>
            </a:r>
            <a:endParaRPr lang="en-JP" sz="38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A92DCB-E85F-A721-65B9-DCF8D3EE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D9ED9-551D-D38A-B8B2-3454962C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0034" y="640080"/>
            <a:ext cx="195224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84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5615D-9689-660A-23D9-23078D4F4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FF9B7-14FD-8660-3334-8BFD208A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Part 3: Cost Calculation</a:t>
            </a:r>
            <a:endParaRPr lang="en-JP" sz="5400"/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FE234C-7B3E-BA64-FE94-37C75AE8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CEF253-38CB-DC98-B82C-0B17EFDD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328" y="640080"/>
            <a:ext cx="397165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61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B00EA1-7A5C-1DBC-4FCC-8204D7CFB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8C69-FD67-58FF-DB9D-24E705DD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Part 5: Parameter Update and Training Loop</a:t>
            </a:r>
            <a:endParaRPr lang="en-JP" sz="3400"/>
          </a:p>
        </p:txBody>
      </p:sp>
      <p:sp>
        <p:nvSpPr>
          <p:cNvPr id="820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17B43C-78F1-963F-5A6E-3C4586AD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76838A1-B878-DB44-6C1B-890F4369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937" y="640080"/>
            <a:ext cx="442043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1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82C94-AE0D-0E54-A760-4E1A64AC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BD22F-3AD5-5F58-2009-D6ADCA19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ML Performance</a:t>
            </a:r>
            <a:endParaRPr lang="en-JP" sz="46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3E9C2D-FA20-48F3-10A9-2AACC628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JP" sz="2200" dirty="0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030E8E66-1E08-1C8E-571C-7CF877D1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57884"/>
            <a:ext cx="6903720" cy="41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8325-B03C-2466-D3C8-B67FD4AB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n-US" sz="2600" b="1">
                <a:latin typeface="Montserrat" panose="00000500000000000000" pitchFamily="2" charset="0"/>
              </a:rPr>
              <a:t>Exchange Correlation Feature Extraction Scripts in Python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CBDC-08A5-ADAB-1BFF-0EEC23E2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endParaRPr lang="en-JP" sz="22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5E55666-69C8-B1F2-4EEE-D3CB6315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24" y="889243"/>
            <a:ext cx="3099816" cy="2007130"/>
          </a:xfrm>
          <a:prstGeom prst="rect">
            <a:avLst/>
          </a:prstGeom>
        </p:spPr>
      </p:pic>
      <p:pic>
        <p:nvPicPr>
          <p:cNvPr id="7" name="Picture 6" descr="A math equation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9ECBC340-E5E3-68BF-5280-D6D9AAA98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700364"/>
            <a:ext cx="3785616" cy="1571030"/>
          </a:xfrm>
          <a:prstGeom prst="rect">
            <a:avLst/>
          </a:prstGeom>
        </p:spPr>
      </p:pic>
      <p:pic>
        <p:nvPicPr>
          <p:cNvPr id="6" name="Picture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AD4D9773-A3CA-9633-3F9B-8680F2A20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4207966"/>
            <a:ext cx="3099816" cy="1573156"/>
          </a:xfrm>
          <a:prstGeom prst="rect">
            <a:avLst/>
          </a:prstGeom>
        </p:spPr>
      </p:pic>
      <p:pic>
        <p:nvPicPr>
          <p:cNvPr id="5" name="Picture 4" descr="A screenshot of a math test&#10;&#10;Description automatically generated">
            <a:extLst>
              <a:ext uri="{FF2B5EF4-FFF2-40B4-BE49-F238E27FC236}">
                <a16:creationId xmlns:a16="http://schemas.microsoft.com/office/drawing/2014/main" id="{7A863AC1-0431-A640-BB60-339E5F621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88" y="3456442"/>
            <a:ext cx="3785616" cy="225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269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Montserrat</vt:lpstr>
      <vt:lpstr>Office Theme</vt:lpstr>
      <vt:lpstr>Research Report I</vt:lpstr>
      <vt:lpstr>Progress Summary</vt:lpstr>
      <vt:lpstr>Neural Networks</vt:lpstr>
      <vt:lpstr>Part 1: Initialization and Parameter Setup</vt:lpstr>
      <vt:lpstr>Part 2: Forward Propagation</vt:lpstr>
      <vt:lpstr>Part 3: Cost Calculation</vt:lpstr>
      <vt:lpstr>Part 5: Parameter Update and Training Loop</vt:lpstr>
      <vt:lpstr>ML Performance</vt:lpstr>
      <vt:lpstr>Exchange Correlation Feature Extraction Scripts in Python</vt:lpstr>
      <vt:lpstr>Future Plan</vt:lpstr>
      <vt:lpstr>Future Plan</vt:lpstr>
      <vt:lpstr>Calendar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Andi Syamsul</dc:creator>
  <cp:lastModifiedBy>Andi Syamsul</cp:lastModifiedBy>
  <cp:revision>1</cp:revision>
  <dcterms:created xsi:type="dcterms:W3CDTF">2024-11-05T04:46:53Z</dcterms:created>
  <dcterms:modified xsi:type="dcterms:W3CDTF">2024-11-06T01:50:18Z</dcterms:modified>
</cp:coreProperties>
</file>