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9771F1-29FC-ED4E-B792-BFF5E474B767}" v="32" dt="2024-11-05T05:28:26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/>
    <p:restoredTop sz="94499"/>
  </p:normalViewPr>
  <p:slideViewPr>
    <p:cSldViewPr snapToGrid="0">
      <p:cViewPr varScale="1">
        <p:scale>
          <a:sx n="141" d="100"/>
          <a:sy n="141" d="100"/>
        </p:scale>
        <p:origin x="22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053F-120E-74EF-ABD3-7C1DD7B96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A1D3E-533C-F522-48FD-5F875F4F0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BE377-92BA-632A-720A-EAE53DD1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E624-F523-ED41-A850-E257E6C72E37}" type="datetimeFigureOut">
              <a:rPr lang="en-JP" smtClean="0"/>
              <a:t>2024/11/05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D2A3A-9319-A987-2373-8EA74AF7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36CD1-30B3-CBE5-EA18-E13BE8F9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295-5C3A-0B43-9708-75A7186C94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9392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EFD7-C7FC-91CF-D11F-BB8C84DB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EA7C-6F0B-6AC9-FA03-E479B9AD1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5B396-A344-7950-C507-43204D62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E624-F523-ED41-A850-E257E6C72E37}" type="datetimeFigureOut">
              <a:rPr lang="en-JP" smtClean="0"/>
              <a:t>2024/11/05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23066-21B6-7610-B5B5-DE3A50B2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911D1-4017-81C5-9D4C-4DFA85A6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295-5C3A-0B43-9708-75A7186C94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1196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62EFF7-3140-592D-1461-98636C789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6F435-BA83-F285-CF52-E219A9CDF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C6D97-0907-7F9D-7F79-6FADEC25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E624-F523-ED41-A850-E257E6C72E37}" type="datetimeFigureOut">
              <a:rPr lang="en-JP" smtClean="0"/>
              <a:t>2024/11/05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58542-F6B7-A56B-FA70-7623D909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69224-8D4E-3C61-A5A4-66FCE3D5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295-5C3A-0B43-9708-75A7186C94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6369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05D6-3F3D-AC6C-78CB-601C3C72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DCA3C-E7F5-4890-F5D9-A75ABB19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D88B4-9296-7F82-0EF3-34FAE7E3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E624-F523-ED41-A850-E257E6C72E37}" type="datetimeFigureOut">
              <a:rPr lang="en-JP" smtClean="0"/>
              <a:t>2024/11/05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3DE80-54B1-CA76-C9A8-F5606FD2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ECA49-024A-7D19-CA30-BE5F9CDE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295-5C3A-0B43-9708-75A7186C94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7769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95AD-A58E-D389-DA8D-3870F713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F489A-9F41-3B25-2B31-23DF62717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26589-05C1-449F-8306-9D1B0290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E624-F523-ED41-A850-E257E6C72E37}" type="datetimeFigureOut">
              <a:rPr lang="en-JP" smtClean="0"/>
              <a:t>2024/11/05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AC6B5-FEAB-F3D3-56F6-7133026C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E5D62-4821-306A-084F-B0B3873C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295-5C3A-0B43-9708-75A7186C94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1012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4D72-401A-1ED0-0373-1017983F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7EA5-9684-FD16-7715-2CAD9EDAF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E0266-9052-669C-4A6E-21930AFB3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2B229-9734-5DAF-8C4D-0BA4AB32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E624-F523-ED41-A850-E257E6C72E37}" type="datetimeFigureOut">
              <a:rPr lang="en-JP" smtClean="0"/>
              <a:t>2024/11/05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AF06B-6721-34D1-D591-FA1E007A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144CB-2939-03A6-4D9D-03385BD5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295-5C3A-0B43-9708-75A7186C94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144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1C0E-1C13-1342-CCE9-167C272E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952A6-80AF-654B-C507-3AD23865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9BCDC-9CA4-7DB4-4000-6C8FF5E5E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92F19-00D7-9C4F-F30B-492273E15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C5894-E2C9-A44C-22F9-30CC18430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D4ACF-8A73-FEEB-2AD8-A5F0620B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E624-F523-ED41-A850-E257E6C72E37}" type="datetimeFigureOut">
              <a:rPr lang="en-JP" smtClean="0"/>
              <a:t>2024/11/05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32C6C-C0CB-2E2D-D8DE-6BAE7FF8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7D4C0-7B4C-BD8B-571D-7184B84F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295-5C3A-0B43-9708-75A7186C94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430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B231-EEDA-F591-1F47-D01CE6F0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0A442-6C96-3266-BF74-FE1E92A0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E624-F523-ED41-A850-E257E6C72E37}" type="datetimeFigureOut">
              <a:rPr lang="en-JP" smtClean="0"/>
              <a:t>2024/11/05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05394-7498-CAA9-32D6-64B57C3C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BB788-E1A0-40A6-B970-20EE4F22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295-5C3A-0B43-9708-75A7186C94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5392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C9B534-F43A-880A-CDF2-C6692B20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E624-F523-ED41-A850-E257E6C72E37}" type="datetimeFigureOut">
              <a:rPr lang="en-JP" smtClean="0"/>
              <a:t>2024/11/05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6FB8D0-49A6-3A0E-DC57-6628E9FC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9B054-8B6A-D1B9-B056-C8A4C779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295-5C3A-0B43-9708-75A7186C94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3154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8C58-725D-F8A0-097A-6057E49F9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89AAA-3DA1-CB65-2E95-8DA50E772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384DC-0923-D201-6FFF-CB7C6892F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A1658-BCBA-9B8F-1ECA-2C7A1482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E624-F523-ED41-A850-E257E6C72E37}" type="datetimeFigureOut">
              <a:rPr lang="en-JP" smtClean="0"/>
              <a:t>2024/11/05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B076C-A4CD-0E9C-0386-0BA31622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E9123-564E-CBBA-885F-6B3FB0AF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295-5C3A-0B43-9708-75A7186C94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4309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BAE20-2ADD-E2D0-5D46-E71FB323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D8FFA-3ADE-6ECB-4F34-50A41A3ED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AFCBF-8F5A-164E-6E7A-24261C828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686B2-997C-E8C8-79C8-E983E964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E624-F523-ED41-A850-E257E6C72E37}" type="datetimeFigureOut">
              <a:rPr lang="en-JP" smtClean="0"/>
              <a:t>2024/11/05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CEA78-2DBB-7977-5B3A-83D697D2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3E475-3693-7F0C-0E2A-0D435F3C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295-5C3A-0B43-9708-75A7186C94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9889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C69BA-4638-113C-5159-37CEFB8E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35844-4EC0-797D-618F-9F1FA19E5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ACDE-D8DA-0D31-58A5-EE05EF262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41E624-F523-ED41-A850-E257E6C72E37}" type="datetimeFigureOut">
              <a:rPr lang="en-JP" smtClean="0"/>
              <a:t>2024/11/05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48B1-FA41-EA16-EACE-63769428E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E4A05-4C01-9F38-7FA6-5238E7C8D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73F295-5C3A-0B43-9708-75A7186C94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6715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C720-10FF-A32A-8297-102D91A4F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A5FA1-06E0-E257-2886-1DAE62574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4747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0A13C-7F07-E773-FEC2-8A9C96AC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JP" sz="5400" dirty="0"/>
              <a:t>Flow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795D-9048-F980-F849-BBB56AEEB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JP" sz="2200" dirty="0"/>
              <a:t>NetworkConfig</a:t>
            </a:r>
          </a:p>
          <a:p>
            <a:r>
              <a:rPr lang="en-US" sz="2200" dirty="0" err="1"/>
              <a:t>ActivationFunctions</a:t>
            </a:r>
            <a:endParaRPr lang="en-US" sz="2200" dirty="0"/>
          </a:p>
          <a:p>
            <a:r>
              <a:rPr lang="en-US" sz="2200" dirty="0" err="1"/>
              <a:t>BatchNorm</a:t>
            </a:r>
            <a:endParaRPr lang="en-US" sz="2200" dirty="0"/>
          </a:p>
          <a:p>
            <a:r>
              <a:rPr lang="en-US" sz="2200" dirty="0" err="1"/>
              <a:t>NeuralNetwork</a:t>
            </a:r>
            <a:endParaRPr lang="en-US" sz="2200" dirty="0"/>
          </a:p>
          <a:p>
            <a:r>
              <a:rPr lang="en-US" sz="2200" dirty="0" err="1"/>
              <a:t>k_fold_cross_validation</a:t>
            </a:r>
            <a:endParaRPr lang="en-US" sz="2200" dirty="0"/>
          </a:p>
          <a:p>
            <a:endParaRPr lang="en-JP" sz="2200" dirty="0"/>
          </a:p>
        </p:txBody>
      </p:sp>
      <p:pic>
        <p:nvPicPr>
          <p:cNvPr id="5" name="Picture 4" descr="A diagram of a training process&#10;&#10;Description automatically generated">
            <a:extLst>
              <a:ext uri="{FF2B5EF4-FFF2-40B4-BE49-F238E27FC236}">
                <a16:creationId xmlns:a16="http://schemas.microsoft.com/office/drawing/2014/main" id="{A947EDC4-5D54-2047-12B3-B2B6CE25E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93920"/>
            <a:ext cx="6903720" cy="44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9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CF34B-2958-5B63-A5CD-3BDCBAA5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2400" dirty="0"/>
              <a:t>Part 1: Initialization and Parameter Setup</a:t>
            </a:r>
            <a:endParaRPr lang="en-JP" sz="54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E147CC-49D3-8145-E2D4-B4BE728EA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61" y="710514"/>
            <a:ext cx="2202962" cy="550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EA564B3-4A21-1762-E3C5-3498232BA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JP" sz="2200" dirty="0"/>
          </a:p>
        </p:txBody>
      </p:sp>
    </p:spTree>
    <p:extLst>
      <p:ext uri="{BB962C8B-B14F-4D97-AF65-F5344CB8AC3E}">
        <p14:creationId xmlns:p14="http://schemas.microsoft.com/office/powerpoint/2010/main" val="391377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7A5BB1-6809-D92C-F5EE-35EDB98DE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000A98-888C-7253-AB40-B6F8B306A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E7094-404B-F8E7-5F1F-43CFAD35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2400" dirty="0"/>
              <a:t>Part 2: Forward Propagation</a:t>
            </a:r>
            <a:endParaRPr lang="en-JP" sz="54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93DFEED1-DDD5-DCC4-51C7-7B807EFB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A92DCB-E85F-A721-65B9-DCF8D3EE6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JP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D9ED9-551D-D38A-B8B2-3454962C7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307" y="0"/>
            <a:ext cx="2398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84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5615D-9689-660A-23D9-23078D4F4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A8BADA8-5E0B-DA1D-4328-461DCC801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FF9B7-14FD-8660-3334-8BFD208A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Part 3: Cost Calculation</a:t>
            </a:r>
            <a:endParaRPr lang="en-JP" sz="24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FD549E7-B358-EA9F-ED3C-5CA40ADD4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9FE234C-7B3E-BA64-FE94-37C75AE82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JP" sz="22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CCEF253-38CB-DC98-B82C-0B17EFDD0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892" y="2443988"/>
            <a:ext cx="2323148" cy="326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61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B00EA1-7A5C-1DBC-4FCC-8204D7CFB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6435A1-6068-3534-FE16-CAAA539EB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18C69-FD67-58FF-DB9D-24E705DD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Part 5: Parameter Update and Training Loop</a:t>
            </a:r>
            <a:endParaRPr lang="en-JP" sz="24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1DB4315E-077F-6711-157D-2E9336DDB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717B43C-78F1-963F-5A6E-3C4586AD0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JP" sz="2200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376838A1-B878-DB44-6C1B-890F43691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184" y="2268972"/>
            <a:ext cx="2883780" cy="363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01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37</Words>
  <Application>Microsoft Macintosh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Flow</vt:lpstr>
      <vt:lpstr>Part 1: Initialization and Parameter Setup</vt:lpstr>
      <vt:lpstr>Part 2: Forward Propagation</vt:lpstr>
      <vt:lpstr>Part 3: Cost Calculation</vt:lpstr>
      <vt:lpstr>Part 5: Parameter Update and Training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Andi Syamsul</dc:creator>
  <cp:lastModifiedBy>Andi Syamsul</cp:lastModifiedBy>
  <cp:revision>1</cp:revision>
  <dcterms:created xsi:type="dcterms:W3CDTF">2024-11-05T04:46:53Z</dcterms:created>
  <dcterms:modified xsi:type="dcterms:W3CDTF">2024-11-05T05:28:32Z</dcterms:modified>
</cp:coreProperties>
</file>