
<file path=[Content_Types].xml><?xml version="1.0" encoding="utf-8"?>
<Types xmlns="http://schemas.openxmlformats.org/package/2006/content-types"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handoutMasterIdLst>
    <p:handoutMasterId r:id="rId12"/>
  </p:handoutMasterIdLst>
  <p:sldIdLst>
    <p:sldId id="327" r:id="rId4"/>
    <p:sldId id="328" r:id="rId5"/>
    <p:sldId id="337" r:id="rId7"/>
    <p:sldId id="332" r:id="rId8"/>
    <p:sldId id="329" r:id="rId9"/>
    <p:sldId id="331" r:id="rId10"/>
    <p:sldId id="336" r:id="rId11"/>
  </p:sldIdLst>
  <p:sldSz cx="9144000" cy="6858000" type="screen4x3"/>
  <p:notesSz cx="6858000" cy="9144000"/>
  <p:defaultTextStyle>
    <a:defPPr>
      <a:defRPr lang="en-GB"/>
    </a:defPPr>
    <a:lvl1pPr marL="0" lvl="0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FF"/>
    <a:srgbClr val="6DAFF3"/>
    <a:srgbClr val="FF0066"/>
    <a:srgbClr val="FFFFFF"/>
    <a:srgbClr val="1F3A0D"/>
    <a:srgbClr val="003399"/>
    <a:srgbClr val="45321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812"/>
    <p:restoredTop sz="95067"/>
  </p:normalViewPr>
  <p:slideViewPr>
    <p:cSldViewPr snapToGrid="0">
      <p:cViewPr varScale="1">
        <p:scale>
          <a:sx n="69" d="100"/>
          <a:sy n="69" d="100"/>
        </p:scale>
        <p:origin x="-138" y="-102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52610" name="页眉占位符 45260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GB" sz="1200"/>
          </a:p>
        </p:txBody>
      </p:sp>
      <p:sp>
        <p:nvSpPr>
          <p:cNvPr id="452611" name="日期占位符 452610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en-GB" sz="1200"/>
          </a:p>
        </p:txBody>
      </p:sp>
      <p:sp>
        <p:nvSpPr>
          <p:cNvPr id="452612" name="页脚占位符 452611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en-GB" sz="1200"/>
          </a:p>
        </p:txBody>
      </p:sp>
      <p:sp>
        <p:nvSpPr>
          <p:cNvPr id="452613" name="灯片编号占位符 452612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GB" sz="1200"/>
            </a:fld>
            <a:endParaRPr lang="en-GB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3010" name="页眉占位符 4300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GB" sz="1200" dirty="0"/>
          </a:p>
        </p:txBody>
      </p:sp>
      <p:sp>
        <p:nvSpPr>
          <p:cNvPr id="43011" name="日期占位符 430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en-GB" sz="1200" dirty="0"/>
          </a:p>
        </p:txBody>
      </p:sp>
      <p:sp>
        <p:nvSpPr>
          <p:cNvPr id="43012" name="幻灯片图像占位符 43011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013" name="文本占位符 43012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3014" name="页脚占位符 4301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en-GB" sz="1200" dirty="0"/>
          </a:p>
        </p:txBody>
      </p:sp>
      <p:sp>
        <p:nvSpPr>
          <p:cNvPr id="43015" name="灯片编号占位符 4301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GB" sz="1200" dirty="0"/>
            </a:fld>
            <a:endParaRPr lang="en-GB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en-GB" sz="1200" dirty="0"/>
            </a:fld>
            <a:endParaRPr lang="en-GB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35153" name="组合 635152"/>
          <p:cNvGrpSpPr/>
          <p:nvPr/>
        </p:nvGrpSpPr>
        <p:grpSpPr>
          <a:xfrm>
            <a:off x="0" y="1588"/>
            <a:ext cx="9144000" cy="6851650"/>
            <a:chOff x="0" y="2"/>
            <a:chExt cx="5760" cy="4316"/>
          </a:xfrm>
        </p:grpSpPr>
        <p:sp>
          <p:nvSpPr>
            <p:cNvPr id="635154" name="矩形 635153"/>
            <p:cNvSpPr/>
            <p:nvPr/>
          </p:nvSpPr>
          <p:spPr>
            <a:xfrm>
              <a:off x="0" y="2"/>
              <a:ext cx="5760" cy="4316"/>
            </a:xfrm>
            <a:prstGeom prst="rect">
              <a:avLst/>
            </a:prstGeom>
            <a:gradFill rotWithShape="1">
              <a:gsLst>
                <a:gs pos="0">
                  <a:srgbClr val="016CD8"/>
                </a:gs>
                <a:gs pos="100000">
                  <a:srgbClr val="97CBFF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5155" name="矩形 635154"/>
            <p:cNvSpPr/>
            <p:nvPr/>
          </p:nvSpPr>
          <p:spPr>
            <a:xfrm>
              <a:off x="0" y="754"/>
              <a:ext cx="5760" cy="1848"/>
            </a:xfrm>
            <a:prstGeom prst="rect">
              <a:avLst/>
            </a:prstGeom>
            <a:gradFill rotWithShape="1">
              <a:gsLst>
                <a:gs pos="0">
                  <a:srgbClr val="8CC5FF">
                    <a:gamma/>
                    <a:shade val="46275"/>
                    <a:invGamma/>
                    <a:alpha val="0"/>
                  </a:srgbClr>
                </a:gs>
                <a:gs pos="50000">
                  <a:srgbClr val="8CC5FF">
                    <a:alpha val="39999"/>
                  </a:srgbClr>
                </a:gs>
                <a:gs pos="100000">
                  <a:srgbClr val="8CC5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35156" name="矩形 635155"/>
          <p:cNvSpPr>
            <a:spLocks noChangeAspect="1" noTextEdit="1"/>
          </p:cNvSpPr>
          <p:nvPr/>
        </p:nvSpPr>
        <p:spPr>
          <a:xfrm>
            <a:off x="-9525" y="0"/>
            <a:ext cx="9153525" cy="68532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635419" name="组合 635418"/>
          <p:cNvGrpSpPr/>
          <p:nvPr/>
        </p:nvGrpSpPr>
        <p:grpSpPr>
          <a:xfrm>
            <a:off x="-7937" y="4237038"/>
            <a:ext cx="9151937" cy="2647950"/>
            <a:chOff x="-5" y="2669"/>
            <a:chExt cx="5765" cy="1668"/>
          </a:xfrm>
        </p:grpSpPr>
        <p:sp>
          <p:nvSpPr>
            <p:cNvPr id="635157" name="任意多边形 635156"/>
            <p:cNvSpPr/>
            <p:nvPr/>
          </p:nvSpPr>
          <p:spPr>
            <a:xfrm>
              <a:off x="0" y="2669"/>
              <a:ext cx="5760" cy="1650"/>
            </a:xfrm>
            <a:custGeom>
              <a:avLst/>
              <a:gdLst/>
              <a:ahLst/>
              <a:cxnLst/>
              <a:pathLst>
                <a:path w="4991" h="763">
                  <a:moveTo>
                    <a:pt x="771" y="746"/>
                  </a:moveTo>
                  <a:cubicBezTo>
                    <a:pt x="1262" y="742"/>
                    <a:pt x="1746" y="763"/>
                    <a:pt x="2238" y="759"/>
                  </a:cubicBezTo>
                  <a:cubicBezTo>
                    <a:pt x="3151" y="753"/>
                    <a:pt x="4084" y="693"/>
                    <a:pt x="4991" y="749"/>
                  </a:cubicBezTo>
                  <a:cubicBezTo>
                    <a:pt x="4991" y="0"/>
                    <a:pt x="4991" y="0"/>
                    <a:pt x="499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45"/>
                    <a:pt x="0" y="745"/>
                    <a:pt x="0" y="745"/>
                  </a:cubicBezTo>
                  <a:cubicBezTo>
                    <a:pt x="257" y="745"/>
                    <a:pt x="515" y="748"/>
                    <a:pt x="771" y="746"/>
                  </a:cubicBezTo>
                  <a:close/>
                </a:path>
              </a:pathLst>
            </a:custGeom>
            <a:gradFill rotWithShape="1">
              <a:gsLst>
                <a:gs pos="0">
                  <a:srgbClr val="004BA5">
                    <a:alpha val="100000"/>
                  </a:srgbClr>
                </a:gs>
                <a:gs pos="100000">
                  <a:srgbClr val="52A1FF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5158" name="任意多边形 635157"/>
            <p:cNvSpPr/>
            <p:nvPr/>
          </p:nvSpPr>
          <p:spPr>
            <a:xfrm>
              <a:off x="0" y="3441"/>
              <a:ext cx="5760" cy="876"/>
            </a:xfrm>
            <a:custGeom>
              <a:avLst/>
              <a:gdLst/>
              <a:ahLst/>
              <a:cxnLst/>
              <a:pathLst>
                <a:path w="4991" h="760">
                  <a:moveTo>
                    <a:pt x="2238" y="88"/>
                  </a:moveTo>
                  <a:cubicBezTo>
                    <a:pt x="1746" y="100"/>
                    <a:pt x="1262" y="33"/>
                    <a:pt x="771" y="45"/>
                  </a:cubicBezTo>
                  <a:cubicBezTo>
                    <a:pt x="515" y="51"/>
                    <a:pt x="257" y="40"/>
                    <a:pt x="0" y="41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4991" y="760"/>
                    <a:pt x="4991" y="760"/>
                    <a:pt x="4991" y="760"/>
                  </a:cubicBezTo>
                  <a:cubicBezTo>
                    <a:pt x="4991" y="1"/>
                    <a:pt x="4991" y="1"/>
                    <a:pt x="4991" y="1"/>
                  </a:cubicBezTo>
                  <a:cubicBezTo>
                    <a:pt x="4187" y="0"/>
                    <a:pt x="3151" y="67"/>
                    <a:pt x="2238" y="88"/>
                  </a:cubicBezTo>
                  <a:close/>
                </a:path>
              </a:pathLst>
            </a:custGeom>
            <a:gradFill rotWithShape="1">
              <a:gsLst>
                <a:gs pos="0">
                  <a:srgbClr val="EDBC80">
                    <a:alpha val="100000"/>
                  </a:srgbClr>
                </a:gs>
                <a:gs pos="100000">
                  <a:srgbClr val="B28C62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635159" name="组合 635158"/>
            <p:cNvGrpSpPr/>
            <p:nvPr/>
          </p:nvGrpSpPr>
          <p:grpSpPr>
            <a:xfrm>
              <a:off x="-5" y="3406"/>
              <a:ext cx="5765" cy="931"/>
              <a:chOff x="-5" y="3383"/>
              <a:chExt cx="5765" cy="931"/>
            </a:xfrm>
          </p:grpSpPr>
          <p:sp>
            <p:nvSpPr>
              <p:cNvPr id="635160" name="任意多边形 635159"/>
              <p:cNvSpPr/>
              <p:nvPr/>
            </p:nvSpPr>
            <p:spPr>
              <a:xfrm>
                <a:off x="1252" y="3383"/>
                <a:ext cx="4508" cy="31"/>
              </a:xfrm>
              <a:custGeom>
                <a:avLst/>
                <a:gdLst/>
                <a:ahLst/>
                <a:cxnLst/>
                <a:pathLst>
                  <a:path w="3906" h="27">
                    <a:moveTo>
                      <a:pt x="2680" y="3"/>
                    </a:moveTo>
                    <a:cubicBezTo>
                      <a:pt x="1841" y="0"/>
                      <a:pt x="839" y="21"/>
                      <a:pt x="0" y="25"/>
                    </a:cubicBezTo>
                    <a:cubicBezTo>
                      <a:pt x="1302" y="25"/>
                      <a:pt x="3108" y="27"/>
                      <a:pt x="3906" y="19"/>
                    </a:cubicBezTo>
                    <a:cubicBezTo>
                      <a:pt x="3906" y="3"/>
                      <a:pt x="3906" y="3"/>
                      <a:pt x="3906" y="3"/>
                    </a:cubicBezTo>
                    <a:cubicBezTo>
                      <a:pt x="3901" y="3"/>
                      <a:pt x="3896" y="3"/>
                      <a:pt x="3891" y="3"/>
                    </a:cubicBezTo>
                    <a:cubicBezTo>
                      <a:pt x="3487" y="6"/>
                      <a:pt x="3083" y="4"/>
                      <a:pt x="2680" y="3"/>
                    </a:cubicBezTo>
                    <a:close/>
                  </a:path>
                </a:pathLst>
              </a:custGeom>
              <a:solidFill>
                <a:srgbClr val="52A1FF">
                  <a:alpha val="7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61" name="任意多边形 635160"/>
              <p:cNvSpPr/>
              <p:nvPr/>
            </p:nvSpPr>
            <p:spPr>
              <a:xfrm>
                <a:off x="1381" y="3383"/>
                <a:ext cx="61" cy="0"/>
              </a:xfrm>
              <a:custGeom>
                <a:avLst/>
                <a:gdLst/>
                <a:ahLst/>
                <a:cxnLst/>
                <a:pathLst>
                  <a:path w="52">
                    <a:moveTo>
                      <a:pt x="0" y="0"/>
                    </a:moveTo>
                    <a:cubicBezTo>
                      <a:pt x="17" y="0"/>
                      <a:pt x="35" y="0"/>
                      <a:pt x="52" y="0"/>
                    </a:cubicBezTo>
                    <a:cubicBezTo>
                      <a:pt x="37" y="0"/>
                      <a:pt x="23" y="0"/>
                      <a:pt x="8" y="0"/>
                    </a:cubicBezTo>
                    <a:cubicBezTo>
                      <a:pt x="6" y="0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52A1FF">
                  <a:alpha val="7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62" name="任意多边形 635161"/>
              <p:cNvSpPr/>
              <p:nvPr/>
            </p:nvSpPr>
            <p:spPr>
              <a:xfrm>
                <a:off x="1853" y="3539"/>
                <a:ext cx="44" cy="16"/>
              </a:xfrm>
              <a:custGeom>
                <a:avLst/>
                <a:gdLst/>
                <a:ahLst/>
                <a:cxnLst/>
                <a:pathLst>
                  <a:path w="38" h="14">
                    <a:moveTo>
                      <a:pt x="38" y="6"/>
                    </a:moveTo>
                    <a:cubicBezTo>
                      <a:pt x="38" y="2"/>
                      <a:pt x="29" y="0"/>
                      <a:pt x="19" y="0"/>
                    </a:cubicBezTo>
                    <a:cubicBezTo>
                      <a:pt x="8" y="1"/>
                      <a:pt x="0" y="4"/>
                      <a:pt x="0" y="8"/>
                    </a:cubicBezTo>
                    <a:cubicBezTo>
                      <a:pt x="0" y="11"/>
                      <a:pt x="8" y="14"/>
                      <a:pt x="19" y="13"/>
                    </a:cubicBezTo>
                    <a:cubicBezTo>
                      <a:pt x="29" y="13"/>
                      <a:pt x="38" y="9"/>
                      <a:pt x="38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63" name="任意多边形 635162"/>
              <p:cNvSpPr/>
              <p:nvPr/>
            </p:nvSpPr>
            <p:spPr>
              <a:xfrm>
                <a:off x="1880" y="3564"/>
                <a:ext cx="45" cy="16"/>
              </a:xfrm>
              <a:custGeom>
                <a:avLst/>
                <a:gdLst/>
                <a:ahLst/>
                <a:cxnLst/>
                <a:pathLst>
                  <a:path w="39" h="14">
                    <a:moveTo>
                      <a:pt x="39" y="6"/>
                    </a:moveTo>
                    <a:cubicBezTo>
                      <a:pt x="39" y="3"/>
                      <a:pt x="30" y="0"/>
                      <a:pt x="20" y="1"/>
                    </a:cubicBezTo>
                    <a:cubicBezTo>
                      <a:pt x="9" y="1"/>
                      <a:pt x="0" y="5"/>
                      <a:pt x="0" y="8"/>
                    </a:cubicBezTo>
                    <a:cubicBezTo>
                      <a:pt x="0" y="12"/>
                      <a:pt x="9" y="14"/>
                      <a:pt x="20" y="14"/>
                    </a:cubicBezTo>
                    <a:cubicBezTo>
                      <a:pt x="30" y="13"/>
                      <a:pt x="39" y="10"/>
                      <a:pt x="39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64" name="任意多边形 635163"/>
              <p:cNvSpPr/>
              <p:nvPr/>
            </p:nvSpPr>
            <p:spPr>
              <a:xfrm>
                <a:off x="1345" y="3589"/>
                <a:ext cx="42" cy="16"/>
              </a:xfrm>
              <a:custGeom>
                <a:avLst/>
                <a:gdLst/>
                <a:ahLst/>
                <a:cxnLst/>
                <a:pathLst>
                  <a:path w="36" h="14">
                    <a:moveTo>
                      <a:pt x="36" y="6"/>
                    </a:moveTo>
                    <a:cubicBezTo>
                      <a:pt x="36" y="3"/>
                      <a:pt x="28" y="0"/>
                      <a:pt x="18" y="1"/>
                    </a:cubicBezTo>
                    <a:cubicBezTo>
                      <a:pt x="8" y="1"/>
                      <a:pt x="0" y="4"/>
                      <a:pt x="0" y="8"/>
                    </a:cubicBezTo>
                    <a:cubicBezTo>
                      <a:pt x="0" y="11"/>
                      <a:pt x="8" y="14"/>
                      <a:pt x="18" y="13"/>
                    </a:cubicBezTo>
                    <a:cubicBezTo>
                      <a:pt x="28" y="13"/>
                      <a:pt x="36" y="10"/>
                      <a:pt x="36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65" name="任意多边形 635164"/>
              <p:cNvSpPr/>
              <p:nvPr/>
            </p:nvSpPr>
            <p:spPr>
              <a:xfrm>
                <a:off x="2161" y="3669"/>
                <a:ext cx="46" cy="15"/>
              </a:xfrm>
              <a:custGeom>
                <a:avLst/>
                <a:gdLst/>
                <a:ahLst/>
                <a:cxnLst/>
                <a:pathLst>
                  <a:path w="40" h="13">
                    <a:moveTo>
                      <a:pt x="40" y="6"/>
                    </a:moveTo>
                    <a:cubicBezTo>
                      <a:pt x="40" y="2"/>
                      <a:pt x="31" y="0"/>
                      <a:pt x="20" y="0"/>
                    </a:cubicBezTo>
                    <a:cubicBezTo>
                      <a:pt x="9" y="0"/>
                      <a:pt x="0" y="4"/>
                      <a:pt x="0" y="7"/>
                    </a:cubicBezTo>
                    <a:cubicBezTo>
                      <a:pt x="0" y="11"/>
                      <a:pt x="9" y="13"/>
                      <a:pt x="20" y="13"/>
                    </a:cubicBezTo>
                    <a:cubicBezTo>
                      <a:pt x="31" y="13"/>
                      <a:pt x="40" y="9"/>
                      <a:pt x="40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66" name="任意多边形 635165"/>
              <p:cNvSpPr/>
              <p:nvPr/>
            </p:nvSpPr>
            <p:spPr>
              <a:xfrm>
                <a:off x="1345" y="3735"/>
                <a:ext cx="42" cy="15"/>
              </a:xfrm>
              <a:custGeom>
                <a:avLst/>
                <a:gdLst/>
                <a:ahLst/>
                <a:cxnLst/>
                <a:pathLst>
                  <a:path w="36" h="13">
                    <a:moveTo>
                      <a:pt x="36" y="6"/>
                    </a:moveTo>
                    <a:cubicBezTo>
                      <a:pt x="36" y="3"/>
                      <a:pt x="28" y="0"/>
                      <a:pt x="18" y="0"/>
                    </a:cubicBezTo>
                    <a:cubicBezTo>
                      <a:pt x="8" y="1"/>
                      <a:pt x="0" y="4"/>
                      <a:pt x="0" y="7"/>
                    </a:cubicBezTo>
                    <a:cubicBezTo>
                      <a:pt x="0" y="11"/>
                      <a:pt x="8" y="13"/>
                      <a:pt x="18" y="13"/>
                    </a:cubicBezTo>
                    <a:cubicBezTo>
                      <a:pt x="28" y="13"/>
                      <a:pt x="36" y="9"/>
                      <a:pt x="36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67" name="任意多边形 635166"/>
              <p:cNvSpPr/>
              <p:nvPr/>
            </p:nvSpPr>
            <p:spPr>
              <a:xfrm>
                <a:off x="1217" y="3751"/>
                <a:ext cx="40" cy="15"/>
              </a:xfrm>
              <a:custGeom>
                <a:avLst/>
                <a:gdLst/>
                <a:ahLst/>
                <a:cxnLst/>
                <a:pathLst>
                  <a:path w="35" h="13">
                    <a:moveTo>
                      <a:pt x="35" y="6"/>
                    </a:moveTo>
                    <a:cubicBezTo>
                      <a:pt x="35" y="3"/>
                      <a:pt x="28" y="0"/>
                      <a:pt x="18" y="1"/>
                    </a:cubicBezTo>
                    <a:cubicBezTo>
                      <a:pt x="8" y="1"/>
                      <a:pt x="0" y="4"/>
                      <a:pt x="0" y="7"/>
                    </a:cubicBezTo>
                    <a:cubicBezTo>
                      <a:pt x="0" y="11"/>
                      <a:pt x="8" y="13"/>
                      <a:pt x="18" y="13"/>
                    </a:cubicBezTo>
                    <a:cubicBezTo>
                      <a:pt x="28" y="12"/>
                      <a:pt x="35" y="9"/>
                      <a:pt x="35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68" name="任意多边形 635167"/>
              <p:cNvSpPr/>
              <p:nvPr/>
            </p:nvSpPr>
            <p:spPr>
              <a:xfrm>
                <a:off x="2305" y="3750"/>
                <a:ext cx="46" cy="16"/>
              </a:xfrm>
              <a:custGeom>
                <a:avLst/>
                <a:gdLst/>
                <a:ahLst/>
                <a:cxnLst/>
                <a:pathLst>
                  <a:path w="40" h="14">
                    <a:moveTo>
                      <a:pt x="40" y="6"/>
                    </a:moveTo>
                    <a:cubicBezTo>
                      <a:pt x="40" y="3"/>
                      <a:pt x="31" y="0"/>
                      <a:pt x="20" y="0"/>
                    </a:cubicBezTo>
                    <a:cubicBezTo>
                      <a:pt x="9" y="1"/>
                      <a:pt x="0" y="4"/>
                      <a:pt x="0" y="8"/>
                    </a:cubicBezTo>
                    <a:cubicBezTo>
                      <a:pt x="0" y="11"/>
                      <a:pt x="9" y="14"/>
                      <a:pt x="20" y="14"/>
                    </a:cubicBezTo>
                    <a:cubicBezTo>
                      <a:pt x="31" y="13"/>
                      <a:pt x="40" y="10"/>
                      <a:pt x="40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69" name="任意多边形 635168"/>
              <p:cNvSpPr/>
              <p:nvPr/>
            </p:nvSpPr>
            <p:spPr>
              <a:xfrm>
                <a:off x="3127" y="3706"/>
                <a:ext cx="52" cy="17"/>
              </a:xfrm>
              <a:custGeom>
                <a:avLst/>
                <a:gdLst/>
                <a:ahLst/>
                <a:cxnLst/>
                <a:pathLst>
                  <a:path w="45" h="15">
                    <a:moveTo>
                      <a:pt x="45" y="7"/>
                    </a:moveTo>
                    <a:cubicBezTo>
                      <a:pt x="45" y="3"/>
                      <a:pt x="35" y="0"/>
                      <a:pt x="22" y="1"/>
                    </a:cubicBezTo>
                    <a:cubicBezTo>
                      <a:pt x="10" y="1"/>
                      <a:pt x="0" y="5"/>
                      <a:pt x="0" y="8"/>
                    </a:cubicBezTo>
                    <a:cubicBezTo>
                      <a:pt x="0" y="12"/>
                      <a:pt x="10" y="15"/>
                      <a:pt x="22" y="14"/>
                    </a:cubicBezTo>
                    <a:cubicBezTo>
                      <a:pt x="35" y="14"/>
                      <a:pt x="45" y="11"/>
                      <a:pt x="45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70" name="任意多边形 635169"/>
              <p:cNvSpPr/>
              <p:nvPr/>
            </p:nvSpPr>
            <p:spPr>
              <a:xfrm>
                <a:off x="3192" y="3672"/>
                <a:ext cx="52" cy="17"/>
              </a:xfrm>
              <a:custGeom>
                <a:avLst/>
                <a:gdLst/>
                <a:ahLst/>
                <a:cxnLst/>
                <a:pathLst>
                  <a:path w="45" h="15">
                    <a:moveTo>
                      <a:pt x="45" y="7"/>
                    </a:moveTo>
                    <a:cubicBezTo>
                      <a:pt x="45" y="3"/>
                      <a:pt x="34" y="0"/>
                      <a:pt x="22" y="1"/>
                    </a:cubicBezTo>
                    <a:cubicBezTo>
                      <a:pt x="10" y="1"/>
                      <a:pt x="0" y="4"/>
                      <a:pt x="0" y="8"/>
                    </a:cubicBezTo>
                    <a:cubicBezTo>
                      <a:pt x="0" y="12"/>
                      <a:pt x="10" y="15"/>
                      <a:pt x="22" y="14"/>
                    </a:cubicBezTo>
                    <a:cubicBezTo>
                      <a:pt x="34" y="14"/>
                      <a:pt x="45" y="10"/>
                      <a:pt x="45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71" name="任意多边形 635170"/>
              <p:cNvSpPr/>
              <p:nvPr/>
            </p:nvSpPr>
            <p:spPr>
              <a:xfrm>
                <a:off x="2938" y="3616"/>
                <a:ext cx="50" cy="18"/>
              </a:xfrm>
              <a:custGeom>
                <a:avLst/>
                <a:gdLst/>
                <a:ahLst/>
                <a:cxnLst/>
                <a:pathLst>
                  <a:path w="43" h="15">
                    <a:moveTo>
                      <a:pt x="43" y="7"/>
                    </a:moveTo>
                    <a:cubicBezTo>
                      <a:pt x="43" y="3"/>
                      <a:pt x="34" y="0"/>
                      <a:pt x="22" y="1"/>
                    </a:cubicBezTo>
                    <a:cubicBezTo>
                      <a:pt x="10" y="1"/>
                      <a:pt x="0" y="5"/>
                      <a:pt x="0" y="8"/>
                    </a:cubicBezTo>
                    <a:cubicBezTo>
                      <a:pt x="0" y="12"/>
                      <a:pt x="10" y="15"/>
                      <a:pt x="22" y="14"/>
                    </a:cubicBezTo>
                    <a:cubicBezTo>
                      <a:pt x="34" y="14"/>
                      <a:pt x="43" y="10"/>
                      <a:pt x="43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72" name="任意多边形 635171"/>
              <p:cNvSpPr/>
              <p:nvPr/>
            </p:nvSpPr>
            <p:spPr>
              <a:xfrm>
                <a:off x="3553" y="3612"/>
                <a:ext cx="54" cy="18"/>
              </a:xfrm>
              <a:custGeom>
                <a:avLst/>
                <a:gdLst/>
                <a:ahLst/>
                <a:cxnLst/>
                <a:pathLst>
                  <a:path w="47" h="16">
                    <a:moveTo>
                      <a:pt x="47" y="7"/>
                    </a:moveTo>
                    <a:cubicBezTo>
                      <a:pt x="47" y="3"/>
                      <a:pt x="37" y="0"/>
                      <a:pt x="24" y="1"/>
                    </a:cubicBezTo>
                    <a:cubicBezTo>
                      <a:pt x="11" y="1"/>
                      <a:pt x="0" y="5"/>
                      <a:pt x="0" y="9"/>
                    </a:cubicBezTo>
                    <a:cubicBezTo>
                      <a:pt x="0" y="13"/>
                      <a:pt x="11" y="16"/>
                      <a:pt x="24" y="15"/>
                    </a:cubicBezTo>
                    <a:cubicBezTo>
                      <a:pt x="37" y="15"/>
                      <a:pt x="47" y="11"/>
                      <a:pt x="47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73" name="任意多边形 635172"/>
              <p:cNvSpPr/>
              <p:nvPr/>
            </p:nvSpPr>
            <p:spPr>
              <a:xfrm>
                <a:off x="3224" y="3560"/>
                <a:ext cx="52" cy="17"/>
              </a:xfrm>
              <a:custGeom>
                <a:avLst/>
                <a:gdLst/>
                <a:ahLst/>
                <a:cxnLst/>
                <a:pathLst>
                  <a:path w="45" h="15">
                    <a:moveTo>
                      <a:pt x="45" y="6"/>
                    </a:moveTo>
                    <a:cubicBezTo>
                      <a:pt x="45" y="2"/>
                      <a:pt x="35" y="0"/>
                      <a:pt x="22" y="0"/>
                    </a:cubicBezTo>
                    <a:cubicBezTo>
                      <a:pt x="10" y="1"/>
                      <a:pt x="0" y="4"/>
                      <a:pt x="0" y="8"/>
                    </a:cubicBezTo>
                    <a:cubicBezTo>
                      <a:pt x="0" y="12"/>
                      <a:pt x="10" y="15"/>
                      <a:pt x="22" y="14"/>
                    </a:cubicBezTo>
                    <a:cubicBezTo>
                      <a:pt x="35" y="14"/>
                      <a:pt x="45" y="10"/>
                      <a:pt x="45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74" name="任意多边形 635173"/>
              <p:cNvSpPr/>
              <p:nvPr/>
            </p:nvSpPr>
            <p:spPr>
              <a:xfrm>
                <a:off x="3256" y="3518"/>
                <a:ext cx="52" cy="18"/>
              </a:xfrm>
              <a:custGeom>
                <a:avLst/>
                <a:gdLst/>
                <a:ahLst/>
                <a:cxnLst/>
                <a:pathLst>
                  <a:path w="45" h="15">
                    <a:moveTo>
                      <a:pt x="45" y="7"/>
                    </a:moveTo>
                    <a:cubicBezTo>
                      <a:pt x="45" y="3"/>
                      <a:pt x="35" y="0"/>
                      <a:pt x="22" y="1"/>
                    </a:cubicBezTo>
                    <a:cubicBezTo>
                      <a:pt x="10" y="2"/>
                      <a:pt x="0" y="5"/>
                      <a:pt x="0" y="9"/>
                    </a:cubicBezTo>
                    <a:cubicBezTo>
                      <a:pt x="0" y="13"/>
                      <a:pt x="10" y="15"/>
                      <a:pt x="22" y="15"/>
                    </a:cubicBezTo>
                    <a:cubicBezTo>
                      <a:pt x="35" y="14"/>
                      <a:pt x="45" y="11"/>
                      <a:pt x="45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75" name="任意多边形 635174"/>
              <p:cNvSpPr/>
              <p:nvPr/>
            </p:nvSpPr>
            <p:spPr>
              <a:xfrm>
                <a:off x="4472" y="3449"/>
                <a:ext cx="65" cy="20"/>
              </a:xfrm>
              <a:custGeom>
                <a:avLst/>
                <a:gdLst/>
                <a:ahLst/>
                <a:cxnLst/>
                <a:pathLst>
                  <a:path w="56" h="17">
                    <a:moveTo>
                      <a:pt x="56" y="7"/>
                    </a:moveTo>
                    <a:cubicBezTo>
                      <a:pt x="56" y="3"/>
                      <a:pt x="43" y="0"/>
                      <a:pt x="28" y="1"/>
                    </a:cubicBezTo>
                    <a:cubicBezTo>
                      <a:pt x="13" y="2"/>
                      <a:pt x="0" y="6"/>
                      <a:pt x="0" y="10"/>
                    </a:cubicBezTo>
                    <a:cubicBezTo>
                      <a:pt x="0" y="14"/>
                      <a:pt x="13" y="17"/>
                      <a:pt x="28" y="16"/>
                    </a:cubicBezTo>
                    <a:cubicBezTo>
                      <a:pt x="43" y="15"/>
                      <a:pt x="56" y="11"/>
                      <a:pt x="56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76" name="任意多边形 635175"/>
              <p:cNvSpPr/>
              <p:nvPr/>
            </p:nvSpPr>
            <p:spPr>
              <a:xfrm>
                <a:off x="4766" y="3477"/>
                <a:ext cx="62" cy="18"/>
              </a:xfrm>
              <a:custGeom>
                <a:avLst/>
                <a:gdLst/>
                <a:ahLst/>
                <a:cxnLst/>
                <a:pathLst>
                  <a:path w="53" h="16">
                    <a:moveTo>
                      <a:pt x="53" y="7"/>
                    </a:moveTo>
                    <a:cubicBezTo>
                      <a:pt x="53" y="3"/>
                      <a:pt x="41" y="0"/>
                      <a:pt x="27" y="1"/>
                    </a:cubicBezTo>
                    <a:cubicBezTo>
                      <a:pt x="12" y="1"/>
                      <a:pt x="0" y="5"/>
                      <a:pt x="0" y="9"/>
                    </a:cubicBezTo>
                    <a:cubicBezTo>
                      <a:pt x="0" y="13"/>
                      <a:pt x="12" y="16"/>
                      <a:pt x="27" y="16"/>
                    </a:cubicBezTo>
                    <a:cubicBezTo>
                      <a:pt x="41" y="15"/>
                      <a:pt x="53" y="11"/>
                      <a:pt x="53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77" name="任意多边形 635176"/>
              <p:cNvSpPr/>
              <p:nvPr/>
            </p:nvSpPr>
            <p:spPr>
              <a:xfrm>
                <a:off x="5477" y="3457"/>
                <a:ext cx="65" cy="20"/>
              </a:xfrm>
              <a:custGeom>
                <a:avLst/>
                <a:gdLst/>
                <a:ahLst/>
                <a:cxnLst/>
                <a:pathLst>
                  <a:path w="57" h="17">
                    <a:moveTo>
                      <a:pt x="57" y="7"/>
                    </a:moveTo>
                    <a:cubicBezTo>
                      <a:pt x="57" y="3"/>
                      <a:pt x="45" y="0"/>
                      <a:pt x="29" y="1"/>
                    </a:cubicBezTo>
                    <a:cubicBezTo>
                      <a:pt x="13" y="1"/>
                      <a:pt x="0" y="5"/>
                      <a:pt x="0" y="10"/>
                    </a:cubicBezTo>
                    <a:cubicBezTo>
                      <a:pt x="0" y="14"/>
                      <a:pt x="13" y="17"/>
                      <a:pt x="29" y="16"/>
                    </a:cubicBezTo>
                    <a:cubicBezTo>
                      <a:pt x="45" y="16"/>
                      <a:pt x="57" y="12"/>
                      <a:pt x="57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78" name="任意多边形 635177"/>
              <p:cNvSpPr/>
              <p:nvPr/>
            </p:nvSpPr>
            <p:spPr>
              <a:xfrm>
                <a:off x="5546" y="3493"/>
                <a:ext cx="65" cy="19"/>
              </a:xfrm>
              <a:custGeom>
                <a:avLst/>
                <a:gdLst/>
                <a:ahLst/>
                <a:cxnLst/>
                <a:pathLst>
                  <a:path w="57" h="17">
                    <a:moveTo>
                      <a:pt x="57" y="8"/>
                    </a:moveTo>
                    <a:cubicBezTo>
                      <a:pt x="57" y="3"/>
                      <a:pt x="44" y="0"/>
                      <a:pt x="29" y="1"/>
                    </a:cubicBezTo>
                    <a:cubicBezTo>
                      <a:pt x="13" y="2"/>
                      <a:pt x="0" y="6"/>
                      <a:pt x="0" y="10"/>
                    </a:cubicBezTo>
                    <a:cubicBezTo>
                      <a:pt x="0" y="14"/>
                      <a:pt x="13" y="17"/>
                      <a:pt x="29" y="17"/>
                    </a:cubicBezTo>
                    <a:cubicBezTo>
                      <a:pt x="44" y="16"/>
                      <a:pt x="57" y="12"/>
                      <a:pt x="57" y="8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79" name="任意多边形 635178"/>
              <p:cNvSpPr/>
              <p:nvPr/>
            </p:nvSpPr>
            <p:spPr>
              <a:xfrm>
                <a:off x="4248" y="3599"/>
                <a:ext cx="57" cy="18"/>
              </a:xfrm>
              <a:custGeom>
                <a:avLst/>
                <a:gdLst/>
                <a:ahLst/>
                <a:cxnLst/>
                <a:pathLst>
                  <a:path w="50" h="16">
                    <a:moveTo>
                      <a:pt x="50" y="7"/>
                    </a:moveTo>
                    <a:cubicBezTo>
                      <a:pt x="50" y="3"/>
                      <a:pt x="39" y="0"/>
                      <a:pt x="25" y="1"/>
                    </a:cubicBezTo>
                    <a:cubicBezTo>
                      <a:pt x="11" y="1"/>
                      <a:pt x="0" y="5"/>
                      <a:pt x="0" y="9"/>
                    </a:cubicBezTo>
                    <a:cubicBezTo>
                      <a:pt x="0" y="13"/>
                      <a:pt x="11" y="16"/>
                      <a:pt x="25" y="15"/>
                    </a:cubicBezTo>
                    <a:cubicBezTo>
                      <a:pt x="39" y="15"/>
                      <a:pt x="50" y="11"/>
                      <a:pt x="50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80" name="任意多边形 635179"/>
              <p:cNvSpPr/>
              <p:nvPr/>
            </p:nvSpPr>
            <p:spPr>
              <a:xfrm>
                <a:off x="536" y="4089"/>
                <a:ext cx="37" cy="14"/>
              </a:xfrm>
              <a:custGeom>
                <a:avLst/>
                <a:gdLst/>
                <a:ahLst/>
                <a:cxnLst/>
                <a:pathLst>
                  <a:path w="32" h="12">
                    <a:moveTo>
                      <a:pt x="32" y="6"/>
                    </a:moveTo>
                    <a:cubicBezTo>
                      <a:pt x="32" y="3"/>
                      <a:pt x="25" y="0"/>
                      <a:pt x="16" y="0"/>
                    </a:cubicBezTo>
                    <a:cubicBezTo>
                      <a:pt x="7" y="0"/>
                      <a:pt x="0" y="3"/>
                      <a:pt x="0" y="6"/>
                    </a:cubicBezTo>
                    <a:cubicBezTo>
                      <a:pt x="0" y="10"/>
                      <a:pt x="7" y="12"/>
                      <a:pt x="16" y="12"/>
                    </a:cubicBezTo>
                    <a:cubicBezTo>
                      <a:pt x="25" y="12"/>
                      <a:pt x="32" y="9"/>
                      <a:pt x="32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81" name="任意多边形 635180"/>
              <p:cNvSpPr/>
              <p:nvPr/>
            </p:nvSpPr>
            <p:spPr>
              <a:xfrm>
                <a:off x="559" y="4114"/>
                <a:ext cx="38" cy="14"/>
              </a:xfrm>
              <a:custGeom>
                <a:avLst/>
                <a:gdLst/>
                <a:ahLst/>
                <a:cxnLst/>
                <a:pathLst>
                  <a:path w="33" h="12">
                    <a:moveTo>
                      <a:pt x="33" y="5"/>
                    </a:moveTo>
                    <a:cubicBezTo>
                      <a:pt x="33" y="2"/>
                      <a:pt x="25" y="0"/>
                      <a:pt x="16" y="0"/>
                    </a:cubicBezTo>
                    <a:cubicBezTo>
                      <a:pt x="7" y="0"/>
                      <a:pt x="0" y="3"/>
                      <a:pt x="0" y="6"/>
                    </a:cubicBezTo>
                    <a:cubicBezTo>
                      <a:pt x="0" y="9"/>
                      <a:pt x="7" y="12"/>
                      <a:pt x="16" y="12"/>
                    </a:cubicBezTo>
                    <a:cubicBezTo>
                      <a:pt x="25" y="11"/>
                      <a:pt x="33" y="9"/>
                      <a:pt x="33" y="5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82" name="任意多边形 635181"/>
              <p:cNvSpPr/>
              <p:nvPr/>
            </p:nvSpPr>
            <p:spPr>
              <a:xfrm>
                <a:off x="105" y="4120"/>
                <a:ext cx="34" cy="13"/>
              </a:xfrm>
              <a:custGeom>
                <a:avLst/>
                <a:gdLst/>
                <a:ahLst/>
                <a:cxnLst/>
                <a:pathLst>
                  <a:path w="30" h="11">
                    <a:moveTo>
                      <a:pt x="30" y="5"/>
                    </a:moveTo>
                    <a:cubicBezTo>
                      <a:pt x="30" y="2"/>
                      <a:pt x="24" y="0"/>
                      <a:pt x="15" y="0"/>
                    </a:cubicBezTo>
                    <a:cubicBezTo>
                      <a:pt x="7" y="0"/>
                      <a:pt x="0" y="3"/>
                      <a:pt x="0" y="6"/>
                    </a:cubicBezTo>
                    <a:cubicBezTo>
                      <a:pt x="0" y="9"/>
                      <a:pt x="7" y="11"/>
                      <a:pt x="15" y="11"/>
                    </a:cubicBezTo>
                    <a:cubicBezTo>
                      <a:pt x="24" y="11"/>
                      <a:pt x="30" y="9"/>
                      <a:pt x="30" y="5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83" name="椭圆 635182"/>
              <p:cNvSpPr/>
              <p:nvPr/>
            </p:nvSpPr>
            <p:spPr>
              <a:xfrm>
                <a:off x="796" y="4218"/>
                <a:ext cx="39" cy="14"/>
              </a:xfrm>
              <a:prstGeom prst="ellipse">
                <a:avLst/>
              </a:pr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84" name="椭圆 635183"/>
              <p:cNvSpPr/>
              <p:nvPr/>
            </p:nvSpPr>
            <p:spPr>
              <a:xfrm>
                <a:off x="-5" y="4265"/>
                <a:ext cx="35" cy="14"/>
              </a:xfrm>
              <a:prstGeom prst="ellipse">
                <a:avLst/>
              </a:pr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85" name="任意多边形 635184"/>
              <p:cNvSpPr/>
              <p:nvPr/>
            </p:nvSpPr>
            <p:spPr>
              <a:xfrm>
                <a:off x="917" y="4296"/>
                <a:ext cx="40" cy="15"/>
              </a:xfrm>
              <a:custGeom>
                <a:avLst/>
                <a:gdLst/>
                <a:ahLst/>
                <a:cxnLst/>
                <a:pathLst>
                  <a:path w="34" h="13">
                    <a:moveTo>
                      <a:pt x="34" y="6"/>
                    </a:moveTo>
                    <a:cubicBezTo>
                      <a:pt x="34" y="3"/>
                      <a:pt x="27" y="0"/>
                      <a:pt x="17" y="0"/>
                    </a:cubicBezTo>
                    <a:cubicBezTo>
                      <a:pt x="8" y="0"/>
                      <a:pt x="0" y="3"/>
                      <a:pt x="0" y="7"/>
                    </a:cubicBezTo>
                    <a:cubicBezTo>
                      <a:pt x="0" y="10"/>
                      <a:pt x="8" y="13"/>
                      <a:pt x="17" y="13"/>
                    </a:cubicBezTo>
                    <a:cubicBezTo>
                      <a:pt x="27" y="13"/>
                      <a:pt x="34" y="10"/>
                      <a:pt x="34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86" name="椭圆 635185"/>
              <p:cNvSpPr/>
              <p:nvPr/>
            </p:nvSpPr>
            <p:spPr>
              <a:xfrm>
                <a:off x="1663" y="4251"/>
                <a:ext cx="43" cy="15"/>
              </a:xfrm>
              <a:prstGeom prst="ellipse">
                <a:avLst/>
              </a:pr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87" name="任意多边形 635186"/>
              <p:cNvSpPr/>
              <p:nvPr/>
            </p:nvSpPr>
            <p:spPr>
              <a:xfrm>
                <a:off x="1450" y="4194"/>
                <a:ext cx="42" cy="14"/>
              </a:xfrm>
              <a:custGeom>
                <a:avLst/>
                <a:gdLst/>
                <a:ahLst/>
                <a:cxnLst/>
                <a:pathLst>
                  <a:path w="37" h="12">
                    <a:moveTo>
                      <a:pt x="37" y="6"/>
                    </a:moveTo>
                    <a:cubicBezTo>
                      <a:pt x="37" y="2"/>
                      <a:pt x="29" y="0"/>
                      <a:pt x="19" y="0"/>
                    </a:cubicBezTo>
                    <a:cubicBezTo>
                      <a:pt x="9" y="0"/>
                      <a:pt x="0" y="3"/>
                      <a:pt x="0" y="6"/>
                    </a:cubicBezTo>
                    <a:cubicBezTo>
                      <a:pt x="0" y="9"/>
                      <a:pt x="9" y="12"/>
                      <a:pt x="19" y="12"/>
                    </a:cubicBezTo>
                    <a:cubicBezTo>
                      <a:pt x="29" y="12"/>
                      <a:pt x="37" y="9"/>
                      <a:pt x="37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88" name="任意多边形 635187"/>
              <p:cNvSpPr/>
              <p:nvPr/>
            </p:nvSpPr>
            <p:spPr>
              <a:xfrm>
                <a:off x="1798" y="4136"/>
                <a:ext cx="44" cy="15"/>
              </a:xfrm>
              <a:custGeom>
                <a:avLst/>
                <a:gdLst/>
                <a:ahLst/>
                <a:cxnLst/>
                <a:pathLst>
                  <a:path w="38" h="13">
                    <a:moveTo>
                      <a:pt x="38" y="7"/>
                    </a:moveTo>
                    <a:cubicBezTo>
                      <a:pt x="38" y="3"/>
                      <a:pt x="30" y="0"/>
                      <a:pt x="19" y="1"/>
                    </a:cubicBezTo>
                    <a:cubicBezTo>
                      <a:pt x="9" y="1"/>
                      <a:pt x="0" y="4"/>
                      <a:pt x="0" y="7"/>
                    </a:cubicBezTo>
                    <a:cubicBezTo>
                      <a:pt x="0" y="11"/>
                      <a:pt x="9" y="13"/>
                      <a:pt x="19" y="13"/>
                    </a:cubicBezTo>
                    <a:cubicBezTo>
                      <a:pt x="30" y="13"/>
                      <a:pt x="38" y="10"/>
                      <a:pt x="38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89" name="任意多边形 635188"/>
              <p:cNvSpPr/>
              <p:nvPr/>
            </p:nvSpPr>
            <p:spPr>
              <a:xfrm>
                <a:off x="1716" y="4113"/>
                <a:ext cx="44" cy="15"/>
              </a:xfrm>
              <a:custGeom>
                <a:avLst/>
                <a:gdLst/>
                <a:ahLst/>
                <a:cxnLst/>
                <a:pathLst>
                  <a:path w="38" h="13">
                    <a:moveTo>
                      <a:pt x="38" y="7"/>
                    </a:moveTo>
                    <a:cubicBezTo>
                      <a:pt x="38" y="3"/>
                      <a:pt x="30" y="0"/>
                      <a:pt x="19" y="1"/>
                    </a:cubicBezTo>
                    <a:cubicBezTo>
                      <a:pt x="9" y="1"/>
                      <a:pt x="0" y="4"/>
                      <a:pt x="0" y="7"/>
                    </a:cubicBezTo>
                    <a:cubicBezTo>
                      <a:pt x="0" y="11"/>
                      <a:pt x="9" y="13"/>
                      <a:pt x="19" y="13"/>
                    </a:cubicBezTo>
                    <a:cubicBezTo>
                      <a:pt x="30" y="13"/>
                      <a:pt x="38" y="10"/>
                      <a:pt x="38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90" name="任意多边形 635189"/>
              <p:cNvSpPr/>
              <p:nvPr/>
            </p:nvSpPr>
            <p:spPr>
              <a:xfrm>
                <a:off x="1450" y="4105"/>
                <a:ext cx="42" cy="15"/>
              </a:xfrm>
              <a:custGeom>
                <a:avLst/>
                <a:gdLst/>
                <a:ahLst/>
                <a:cxnLst/>
                <a:pathLst>
                  <a:path w="37" h="13">
                    <a:moveTo>
                      <a:pt x="37" y="6"/>
                    </a:moveTo>
                    <a:cubicBezTo>
                      <a:pt x="37" y="3"/>
                      <a:pt x="29" y="0"/>
                      <a:pt x="19" y="0"/>
                    </a:cubicBezTo>
                    <a:cubicBezTo>
                      <a:pt x="9" y="0"/>
                      <a:pt x="0" y="3"/>
                      <a:pt x="0" y="7"/>
                    </a:cubicBezTo>
                    <a:cubicBezTo>
                      <a:pt x="0" y="10"/>
                      <a:pt x="9" y="13"/>
                      <a:pt x="19" y="13"/>
                    </a:cubicBezTo>
                    <a:cubicBezTo>
                      <a:pt x="29" y="13"/>
                      <a:pt x="37" y="10"/>
                      <a:pt x="37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91" name="任意多边形 635190"/>
              <p:cNvSpPr/>
              <p:nvPr/>
            </p:nvSpPr>
            <p:spPr>
              <a:xfrm>
                <a:off x="1770" y="4055"/>
                <a:ext cx="44" cy="15"/>
              </a:xfrm>
              <a:custGeom>
                <a:avLst/>
                <a:gdLst/>
                <a:ahLst/>
                <a:cxnLst/>
                <a:pathLst>
                  <a:path w="38" h="13">
                    <a:moveTo>
                      <a:pt x="38" y="7"/>
                    </a:moveTo>
                    <a:cubicBezTo>
                      <a:pt x="38" y="3"/>
                      <a:pt x="30" y="0"/>
                      <a:pt x="19" y="1"/>
                    </a:cubicBezTo>
                    <a:cubicBezTo>
                      <a:pt x="9" y="1"/>
                      <a:pt x="0" y="4"/>
                      <a:pt x="0" y="7"/>
                    </a:cubicBezTo>
                    <a:cubicBezTo>
                      <a:pt x="0" y="11"/>
                      <a:pt x="9" y="13"/>
                      <a:pt x="19" y="13"/>
                    </a:cubicBezTo>
                    <a:cubicBezTo>
                      <a:pt x="30" y="13"/>
                      <a:pt x="38" y="10"/>
                      <a:pt x="38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92" name="任意多边形 635191"/>
              <p:cNvSpPr/>
              <p:nvPr/>
            </p:nvSpPr>
            <p:spPr>
              <a:xfrm>
                <a:off x="1744" y="4008"/>
                <a:ext cx="44" cy="15"/>
              </a:xfrm>
              <a:custGeom>
                <a:avLst/>
                <a:gdLst/>
                <a:ahLst/>
                <a:cxnLst/>
                <a:pathLst>
                  <a:path w="38" h="13">
                    <a:moveTo>
                      <a:pt x="38" y="6"/>
                    </a:moveTo>
                    <a:cubicBezTo>
                      <a:pt x="38" y="3"/>
                      <a:pt x="29" y="0"/>
                      <a:pt x="19" y="0"/>
                    </a:cubicBezTo>
                    <a:cubicBezTo>
                      <a:pt x="8" y="1"/>
                      <a:pt x="0" y="4"/>
                      <a:pt x="0" y="7"/>
                    </a:cubicBezTo>
                    <a:cubicBezTo>
                      <a:pt x="0" y="11"/>
                      <a:pt x="8" y="13"/>
                      <a:pt x="19" y="13"/>
                    </a:cubicBezTo>
                    <a:cubicBezTo>
                      <a:pt x="29" y="13"/>
                      <a:pt x="38" y="10"/>
                      <a:pt x="38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93" name="任意多边形 635192"/>
              <p:cNvSpPr/>
              <p:nvPr/>
            </p:nvSpPr>
            <p:spPr>
              <a:xfrm>
                <a:off x="1450" y="4016"/>
                <a:ext cx="42" cy="15"/>
              </a:xfrm>
              <a:custGeom>
                <a:avLst/>
                <a:gdLst/>
                <a:ahLst/>
                <a:cxnLst/>
                <a:pathLst>
                  <a:path w="37" h="13">
                    <a:moveTo>
                      <a:pt x="37" y="7"/>
                    </a:moveTo>
                    <a:cubicBezTo>
                      <a:pt x="37" y="3"/>
                      <a:pt x="29" y="0"/>
                      <a:pt x="19" y="1"/>
                    </a:cubicBezTo>
                    <a:cubicBezTo>
                      <a:pt x="9" y="1"/>
                      <a:pt x="0" y="4"/>
                      <a:pt x="0" y="7"/>
                    </a:cubicBezTo>
                    <a:cubicBezTo>
                      <a:pt x="0" y="11"/>
                      <a:pt x="9" y="13"/>
                      <a:pt x="19" y="13"/>
                    </a:cubicBezTo>
                    <a:cubicBezTo>
                      <a:pt x="29" y="13"/>
                      <a:pt x="37" y="10"/>
                      <a:pt x="37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94" name="任意多边形 635193"/>
              <p:cNvSpPr/>
              <p:nvPr/>
            </p:nvSpPr>
            <p:spPr>
              <a:xfrm>
                <a:off x="3353" y="4028"/>
                <a:ext cx="54" cy="16"/>
              </a:xfrm>
              <a:custGeom>
                <a:avLst/>
                <a:gdLst/>
                <a:ahLst/>
                <a:cxnLst/>
                <a:pathLst>
                  <a:path w="46" h="14">
                    <a:moveTo>
                      <a:pt x="46" y="7"/>
                    </a:moveTo>
                    <a:cubicBezTo>
                      <a:pt x="46" y="3"/>
                      <a:pt x="36" y="0"/>
                      <a:pt x="23" y="0"/>
                    </a:cubicBezTo>
                    <a:cubicBezTo>
                      <a:pt x="11" y="0"/>
                      <a:pt x="0" y="4"/>
                      <a:pt x="0" y="8"/>
                    </a:cubicBezTo>
                    <a:cubicBezTo>
                      <a:pt x="0" y="11"/>
                      <a:pt x="11" y="14"/>
                      <a:pt x="23" y="14"/>
                    </a:cubicBezTo>
                    <a:cubicBezTo>
                      <a:pt x="36" y="14"/>
                      <a:pt x="46" y="11"/>
                      <a:pt x="46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95" name="任意多边形 635194"/>
              <p:cNvSpPr/>
              <p:nvPr/>
            </p:nvSpPr>
            <p:spPr>
              <a:xfrm>
                <a:off x="2691" y="4083"/>
                <a:ext cx="50" cy="15"/>
              </a:xfrm>
              <a:custGeom>
                <a:avLst/>
                <a:gdLst/>
                <a:ahLst/>
                <a:cxnLst/>
                <a:pathLst>
                  <a:path w="43" h="13">
                    <a:moveTo>
                      <a:pt x="43" y="6"/>
                    </a:moveTo>
                    <a:cubicBezTo>
                      <a:pt x="43" y="2"/>
                      <a:pt x="33" y="0"/>
                      <a:pt x="21" y="0"/>
                    </a:cubicBezTo>
                    <a:cubicBezTo>
                      <a:pt x="10" y="0"/>
                      <a:pt x="0" y="3"/>
                      <a:pt x="0" y="7"/>
                    </a:cubicBezTo>
                    <a:cubicBezTo>
                      <a:pt x="0" y="10"/>
                      <a:pt x="10" y="13"/>
                      <a:pt x="21" y="13"/>
                    </a:cubicBezTo>
                    <a:cubicBezTo>
                      <a:pt x="33" y="13"/>
                      <a:pt x="43" y="10"/>
                      <a:pt x="43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96" name="任意多边形 635195"/>
              <p:cNvSpPr/>
              <p:nvPr/>
            </p:nvSpPr>
            <p:spPr>
              <a:xfrm>
                <a:off x="3289" y="4095"/>
                <a:ext cx="52" cy="16"/>
              </a:xfrm>
              <a:custGeom>
                <a:avLst/>
                <a:gdLst/>
                <a:ahLst/>
                <a:cxnLst/>
                <a:pathLst>
                  <a:path w="45" h="14">
                    <a:moveTo>
                      <a:pt x="45" y="7"/>
                    </a:moveTo>
                    <a:cubicBezTo>
                      <a:pt x="45" y="3"/>
                      <a:pt x="35" y="0"/>
                      <a:pt x="22" y="0"/>
                    </a:cubicBezTo>
                    <a:cubicBezTo>
                      <a:pt x="10" y="0"/>
                      <a:pt x="0" y="3"/>
                      <a:pt x="0" y="7"/>
                    </a:cubicBezTo>
                    <a:cubicBezTo>
                      <a:pt x="0" y="11"/>
                      <a:pt x="10" y="14"/>
                      <a:pt x="22" y="14"/>
                    </a:cubicBezTo>
                    <a:cubicBezTo>
                      <a:pt x="35" y="14"/>
                      <a:pt x="45" y="10"/>
                      <a:pt x="45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97" name="椭圆 635196"/>
              <p:cNvSpPr/>
              <p:nvPr/>
            </p:nvSpPr>
            <p:spPr>
              <a:xfrm>
                <a:off x="3553" y="4125"/>
                <a:ext cx="54" cy="16"/>
              </a:xfrm>
              <a:prstGeom prst="ellipse">
                <a:avLst/>
              </a:pr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98" name="任意多边形 635197"/>
              <p:cNvSpPr/>
              <p:nvPr/>
            </p:nvSpPr>
            <p:spPr>
              <a:xfrm>
                <a:off x="2542" y="4217"/>
                <a:ext cx="47" cy="15"/>
              </a:xfrm>
              <a:custGeom>
                <a:avLst/>
                <a:gdLst/>
                <a:ahLst/>
                <a:cxnLst/>
                <a:pathLst>
                  <a:path w="41" h="13">
                    <a:moveTo>
                      <a:pt x="41" y="6"/>
                    </a:moveTo>
                    <a:cubicBezTo>
                      <a:pt x="41" y="3"/>
                      <a:pt x="32" y="0"/>
                      <a:pt x="21" y="0"/>
                    </a:cubicBezTo>
                    <a:cubicBezTo>
                      <a:pt x="9" y="0"/>
                      <a:pt x="0" y="3"/>
                      <a:pt x="0" y="7"/>
                    </a:cubicBezTo>
                    <a:cubicBezTo>
                      <a:pt x="0" y="10"/>
                      <a:pt x="9" y="13"/>
                      <a:pt x="21" y="13"/>
                    </a:cubicBezTo>
                    <a:cubicBezTo>
                      <a:pt x="32" y="13"/>
                      <a:pt x="41" y="10"/>
                      <a:pt x="41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199" name="任意多边形 635198"/>
              <p:cNvSpPr/>
              <p:nvPr/>
            </p:nvSpPr>
            <p:spPr>
              <a:xfrm>
                <a:off x="3825" y="4095"/>
                <a:ext cx="55" cy="17"/>
              </a:xfrm>
              <a:custGeom>
                <a:avLst/>
                <a:gdLst/>
                <a:ahLst/>
                <a:cxnLst/>
                <a:pathLst>
                  <a:path w="48" h="15">
                    <a:moveTo>
                      <a:pt x="48" y="7"/>
                    </a:moveTo>
                    <a:cubicBezTo>
                      <a:pt x="48" y="3"/>
                      <a:pt x="37" y="0"/>
                      <a:pt x="24" y="0"/>
                    </a:cubicBezTo>
                    <a:cubicBezTo>
                      <a:pt x="11" y="0"/>
                      <a:pt x="0" y="4"/>
                      <a:pt x="0" y="8"/>
                    </a:cubicBezTo>
                    <a:cubicBezTo>
                      <a:pt x="0" y="11"/>
                      <a:pt x="11" y="15"/>
                      <a:pt x="24" y="14"/>
                    </a:cubicBezTo>
                    <a:cubicBezTo>
                      <a:pt x="37" y="14"/>
                      <a:pt x="48" y="11"/>
                      <a:pt x="48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00" name="任意多边形 635199"/>
              <p:cNvSpPr/>
              <p:nvPr/>
            </p:nvSpPr>
            <p:spPr>
              <a:xfrm>
                <a:off x="4284" y="4085"/>
                <a:ext cx="58" cy="18"/>
              </a:xfrm>
              <a:custGeom>
                <a:avLst/>
                <a:gdLst/>
                <a:ahLst/>
                <a:cxnLst/>
                <a:pathLst>
                  <a:path w="50" h="15">
                    <a:moveTo>
                      <a:pt x="50" y="7"/>
                    </a:moveTo>
                    <a:cubicBezTo>
                      <a:pt x="50" y="3"/>
                      <a:pt x="39" y="0"/>
                      <a:pt x="25" y="0"/>
                    </a:cubicBezTo>
                    <a:cubicBezTo>
                      <a:pt x="11" y="1"/>
                      <a:pt x="0" y="4"/>
                      <a:pt x="0" y="8"/>
                    </a:cubicBezTo>
                    <a:cubicBezTo>
                      <a:pt x="0" y="12"/>
                      <a:pt x="11" y="15"/>
                      <a:pt x="25" y="15"/>
                    </a:cubicBezTo>
                    <a:cubicBezTo>
                      <a:pt x="39" y="15"/>
                      <a:pt x="50" y="11"/>
                      <a:pt x="50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01" name="任意多边形 635200"/>
              <p:cNvSpPr/>
              <p:nvPr/>
            </p:nvSpPr>
            <p:spPr>
              <a:xfrm>
                <a:off x="4653" y="4007"/>
                <a:ext cx="60" cy="18"/>
              </a:xfrm>
              <a:custGeom>
                <a:avLst/>
                <a:gdLst/>
                <a:ahLst/>
                <a:cxnLst/>
                <a:pathLst>
                  <a:path w="52" h="16">
                    <a:moveTo>
                      <a:pt x="52" y="7"/>
                    </a:moveTo>
                    <a:cubicBezTo>
                      <a:pt x="52" y="3"/>
                      <a:pt x="40" y="0"/>
                      <a:pt x="26" y="0"/>
                    </a:cubicBezTo>
                    <a:cubicBezTo>
                      <a:pt x="11" y="1"/>
                      <a:pt x="0" y="4"/>
                      <a:pt x="0" y="8"/>
                    </a:cubicBezTo>
                    <a:cubicBezTo>
                      <a:pt x="0" y="12"/>
                      <a:pt x="11" y="16"/>
                      <a:pt x="26" y="15"/>
                    </a:cubicBezTo>
                    <a:cubicBezTo>
                      <a:pt x="40" y="15"/>
                      <a:pt x="52" y="12"/>
                      <a:pt x="52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02" name="任意多边形 635201"/>
              <p:cNvSpPr/>
              <p:nvPr/>
            </p:nvSpPr>
            <p:spPr>
              <a:xfrm>
                <a:off x="4920" y="3917"/>
                <a:ext cx="62" cy="19"/>
              </a:xfrm>
              <a:custGeom>
                <a:avLst/>
                <a:gdLst/>
                <a:ahLst/>
                <a:cxnLst/>
                <a:pathLst>
                  <a:path w="54" h="16">
                    <a:moveTo>
                      <a:pt x="54" y="7"/>
                    </a:moveTo>
                    <a:cubicBezTo>
                      <a:pt x="54" y="3"/>
                      <a:pt x="42" y="0"/>
                      <a:pt x="27" y="0"/>
                    </a:cubicBezTo>
                    <a:cubicBezTo>
                      <a:pt x="12" y="1"/>
                      <a:pt x="0" y="4"/>
                      <a:pt x="0" y="8"/>
                    </a:cubicBezTo>
                    <a:cubicBezTo>
                      <a:pt x="0" y="13"/>
                      <a:pt x="12" y="16"/>
                      <a:pt x="27" y="15"/>
                    </a:cubicBezTo>
                    <a:cubicBezTo>
                      <a:pt x="42" y="15"/>
                      <a:pt x="54" y="12"/>
                      <a:pt x="54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03" name="任意多边形 635202"/>
              <p:cNvSpPr/>
              <p:nvPr/>
            </p:nvSpPr>
            <p:spPr>
              <a:xfrm>
                <a:off x="1964" y="3761"/>
                <a:ext cx="44" cy="15"/>
              </a:xfrm>
              <a:custGeom>
                <a:avLst/>
                <a:gdLst/>
                <a:ahLst/>
                <a:cxnLst/>
                <a:pathLst>
                  <a:path w="38" h="13">
                    <a:moveTo>
                      <a:pt x="38" y="6"/>
                    </a:moveTo>
                    <a:cubicBezTo>
                      <a:pt x="38" y="2"/>
                      <a:pt x="30" y="0"/>
                      <a:pt x="19" y="0"/>
                    </a:cubicBezTo>
                    <a:cubicBezTo>
                      <a:pt x="8" y="1"/>
                      <a:pt x="0" y="4"/>
                      <a:pt x="0" y="7"/>
                    </a:cubicBezTo>
                    <a:cubicBezTo>
                      <a:pt x="0" y="11"/>
                      <a:pt x="8" y="13"/>
                      <a:pt x="19" y="13"/>
                    </a:cubicBezTo>
                    <a:cubicBezTo>
                      <a:pt x="30" y="13"/>
                      <a:pt x="38" y="10"/>
                      <a:pt x="38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04" name="任意多边形 635203"/>
              <p:cNvSpPr/>
              <p:nvPr/>
            </p:nvSpPr>
            <p:spPr>
              <a:xfrm>
                <a:off x="2161" y="3718"/>
                <a:ext cx="46" cy="16"/>
              </a:xfrm>
              <a:custGeom>
                <a:avLst/>
                <a:gdLst/>
                <a:ahLst/>
                <a:cxnLst/>
                <a:pathLst>
                  <a:path w="40" h="14">
                    <a:moveTo>
                      <a:pt x="40" y="6"/>
                    </a:moveTo>
                    <a:cubicBezTo>
                      <a:pt x="40" y="3"/>
                      <a:pt x="31" y="0"/>
                      <a:pt x="20" y="1"/>
                    </a:cubicBezTo>
                    <a:cubicBezTo>
                      <a:pt x="9" y="1"/>
                      <a:pt x="0" y="4"/>
                      <a:pt x="0" y="8"/>
                    </a:cubicBezTo>
                    <a:cubicBezTo>
                      <a:pt x="0" y="11"/>
                      <a:pt x="9" y="14"/>
                      <a:pt x="20" y="14"/>
                    </a:cubicBezTo>
                    <a:cubicBezTo>
                      <a:pt x="31" y="13"/>
                      <a:pt x="40" y="10"/>
                      <a:pt x="40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05" name="任意多边形 635204"/>
              <p:cNvSpPr/>
              <p:nvPr/>
            </p:nvSpPr>
            <p:spPr>
              <a:xfrm>
                <a:off x="4248" y="3654"/>
                <a:ext cx="57" cy="19"/>
              </a:xfrm>
              <a:custGeom>
                <a:avLst/>
                <a:gdLst/>
                <a:ahLst/>
                <a:cxnLst/>
                <a:pathLst>
                  <a:path w="50" h="16">
                    <a:moveTo>
                      <a:pt x="50" y="7"/>
                    </a:moveTo>
                    <a:cubicBezTo>
                      <a:pt x="50" y="3"/>
                      <a:pt x="39" y="0"/>
                      <a:pt x="25" y="1"/>
                    </a:cubicBezTo>
                    <a:cubicBezTo>
                      <a:pt x="11" y="1"/>
                      <a:pt x="0" y="5"/>
                      <a:pt x="0" y="9"/>
                    </a:cubicBezTo>
                    <a:cubicBezTo>
                      <a:pt x="0" y="13"/>
                      <a:pt x="11" y="16"/>
                      <a:pt x="25" y="15"/>
                    </a:cubicBezTo>
                    <a:cubicBezTo>
                      <a:pt x="39" y="15"/>
                      <a:pt x="50" y="11"/>
                      <a:pt x="50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06" name="任意多边形 635205"/>
              <p:cNvSpPr/>
              <p:nvPr/>
            </p:nvSpPr>
            <p:spPr>
              <a:xfrm>
                <a:off x="5355" y="3678"/>
                <a:ext cx="65" cy="19"/>
              </a:xfrm>
              <a:custGeom>
                <a:avLst/>
                <a:gdLst/>
                <a:ahLst/>
                <a:cxnLst/>
                <a:pathLst>
                  <a:path w="56" h="16">
                    <a:moveTo>
                      <a:pt x="56" y="7"/>
                    </a:moveTo>
                    <a:cubicBezTo>
                      <a:pt x="56" y="3"/>
                      <a:pt x="43" y="0"/>
                      <a:pt x="28" y="0"/>
                    </a:cubicBezTo>
                    <a:cubicBezTo>
                      <a:pt x="12" y="1"/>
                      <a:pt x="0" y="4"/>
                      <a:pt x="0" y="9"/>
                    </a:cubicBezTo>
                    <a:cubicBezTo>
                      <a:pt x="0" y="13"/>
                      <a:pt x="12" y="16"/>
                      <a:pt x="28" y="16"/>
                    </a:cubicBezTo>
                    <a:cubicBezTo>
                      <a:pt x="43" y="15"/>
                      <a:pt x="56" y="11"/>
                      <a:pt x="56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07" name="任意多边形 635206"/>
              <p:cNvSpPr/>
              <p:nvPr/>
            </p:nvSpPr>
            <p:spPr>
              <a:xfrm>
                <a:off x="5683" y="3790"/>
                <a:ext cx="68" cy="19"/>
              </a:xfrm>
              <a:custGeom>
                <a:avLst/>
                <a:gdLst/>
                <a:ahLst/>
                <a:cxnLst/>
                <a:pathLst>
                  <a:path w="59" h="16">
                    <a:moveTo>
                      <a:pt x="59" y="7"/>
                    </a:moveTo>
                    <a:cubicBezTo>
                      <a:pt x="59" y="3"/>
                      <a:pt x="46" y="0"/>
                      <a:pt x="29" y="0"/>
                    </a:cubicBezTo>
                    <a:cubicBezTo>
                      <a:pt x="13" y="1"/>
                      <a:pt x="0" y="5"/>
                      <a:pt x="0" y="9"/>
                    </a:cubicBezTo>
                    <a:cubicBezTo>
                      <a:pt x="0" y="13"/>
                      <a:pt x="13" y="16"/>
                      <a:pt x="29" y="16"/>
                    </a:cubicBezTo>
                    <a:cubicBezTo>
                      <a:pt x="46" y="16"/>
                      <a:pt x="59" y="12"/>
                      <a:pt x="59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08" name="任意多边形 635207"/>
              <p:cNvSpPr/>
              <p:nvPr/>
            </p:nvSpPr>
            <p:spPr>
              <a:xfrm>
                <a:off x="5641" y="3850"/>
                <a:ext cx="67" cy="20"/>
              </a:xfrm>
              <a:custGeom>
                <a:avLst/>
                <a:gdLst/>
                <a:ahLst/>
                <a:cxnLst/>
                <a:pathLst>
                  <a:path w="58" h="17">
                    <a:moveTo>
                      <a:pt x="58" y="8"/>
                    </a:moveTo>
                    <a:cubicBezTo>
                      <a:pt x="58" y="3"/>
                      <a:pt x="45" y="0"/>
                      <a:pt x="29" y="1"/>
                    </a:cubicBezTo>
                    <a:cubicBezTo>
                      <a:pt x="13" y="1"/>
                      <a:pt x="0" y="5"/>
                      <a:pt x="0" y="9"/>
                    </a:cubicBezTo>
                    <a:cubicBezTo>
                      <a:pt x="0" y="13"/>
                      <a:pt x="13" y="17"/>
                      <a:pt x="29" y="16"/>
                    </a:cubicBezTo>
                    <a:cubicBezTo>
                      <a:pt x="45" y="16"/>
                      <a:pt x="58" y="12"/>
                      <a:pt x="58" y="8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09" name="任意多边形 635208"/>
              <p:cNvSpPr/>
              <p:nvPr/>
            </p:nvSpPr>
            <p:spPr>
              <a:xfrm>
                <a:off x="3353" y="3978"/>
                <a:ext cx="54" cy="17"/>
              </a:xfrm>
              <a:custGeom>
                <a:avLst/>
                <a:gdLst/>
                <a:ahLst/>
                <a:cxnLst/>
                <a:pathLst>
                  <a:path w="46" h="15">
                    <a:moveTo>
                      <a:pt x="46" y="7"/>
                    </a:moveTo>
                    <a:cubicBezTo>
                      <a:pt x="46" y="3"/>
                      <a:pt x="36" y="0"/>
                      <a:pt x="23" y="0"/>
                    </a:cubicBezTo>
                    <a:cubicBezTo>
                      <a:pt x="11" y="1"/>
                      <a:pt x="0" y="4"/>
                      <a:pt x="0" y="8"/>
                    </a:cubicBezTo>
                    <a:cubicBezTo>
                      <a:pt x="0" y="12"/>
                      <a:pt x="11" y="15"/>
                      <a:pt x="23" y="14"/>
                    </a:cubicBezTo>
                    <a:cubicBezTo>
                      <a:pt x="36" y="14"/>
                      <a:pt x="46" y="11"/>
                      <a:pt x="46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10" name="任意多边形 635209"/>
              <p:cNvSpPr/>
              <p:nvPr/>
            </p:nvSpPr>
            <p:spPr>
              <a:xfrm>
                <a:off x="2572" y="3877"/>
                <a:ext cx="47" cy="16"/>
              </a:xfrm>
              <a:custGeom>
                <a:avLst/>
                <a:gdLst/>
                <a:ahLst/>
                <a:cxnLst/>
                <a:pathLst>
                  <a:path w="41" h="14">
                    <a:moveTo>
                      <a:pt x="41" y="6"/>
                    </a:moveTo>
                    <a:cubicBezTo>
                      <a:pt x="41" y="3"/>
                      <a:pt x="32" y="0"/>
                      <a:pt x="21" y="0"/>
                    </a:cubicBezTo>
                    <a:cubicBezTo>
                      <a:pt x="9" y="0"/>
                      <a:pt x="0" y="4"/>
                      <a:pt x="0" y="7"/>
                    </a:cubicBezTo>
                    <a:cubicBezTo>
                      <a:pt x="0" y="11"/>
                      <a:pt x="9" y="14"/>
                      <a:pt x="21" y="13"/>
                    </a:cubicBezTo>
                    <a:cubicBezTo>
                      <a:pt x="32" y="13"/>
                      <a:pt x="41" y="10"/>
                      <a:pt x="41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11" name="任意多边形 635210"/>
              <p:cNvSpPr/>
              <p:nvPr/>
            </p:nvSpPr>
            <p:spPr>
              <a:xfrm>
                <a:off x="3000" y="3836"/>
                <a:ext cx="51" cy="17"/>
              </a:xfrm>
              <a:custGeom>
                <a:avLst/>
                <a:gdLst/>
                <a:ahLst/>
                <a:cxnLst/>
                <a:pathLst>
                  <a:path w="44" h="14">
                    <a:moveTo>
                      <a:pt x="44" y="7"/>
                    </a:moveTo>
                    <a:cubicBezTo>
                      <a:pt x="44" y="3"/>
                      <a:pt x="34" y="0"/>
                      <a:pt x="22" y="0"/>
                    </a:cubicBezTo>
                    <a:cubicBezTo>
                      <a:pt x="10" y="1"/>
                      <a:pt x="0" y="4"/>
                      <a:pt x="0" y="8"/>
                    </a:cubicBezTo>
                    <a:cubicBezTo>
                      <a:pt x="0" y="12"/>
                      <a:pt x="10" y="14"/>
                      <a:pt x="22" y="14"/>
                    </a:cubicBezTo>
                    <a:cubicBezTo>
                      <a:pt x="34" y="14"/>
                      <a:pt x="44" y="11"/>
                      <a:pt x="44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12" name="任意多边形 635211"/>
              <p:cNvSpPr/>
              <p:nvPr/>
            </p:nvSpPr>
            <p:spPr>
              <a:xfrm>
                <a:off x="869" y="3826"/>
                <a:ext cx="39" cy="15"/>
              </a:xfrm>
              <a:custGeom>
                <a:avLst/>
                <a:gdLst/>
                <a:ahLst/>
                <a:cxnLst/>
                <a:pathLst>
                  <a:path w="34" h="13">
                    <a:moveTo>
                      <a:pt x="34" y="6"/>
                    </a:moveTo>
                    <a:cubicBezTo>
                      <a:pt x="34" y="2"/>
                      <a:pt x="26" y="0"/>
                      <a:pt x="17" y="0"/>
                    </a:cubicBezTo>
                    <a:cubicBezTo>
                      <a:pt x="8" y="1"/>
                      <a:pt x="0" y="4"/>
                      <a:pt x="0" y="7"/>
                    </a:cubicBezTo>
                    <a:cubicBezTo>
                      <a:pt x="0" y="10"/>
                      <a:pt x="8" y="13"/>
                      <a:pt x="17" y="12"/>
                    </a:cubicBezTo>
                    <a:cubicBezTo>
                      <a:pt x="26" y="12"/>
                      <a:pt x="34" y="9"/>
                      <a:pt x="34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13" name="任意多边形 635212"/>
              <p:cNvSpPr/>
              <p:nvPr/>
            </p:nvSpPr>
            <p:spPr>
              <a:xfrm>
                <a:off x="442" y="3862"/>
                <a:ext cx="38" cy="14"/>
              </a:xfrm>
              <a:custGeom>
                <a:avLst/>
                <a:gdLst/>
                <a:ahLst/>
                <a:cxnLst/>
                <a:pathLst>
                  <a:path w="32" h="12">
                    <a:moveTo>
                      <a:pt x="32" y="5"/>
                    </a:moveTo>
                    <a:cubicBezTo>
                      <a:pt x="32" y="2"/>
                      <a:pt x="24" y="0"/>
                      <a:pt x="16" y="0"/>
                    </a:cubicBezTo>
                    <a:cubicBezTo>
                      <a:pt x="7" y="0"/>
                      <a:pt x="0" y="3"/>
                      <a:pt x="0" y="6"/>
                    </a:cubicBezTo>
                    <a:cubicBezTo>
                      <a:pt x="0" y="10"/>
                      <a:pt x="7" y="12"/>
                      <a:pt x="16" y="12"/>
                    </a:cubicBezTo>
                    <a:cubicBezTo>
                      <a:pt x="24" y="11"/>
                      <a:pt x="32" y="9"/>
                      <a:pt x="32" y="5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14" name="任意多边形 635213"/>
              <p:cNvSpPr/>
              <p:nvPr/>
            </p:nvSpPr>
            <p:spPr>
              <a:xfrm>
                <a:off x="127" y="3911"/>
                <a:ext cx="35" cy="14"/>
              </a:xfrm>
              <a:custGeom>
                <a:avLst/>
                <a:gdLst/>
                <a:ahLst/>
                <a:cxnLst/>
                <a:pathLst>
                  <a:path w="31" h="12">
                    <a:moveTo>
                      <a:pt x="31" y="6"/>
                    </a:moveTo>
                    <a:cubicBezTo>
                      <a:pt x="31" y="2"/>
                      <a:pt x="24" y="0"/>
                      <a:pt x="15" y="0"/>
                    </a:cubicBezTo>
                    <a:cubicBezTo>
                      <a:pt x="7" y="1"/>
                      <a:pt x="0" y="3"/>
                      <a:pt x="0" y="6"/>
                    </a:cubicBezTo>
                    <a:cubicBezTo>
                      <a:pt x="0" y="10"/>
                      <a:pt x="7" y="12"/>
                      <a:pt x="15" y="12"/>
                    </a:cubicBezTo>
                    <a:cubicBezTo>
                      <a:pt x="24" y="12"/>
                      <a:pt x="31" y="9"/>
                      <a:pt x="31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15" name="任意多边形 635214"/>
              <p:cNvSpPr/>
              <p:nvPr/>
            </p:nvSpPr>
            <p:spPr>
              <a:xfrm>
                <a:off x="1529" y="3953"/>
                <a:ext cx="43" cy="15"/>
              </a:xfrm>
              <a:custGeom>
                <a:avLst/>
                <a:gdLst/>
                <a:ahLst/>
                <a:cxnLst/>
                <a:pathLst>
                  <a:path w="37" h="13">
                    <a:moveTo>
                      <a:pt x="37" y="6"/>
                    </a:moveTo>
                    <a:cubicBezTo>
                      <a:pt x="37" y="3"/>
                      <a:pt x="28" y="0"/>
                      <a:pt x="18" y="1"/>
                    </a:cubicBezTo>
                    <a:cubicBezTo>
                      <a:pt x="8" y="1"/>
                      <a:pt x="0" y="4"/>
                      <a:pt x="0" y="7"/>
                    </a:cubicBezTo>
                    <a:cubicBezTo>
                      <a:pt x="0" y="11"/>
                      <a:pt x="8" y="13"/>
                      <a:pt x="18" y="13"/>
                    </a:cubicBezTo>
                    <a:cubicBezTo>
                      <a:pt x="28" y="13"/>
                      <a:pt x="37" y="10"/>
                      <a:pt x="37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16" name="任意多边形 635215"/>
              <p:cNvSpPr/>
              <p:nvPr/>
            </p:nvSpPr>
            <p:spPr>
              <a:xfrm>
                <a:off x="1091" y="3894"/>
                <a:ext cx="40" cy="15"/>
              </a:xfrm>
              <a:custGeom>
                <a:avLst/>
                <a:gdLst/>
                <a:ahLst/>
                <a:cxnLst/>
                <a:pathLst>
                  <a:path w="34" h="13">
                    <a:moveTo>
                      <a:pt x="34" y="6"/>
                    </a:moveTo>
                    <a:cubicBezTo>
                      <a:pt x="34" y="2"/>
                      <a:pt x="27" y="0"/>
                      <a:pt x="17" y="0"/>
                    </a:cubicBezTo>
                    <a:cubicBezTo>
                      <a:pt x="7" y="0"/>
                      <a:pt x="0" y="3"/>
                      <a:pt x="0" y="7"/>
                    </a:cubicBezTo>
                    <a:cubicBezTo>
                      <a:pt x="0" y="10"/>
                      <a:pt x="7" y="13"/>
                      <a:pt x="17" y="12"/>
                    </a:cubicBezTo>
                    <a:cubicBezTo>
                      <a:pt x="27" y="12"/>
                      <a:pt x="34" y="9"/>
                      <a:pt x="34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17" name="任意多边形 635216"/>
              <p:cNvSpPr/>
              <p:nvPr/>
            </p:nvSpPr>
            <p:spPr>
              <a:xfrm>
                <a:off x="2601" y="3781"/>
                <a:ext cx="49" cy="16"/>
              </a:xfrm>
              <a:custGeom>
                <a:avLst/>
                <a:gdLst/>
                <a:ahLst/>
                <a:cxnLst/>
                <a:pathLst>
                  <a:path w="42" h="14">
                    <a:moveTo>
                      <a:pt x="42" y="6"/>
                    </a:moveTo>
                    <a:cubicBezTo>
                      <a:pt x="42" y="3"/>
                      <a:pt x="32" y="0"/>
                      <a:pt x="21" y="0"/>
                    </a:cubicBezTo>
                    <a:cubicBezTo>
                      <a:pt x="9" y="1"/>
                      <a:pt x="0" y="4"/>
                      <a:pt x="0" y="8"/>
                    </a:cubicBezTo>
                    <a:cubicBezTo>
                      <a:pt x="0" y="11"/>
                      <a:pt x="9" y="14"/>
                      <a:pt x="21" y="14"/>
                    </a:cubicBezTo>
                    <a:cubicBezTo>
                      <a:pt x="32" y="13"/>
                      <a:pt x="42" y="10"/>
                      <a:pt x="42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18" name="任意多边形 635217"/>
              <p:cNvSpPr/>
              <p:nvPr/>
            </p:nvSpPr>
            <p:spPr>
              <a:xfrm>
                <a:off x="4284" y="3736"/>
                <a:ext cx="58" cy="19"/>
              </a:xfrm>
              <a:custGeom>
                <a:avLst/>
                <a:gdLst/>
                <a:ahLst/>
                <a:cxnLst/>
                <a:pathLst>
                  <a:path w="50" h="16">
                    <a:moveTo>
                      <a:pt x="50" y="7"/>
                    </a:moveTo>
                    <a:cubicBezTo>
                      <a:pt x="50" y="3"/>
                      <a:pt x="39" y="0"/>
                      <a:pt x="25" y="0"/>
                    </a:cubicBezTo>
                    <a:cubicBezTo>
                      <a:pt x="11" y="1"/>
                      <a:pt x="0" y="5"/>
                      <a:pt x="0" y="9"/>
                    </a:cubicBezTo>
                    <a:cubicBezTo>
                      <a:pt x="0" y="13"/>
                      <a:pt x="11" y="16"/>
                      <a:pt x="25" y="15"/>
                    </a:cubicBezTo>
                    <a:cubicBezTo>
                      <a:pt x="39" y="15"/>
                      <a:pt x="50" y="11"/>
                      <a:pt x="50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19" name="任意多边形 635218"/>
              <p:cNvSpPr/>
              <p:nvPr/>
            </p:nvSpPr>
            <p:spPr>
              <a:xfrm>
                <a:off x="4139" y="3768"/>
                <a:ext cx="58" cy="18"/>
              </a:xfrm>
              <a:custGeom>
                <a:avLst/>
                <a:gdLst/>
                <a:ahLst/>
                <a:cxnLst/>
                <a:pathLst>
                  <a:path w="50" h="15">
                    <a:moveTo>
                      <a:pt x="50" y="7"/>
                    </a:moveTo>
                    <a:cubicBezTo>
                      <a:pt x="50" y="3"/>
                      <a:pt x="39" y="0"/>
                      <a:pt x="25" y="0"/>
                    </a:cubicBezTo>
                    <a:cubicBezTo>
                      <a:pt x="11" y="0"/>
                      <a:pt x="0" y="4"/>
                      <a:pt x="0" y="8"/>
                    </a:cubicBezTo>
                    <a:cubicBezTo>
                      <a:pt x="0" y="12"/>
                      <a:pt x="11" y="15"/>
                      <a:pt x="25" y="15"/>
                    </a:cubicBezTo>
                    <a:cubicBezTo>
                      <a:pt x="39" y="14"/>
                      <a:pt x="50" y="11"/>
                      <a:pt x="50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20" name="任意多边形 635219"/>
              <p:cNvSpPr/>
              <p:nvPr/>
            </p:nvSpPr>
            <p:spPr>
              <a:xfrm>
                <a:off x="2784" y="3925"/>
                <a:ext cx="49" cy="16"/>
              </a:xfrm>
              <a:custGeom>
                <a:avLst/>
                <a:gdLst/>
                <a:ahLst/>
                <a:cxnLst/>
                <a:pathLst>
                  <a:path w="43" h="14">
                    <a:moveTo>
                      <a:pt x="43" y="7"/>
                    </a:moveTo>
                    <a:cubicBezTo>
                      <a:pt x="43" y="3"/>
                      <a:pt x="33" y="0"/>
                      <a:pt x="21" y="0"/>
                    </a:cubicBezTo>
                    <a:cubicBezTo>
                      <a:pt x="9" y="1"/>
                      <a:pt x="0" y="4"/>
                      <a:pt x="0" y="8"/>
                    </a:cubicBezTo>
                    <a:cubicBezTo>
                      <a:pt x="0" y="11"/>
                      <a:pt x="9" y="14"/>
                      <a:pt x="21" y="14"/>
                    </a:cubicBezTo>
                    <a:cubicBezTo>
                      <a:pt x="33" y="14"/>
                      <a:pt x="43" y="10"/>
                      <a:pt x="43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21" name="任意多边形 635220"/>
              <p:cNvSpPr/>
              <p:nvPr/>
            </p:nvSpPr>
            <p:spPr>
              <a:xfrm>
                <a:off x="490" y="3738"/>
                <a:ext cx="36" cy="14"/>
              </a:xfrm>
              <a:custGeom>
                <a:avLst/>
                <a:gdLst/>
                <a:ahLst/>
                <a:cxnLst/>
                <a:pathLst>
                  <a:path w="32" h="12">
                    <a:moveTo>
                      <a:pt x="32" y="6"/>
                    </a:moveTo>
                    <a:cubicBezTo>
                      <a:pt x="32" y="2"/>
                      <a:pt x="25" y="0"/>
                      <a:pt x="16" y="0"/>
                    </a:cubicBezTo>
                    <a:cubicBezTo>
                      <a:pt x="7" y="1"/>
                      <a:pt x="0" y="4"/>
                      <a:pt x="0" y="7"/>
                    </a:cubicBezTo>
                    <a:cubicBezTo>
                      <a:pt x="0" y="10"/>
                      <a:pt x="7" y="12"/>
                      <a:pt x="16" y="12"/>
                    </a:cubicBezTo>
                    <a:cubicBezTo>
                      <a:pt x="25" y="12"/>
                      <a:pt x="32" y="9"/>
                      <a:pt x="32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22" name="任意多边形 635221"/>
              <p:cNvSpPr/>
              <p:nvPr/>
            </p:nvSpPr>
            <p:spPr>
              <a:xfrm>
                <a:off x="796" y="3707"/>
                <a:ext cx="39" cy="14"/>
              </a:xfrm>
              <a:custGeom>
                <a:avLst/>
                <a:gdLst/>
                <a:ahLst/>
                <a:cxnLst/>
                <a:pathLst>
                  <a:path w="34" h="12">
                    <a:moveTo>
                      <a:pt x="34" y="5"/>
                    </a:moveTo>
                    <a:cubicBezTo>
                      <a:pt x="34" y="2"/>
                      <a:pt x="26" y="0"/>
                      <a:pt x="17" y="0"/>
                    </a:cubicBezTo>
                    <a:cubicBezTo>
                      <a:pt x="7" y="0"/>
                      <a:pt x="0" y="3"/>
                      <a:pt x="0" y="7"/>
                    </a:cubicBezTo>
                    <a:cubicBezTo>
                      <a:pt x="0" y="10"/>
                      <a:pt x="7" y="12"/>
                      <a:pt x="17" y="12"/>
                    </a:cubicBezTo>
                    <a:cubicBezTo>
                      <a:pt x="26" y="12"/>
                      <a:pt x="34" y="9"/>
                      <a:pt x="34" y="5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23" name="任意多边形 635222"/>
              <p:cNvSpPr/>
              <p:nvPr/>
            </p:nvSpPr>
            <p:spPr>
              <a:xfrm>
                <a:off x="991" y="3753"/>
                <a:ext cx="40" cy="15"/>
              </a:xfrm>
              <a:custGeom>
                <a:avLst/>
                <a:gdLst/>
                <a:ahLst/>
                <a:cxnLst/>
                <a:pathLst>
                  <a:path w="35" h="13">
                    <a:moveTo>
                      <a:pt x="35" y="6"/>
                    </a:moveTo>
                    <a:cubicBezTo>
                      <a:pt x="35" y="3"/>
                      <a:pt x="27" y="0"/>
                      <a:pt x="18" y="0"/>
                    </a:cubicBezTo>
                    <a:cubicBezTo>
                      <a:pt x="8" y="1"/>
                      <a:pt x="0" y="4"/>
                      <a:pt x="0" y="7"/>
                    </a:cubicBezTo>
                    <a:cubicBezTo>
                      <a:pt x="0" y="11"/>
                      <a:pt x="8" y="13"/>
                      <a:pt x="18" y="13"/>
                    </a:cubicBezTo>
                    <a:cubicBezTo>
                      <a:pt x="27" y="12"/>
                      <a:pt x="35" y="9"/>
                      <a:pt x="35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24" name="任意多边形 635223"/>
              <p:cNvSpPr/>
              <p:nvPr/>
            </p:nvSpPr>
            <p:spPr>
              <a:xfrm>
                <a:off x="170" y="3808"/>
                <a:ext cx="36" cy="13"/>
              </a:xfrm>
              <a:custGeom>
                <a:avLst/>
                <a:gdLst/>
                <a:ahLst/>
                <a:cxnLst/>
                <a:pathLst>
                  <a:path w="31" h="12">
                    <a:moveTo>
                      <a:pt x="31" y="5"/>
                    </a:moveTo>
                    <a:cubicBezTo>
                      <a:pt x="31" y="2"/>
                      <a:pt x="24" y="0"/>
                      <a:pt x="16" y="0"/>
                    </a:cubicBezTo>
                    <a:cubicBezTo>
                      <a:pt x="7" y="0"/>
                      <a:pt x="0" y="3"/>
                      <a:pt x="0" y="6"/>
                    </a:cubicBezTo>
                    <a:cubicBezTo>
                      <a:pt x="0" y="9"/>
                      <a:pt x="7" y="12"/>
                      <a:pt x="16" y="12"/>
                    </a:cubicBezTo>
                    <a:cubicBezTo>
                      <a:pt x="24" y="11"/>
                      <a:pt x="31" y="8"/>
                      <a:pt x="31" y="5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25" name="任意多边形 635224"/>
              <p:cNvSpPr/>
              <p:nvPr/>
            </p:nvSpPr>
            <p:spPr>
              <a:xfrm>
                <a:off x="39" y="3632"/>
                <a:ext cx="34" cy="14"/>
              </a:xfrm>
              <a:custGeom>
                <a:avLst/>
                <a:gdLst/>
                <a:ahLst/>
                <a:cxnLst/>
                <a:pathLst>
                  <a:path w="30" h="12">
                    <a:moveTo>
                      <a:pt x="30" y="5"/>
                    </a:moveTo>
                    <a:cubicBezTo>
                      <a:pt x="30" y="2"/>
                      <a:pt x="23" y="0"/>
                      <a:pt x="15" y="0"/>
                    </a:cubicBezTo>
                    <a:cubicBezTo>
                      <a:pt x="7" y="0"/>
                      <a:pt x="0" y="3"/>
                      <a:pt x="0" y="6"/>
                    </a:cubicBezTo>
                    <a:cubicBezTo>
                      <a:pt x="0" y="10"/>
                      <a:pt x="7" y="12"/>
                      <a:pt x="15" y="11"/>
                    </a:cubicBezTo>
                    <a:cubicBezTo>
                      <a:pt x="23" y="11"/>
                      <a:pt x="30" y="8"/>
                      <a:pt x="30" y="5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26" name="任意多边形 635225"/>
              <p:cNvSpPr/>
              <p:nvPr/>
            </p:nvSpPr>
            <p:spPr>
              <a:xfrm>
                <a:off x="1476" y="3530"/>
                <a:ext cx="43" cy="16"/>
              </a:xfrm>
              <a:custGeom>
                <a:avLst/>
                <a:gdLst/>
                <a:ahLst/>
                <a:cxnLst/>
                <a:pathLst>
                  <a:path w="37" h="14">
                    <a:moveTo>
                      <a:pt x="37" y="6"/>
                    </a:moveTo>
                    <a:cubicBezTo>
                      <a:pt x="37" y="3"/>
                      <a:pt x="29" y="0"/>
                      <a:pt x="18" y="1"/>
                    </a:cubicBezTo>
                    <a:cubicBezTo>
                      <a:pt x="8" y="1"/>
                      <a:pt x="0" y="4"/>
                      <a:pt x="0" y="8"/>
                    </a:cubicBezTo>
                    <a:cubicBezTo>
                      <a:pt x="0" y="11"/>
                      <a:pt x="8" y="14"/>
                      <a:pt x="18" y="13"/>
                    </a:cubicBezTo>
                    <a:cubicBezTo>
                      <a:pt x="29" y="13"/>
                      <a:pt x="37" y="9"/>
                      <a:pt x="37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27" name="任意多边形 635226"/>
              <p:cNvSpPr/>
              <p:nvPr/>
            </p:nvSpPr>
            <p:spPr>
              <a:xfrm>
                <a:off x="237" y="3590"/>
                <a:ext cx="37" cy="15"/>
              </a:xfrm>
              <a:custGeom>
                <a:avLst/>
                <a:gdLst/>
                <a:ahLst/>
                <a:cxnLst/>
                <a:pathLst>
                  <a:path w="32" h="13">
                    <a:moveTo>
                      <a:pt x="32" y="6"/>
                    </a:moveTo>
                    <a:cubicBezTo>
                      <a:pt x="32" y="3"/>
                      <a:pt x="25" y="0"/>
                      <a:pt x="16" y="1"/>
                    </a:cubicBezTo>
                    <a:cubicBezTo>
                      <a:pt x="7" y="1"/>
                      <a:pt x="0" y="4"/>
                      <a:pt x="0" y="7"/>
                    </a:cubicBezTo>
                    <a:cubicBezTo>
                      <a:pt x="0" y="10"/>
                      <a:pt x="7" y="13"/>
                      <a:pt x="16" y="12"/>
                    </a:cubicBezTo>
                    <a:cubicBezTo>
                      <a:pt x="25" y="12"/>
                      <a:pt x="32" y="9"/>
                      <a:pt x="32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28" name="任意多边形 635227"/>
              <p:cNvSpPr/>
              <p:nvPr/>
            </p:nvSpPr>
            <p:spPr>
              <a:xfrm>
                <a:off x="1091" y="3644"/>
                <a:ext cx="40" cy="15"/>
              </a:xfrm>
              <a:custGeom>
                <a:avLst/>
                <a:gdLst/>
                <a:ahLst/>
                <a:cxnLst/>
                <a:pathLst>
                  <a:path w="34" h="13">
                    <a:moveTo>
                      <a:pt x="34" y="6"/>
                    </a:moveTo>
                    <a:cubicBezTo>
                      <a:pt x="34" y="2"/>
                      <a:pt x="27" y="0"/>
                      <a:pt x="17" y="0"/>
                    </a:cubicBezTo>
                    <a:cubicBezTo>
                      <a:pt x="7" y="1"/>
                      <a:pt x="0" y="4"/>
                      <a:pt x="0" y="7"/>
                    </a:cubicBezTo>
                    <a:cubicBezTo>
                      <a:pt x="0" y="10"/>
                      <a:pt x="7" y="13"/>
                      <a:pt x="17" y="12"/>
                    </a:cubicBezTo>
                    <a:cubicBezTo>
                      <a:pt x="27" y="12"/>
                      <a:pt x="34" y="9"/>
                      <a:pt x="34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29" name="任意多边形 635228"/>
              <p:cNvSpPr/>
              <p:nvPr/>
            </p:nvSpPr>
            <p:spPr>
              <a:xfrm>
                <a:off x="1690" y="3677"/>
                <a:ext cx="42" cy="16"/>
              </a:xfrm>
              <a:custGeom>
                <a:avLst/>
                <a:gdLst/>
                <a:ahLst/>
                <a:cxnLst/>
                <a:pathLst>
                  <a:path w="37" h="14">
                    <a:moveTo>
                      <a:pt x="37" y="6"/>
                    </a:moveTo>
                    <a:cubicBezTo>
                      <a:pt x="37" y="3"/>
                      <a:pt x="29" y="0"/>
                      <a:pt x="19" y="1"/>
                    </a:cubicBezTo>
                    <a:cubicBezTo>
                      <a:pt x="8" y="1"/>
                      <a:pt x="0" y="4"/>
                      <a:pt x="0" y="8"/>
                    </a:cubicBezTo>
                    <a:cubicBezTo>
                      <a:pt x="0" y="11"/>
                      <a:pt x="8" y="14"/>
                      <a:pt x="19" y="14"/>
                    </a:cubicBezTo>
                    <a:cubicBezTo>
                      <a:pt x="29" y="13"/>
                      <a:pt x="37" y="10"/>
                      <a:pt x="37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30" name="任意多边形 635229"/>
              <p:cNvSpPr/>
              <p:nvPr/>
            </p:nvSpPr>
            <p:spPr>
              <a:xfrm>
                <a:off x="1992" y="3883"/>
                <a:ext cx="45" cy="14"/>
              </a:xfrm>
              <a:custGeom>
                <a:avLst/>
                <a:gdLst/>
                <a:ahLst/>
                <a:cxnLst/>
                <a:pathLst>
                  <a:path w="39" h="13">
                    <a:moveTo>
                      <a:pt x="39" y="6"/>
                    </a:moveTo>
                    <a:cubicBezTo>
                      <a:pt x="39" y="2"/>
                      <a:pt x="30" y="0"/>
                      <a:pt x="19" y="0"/>
                    </a:cubicBezTo>
                    <a:cubicBezTo>
                      <a:pt x="9" y="0"/>
                      <a:pt x="0" y="3"/>
                      <a:pt x="0" y="7"/>
                    </a:cubicBezTo>
                    <a:cubicBezTo>
                      <a:pt x="0" y="10"/>
                      <a:pt x="9" y="13"/>
                      <a:pt x="19" y="13"/>
                    </a:cubicBezTo>
                    <a:cubicBezTo>
                      <a:pt x="30" y="13"/>
                      <a:pt x="39" y="9"/>
                      <a:pt x="39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31" name="椭圆 635230"/>
              <p:cNvSpPr/>
              <p:nvPr/>
            </p:nvSpPr>
            <p:spPr>
              <a:xfrm>
                <a:off x="4467" y="4251"/>
                <a:ext cx="60" cy="18"/>
              </a:xfrm>
              <a:prstGeom prst="ellipse">
                <a:avLst/>
              </a:pr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32" name="任意多边形 635231"/>
              <p:cNvSpPr/>
              <p:nvPr/>
            </p:nvSpPr>
            <p:spPr>
              <a:xfrm>
                <a:off x="305" y="4178"/>
                <a:ext cx="36" cy="12"/>
              </a:xfrm>
              <a:custGeom>
                <a:avLst/>
                <a:gdLst/>
                <a:ahLst/>
                <a:cxnLst/>
                <a:pathLst>
                  <a:path w="31" h="11">
                    <a:moveTo>
                      <a:pt x="31" y="5"/>
                    </a:moveTo>
                    <a:cubicBezTo>
                      <a:pt x="31" y="2"/>
                      <a:pt x="24" y="0"/>
                      <a:pt x="16" y="0"/>
                    </a:cubicBezTo>
                    <a:cubicBezTo>
                      <a:pt x="7" y="0"/>
                      <a:pt x="0" y="2"/>
                      <a:pt x="0" y="6"/>
                    </a:cubicBezTo>
                    <a:cubicBezTo>
                      <a:pt x="0" y="9"/>
                      <a:pt x="7" y="11"/>
                      <a:pt x="16" y="11"/>
                    </a:cubicBezTo>
                    <a:cubicBezTo>
                      <a:pt x="24" y="11"/>
                      <a:pt x="31" y="9"/>
                      <a:pt x="31" y="5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33" name="任意多边形 635232"/>
              <p:cNvSpPr/>
              <p:nvPr/>
            </p:nvSpPr>
            <p:spPr>
              <a:xfrm>
                <a:off x="2601" y="4150"/>
                <a:ext cx="49" cy="16"/>
              </a:xfrm>
              <a:custGeom>
                <a:avLst/>
                <a:gdLst/>
                <a:ahLst/>
                <a:cxnLst/>
                <a:pathLst>
                  <a:path w="42" h="14">
                    <a:moveTo>
                      <a:pt x="42" y="7"/>
                    </a:moveTo>
                    <a:cubicBezTo>
                      <a:pt x="42" y="3"/>
                      <a:pt x="32" y="0"/>
                      <a:pt x="21" y="0"/>
                    </a:cubicBezTo>
                    <a:cubicBezTo>
                      <a:pt x="9" y="0"/>
                      <a:pt x="0" y="3"/>
                      <a:pt x="0" y="7"/>
                    </a:cubicBezTo>
                    <a:cubicBezTo>
                      <a:pt x="0" y="11"/>
                      <a:pt x="9" y="14"/>
                      <a:pt x="21" y="14"/>
                    </a:cubicBezTo>
                    <a:cubicBezTo>
                      <a:pt x="32" y="13"/>
                      <a:pt x="42" y="10"/>
                      <a:pt x="42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34" name="椭圆 635233"/>
              <p:cNvSpPr/>
              <p:nvPr/>
            </p:nvSpPr>
            <p:spPr>
              <a:xfrm>
                <a:off x="3999" y="3987"/>
                <a:ext cx="56" cy="17"/>
              </a:xfrm>
              <a:prstGeom prst="ellipse">
                <a:avLst/>
              </a:pr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35" name="任意多边形 635234"/>
              <p:cNvSpPr/>
              <p:nvPr/>
            </p:nvSpPr>
            <p:spPr>
              <a:xfrm>
                <a:off x="701" y="3952"/>
                <a:ext cx="38" cy="15"/>
              </a:xfrm>
              <a:custGeom>
                <a:avLst/>
                <a:gdLst/>
                <a:ahLst/>
                <a:cxnLst/>
                <a:pathLst>
                  <a:path w="33" h="13">
                    <a:moveTo>
                      <a:pt x="33" y="6"/>
                    </a:moveTo>
                    <a:cubicBezTo>
                      <a:pt x="33" y="3"/>
                      <a:pt x="26" y="0"/>
                      <a:pt x="16" y="0"/>
                    </a:cubicBezTo>
                    <a:cubicBezTo>
                      <a:pt x="7" y="1"/>
                      <a:pt x="0" y="4"/>
                      <a:pt x="0" y="7"/>
                    </a:cubicBezTo>
                    <a:cubicBezTo>
                      <a:pt x="0" y="10"/>
                      <a:pt x="7" y="13"/>
                      <a:pt x="16" y="12"/>
                    </a:cubicBezTo>
                    <a:cubicBezTo>
                      <a:pt x="26" y="12"/>
                      <a:pt x="33" y="9"/>
                      <a:pt x="33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36" name="任意多边形 635235"/>
              <p:cNvSpPr/>
              <p:nvPr/>
            </p:nvSpPr>
            <p:spPr>
              <a:xfrm>
                <a:off x="4394" y="3831"/>
                <a:ext cx="59" cy="17"/>
              </a:xfrm>
              <a:custGeom>
                <a:avLst/>
                <a:gdLst/>
                <a:ahLst/>
                <a:cxnLst/>
                <a:pathLst>
                  <a:path w="51" h="15">
                    <a:moveTo>
                      <a:pt x="51" y="7"/>
                    </a:moveTo>
                    <a:cubicBezTo>
                      <a:pt x="51" y="3"/>
                      <a:pt x="39" y="0"/>
                      <a:pt x="25" y="0"/>
                    </a:cubicBezTo>
                    <a:cubicBezTo>
                      <a:pt x="11" y="0"/>
                      <a:pt x="0" y="4"/>
                      <a:pt x="0" y="8"/>
                    </a:cubicBezTo>
                    <a:cubicBezTo>
                      <a:pt x="0" y="12"/>
                      <a:pt x="11" y="15"/>
                      <a:pt x="25" y="15"/>
                    </a:cubicBezTo>
                    <a:cubicBezTo>
                      <a:pt x="39" y="14"/>
                      <a:pt x="51" y="11"/>
                      <a:pt x="51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37" name="任意多边形 635236"/>
              <p:cNvSpPr/>
              <p:nvPr/>
            </p:nvSpPr>
            <p:spPr>
              <a:xfrm>
                <a:off x="2723" y="3564"/>
                <a:ext cx="48" cy="18"/>
              </a:xfrm>
              <a:custGeom>
                <a:avLst/>
                <a:gdLst/>
                <a:ahLst/>
                <a:cxnLst/>
                <a:pathLst>
                  <a:path w="42" h="15">
                    <a:moveTo>
                      <a:pt x="42" y="7"/>
                    </a:moveTo>
                    <a:cubicBezTo>
                      <a:pt x="42" y="3"/>
                      <a:pt x="33" y="0"/>
                      <a:pt x="21" y="1"/>
                    </a:cubicBezTo>
                    <a:cubicBezTo>
                      <a:pt x="9" y="1"/>
                      <a:pt x="0" y="5"/>
                      <a:pt x="0" y="8"/>
                    </a:cubicBezTo>
                    <a:cubicBezTo>
                      <a:pt x="0" y="12"/>
                      <a:pt x="9" y="15"/>
                      <a:pt x="21" y="14"/>
                    </a:cubicBezTo>
                    <a:cubicBezTo>
                      <a:pt x="33" y="14"/>
                      <a:pt x="42" y="10"/>
                      <a:pt x="42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38" name="任意多边形 635237"/>
              <p:cNvSpPr/>
              <p:nvPr/>
            </p:nvSpPr>
            <p:spPr>
              <a:xfrm>
                <a:off x="1826" y="3760"/>
                <a:ext cx="44" cy="15"/>
              </a:xfrm>
              <a:custGeom>
                <a:avLst/>
                <a:gdLst/>
                <a:ahLst/>
                <a:cxnLst/>
                <a:pathLst>
                  <a:path w="38" h="13">
                    <a:moveTo>
                      <a:pt x="38" y="6"/>
                    </a:moveTo>
                    <a:cubicBezTo>
                      <a:pt x="38" y="2"/>
                      <a:pt x="29" y="0"/>
                      <a:pt x="19" y="0"/>
                    </a:cubicBezTo>
                    <a:cubicBezTo>
                      <a:pt x="8" y="0"/>
                      <a:pt x="0" y="3"/>
                      <a:pt x="0" y="7"/>
                    </a:cubicBezTo>
                    <a:cubicBezTo>
                      <a:pt x="0" y="11"/>
                      <a:pt x="8" y="13"/>
                      <a:pt x="19" y="13"/>
                    </a:cubicBezTo>
                    <a:cubicBezTo>
                      <a:pt x="29" y="12"/>
                      <a:pt x="38" y="9"/>
                      <a:pt x="38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39" name="任意多边形 635238"/>
              <p:cNvSpPr/>
              <p:nvPr/>
            </p:nvSpPr>
            <p:spPr>
              <a:xfrm>
                <a:off x="991" y="3504"/>
                <a:ext cx="40" cy="15"/>
              </a:xfrm>
              <a:custGeom>
                <a:avLst/>
                <a:gdLst/>
                <a:ahLst/>
                <a:cxnLst/>
                <a:pathLst>
                  <a:path w="35" h="13">
                    <a:moveTo>
                      <a:pt x="35" y="6"/>
                    </a:moveTo>
                    <a:cubicBezTo>
                      <a:pt x="35" y="3"/>
                      <a:pt x="27" y="0"/>
                      <a:pt x="18" y="1"/>
                    </a:cubicBezTo>
                    <a:cubicBezTo>
                      <a:pt x="8" y="1"/>
                      <a:pt x="0" y="4"/>
                      <a:pt x="0" y="8"/>
                    </a:cubicBezTo>
                    <a:cubicBezTo>
                      <a:pt x="0" y="11"/>
                      <a:pt x="8" y="13"/>
                      <a:pt x="18" y="13"/>
                    </a:cubicBezTo>
                    <a:cubicBezTo>
                      <a:pt x="27" y="13"/>
                      <a:pt x="35" y="9"/>
                      <a:pt x="35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40" name="椭圆 635239"/>
              <p:cNvSpPr/>
              <p:nvPr/>
            </p:nvSpPr>
            <p:spPr>
              <a:xfrm>
                <a:off x="5518" y="4273"/>
                <a:ext cx="66" cy="19"/>
              </a:xfrm>
              <a:prstGeom prst="ellipse">
                <a:avLst/>
              </a:pr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41" name="任意多边形 635240"/>
              <p:cNvSpPr/>
              <p:nvPr/>
            </p:nvSpPr>
            <p:spPr>
              <a:xfrm>
                <a:off x="327" y="3961"/>
                <a:ext cx="37" cy="14"/>
              </a:xfrm>
              <a:custGeom>
                <a:avLst/>
                <a:gdLst/>
                <a:ahLst/>
                <a:cxnLst/>
                <a:pathLst>
                  <a:path w="32" h="12">
                    <a:moveTo>
                      <a:pt x="32" y="6"/>
                    </a:moveTo>
                    <a:cubicBezTo>
                      <a:pt x="32" y="2"/>
                      <a:pt x="25" y="0"/>
                      <a:pt x="16" y="0"/>
                    </a:cubicBezTo>
                    <a:cubicBezTo>
                      <a:pt x="8" y="0"/>
                      <a:pt x="0" y="3"/>
                      <a:pt x="0" y="6"/>
                    </a:cubicBezTo>
                    <a:cubicBezTo>
                      <a:pt x="0" y="9"/>
                      <a:pt x="8" y="12"/>
                      <a:pt x="16" y="12"/>
                    </a:cubicBezTo>
                    <a:cubicBezTo>
                      <a:pt x="25" y="11"/>
                      <a:pt x="32" y="9"/>
                      <a:pt x="32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42" name="任意多边形 635241"/>
              <p:cNvSpPr/>
              <p:nvPr/>
            </p:nvSpPr>
            <p:spPr>
              <a:xfrm>
                <a:off x="2219" y="3592"/>
                <a:ext cx="46" cy="16"/>
              </a:xfrm>
              <a:custGeom>
                <a:avLst/>
                <a:gdLst/>
                <a:ahLst/>
                <a:cxnLst/>
                <a:pathLst>
                  <a:path w="40" h="14">
                    <a:moveTo>
                      <a:pt x="40" y="7"/>
                    </a:moveTo>
                    <a:cubicBezTo>
                      <a:pt x="40" y="3"/>
                      <a:pt x="31" y="0"/>
                      <a:pt x="20" y="1"/>
                    </a:cubicBezTo>
                    <a:cubicBezTo>
                      <a:pt x="8" y="1"/>
                      <a:pt x="0" y="5"/>
                      <a:pt x="0" y="8"/>
                    </a:cubicBezTo>
                    <a:cubicBezTo>
                      <a:pt x="0" y="12"/>
                      <a:pt x="8" y="14"/>
                      <a:pt x="20" y="14"/>
                    </a:cubicBezTo>
                    <a:cubicBezTo>
                      <a:pt x="31" y="14"/>
                      <a:pt x="40" y="10"/>
                      <a:pt x="40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43" name="任意多边形 635242"/>
              <p:cNvSpPr/>
              <p:nvPr/>
            </p:nvSpPr>
            <p:spPr>
              <a:xfrm>
                <a:off x="1908" y="3645"/>
                <a:ext cx="45" cy="16"/>
              </a:xfrm>
              <a:custGeom>
                <a:avLst/>
                <a:gdLst/>
                <a:ahLst/>
                <a:cxnLst/>
                <a:pathLst>
                  <a:path w="39" h="14">
                    <a:moveTo>
                      <a:pt x="39" y="6"/>
                    </a:moveTo>
                    <a:cubicBezTo>
                      <a:pt x="39" y="3"/>
                      <a:pt x="30" y="0"/>
                      <a:pt x="20" y="1"/>
                    </a:cubicBezTo>
                    <a:cubicBezTo>
                      <a:pt x="9" y="1"/>
                      <a:pt x="0" y="4"/>
                      <a:pt x="0" y="8"/>
                    </a:cubicBezTo>
                    <a:cubicBezTo>
                      <a:pt x="0" y="11"/>
                      <a:pt x="9" y="14"/>
                      <a:pt x="20" y="13"/>
                    </a:cubicBezTo>
                    <a:cubicBezTo>
                      <a:pt x="30" y="13"/>
                      <a:pt x="39" y="10"/>
                      <a:pt x="39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44" name="任意多边形 635243"/>
              <p:cNvSpPr/>
              <p:nvPr/>
            </p:nvSpPr>
            <p:spPr>
              <a:xfrm>
                <a:off x="1294" y="3670"/>
                <a:ext cx="41" cy="15"/>
              </a:xfrm>
              <a:custGeom>
                <a:avLst/>
                <a:gdLst/>
                <a:ahLst/>
                <a:cxnLst/>
                <a:pathLst>
                  <a:path w="35" h="13">
                    <a:moveTo>
                      <a:pt x="35" y="5"/>
                    </a:moveTo>
                    <a:cubicBezTo>
                      <a:pt x="35" y="2"/>
                      <a:pt x="27" y="0"/>
                      <a:pt x="17" y="0"/>
                    </a:cubicBezTo>
                    <a:cubicBezTo>
                      <a:pt x="8" y="0"/>
                      <a:pt x="0" y="3"/>
                      <a:pt x="0" y="7"/>
                    </a:cubicBezTo>
                    <a:cubicBezTo>
                      <a:pt x="0" y="10"/>
                      <a:pt x="8" y="13"/>
                      <a:pt x="17" y="12"/>
                    </a:cubicBezTo>
                    <a:cubicBezTo>
                      <a:pt x="27" y="12"/>
                      <a:pt x="35" y="9"/>
                      <a:pt x="35" y="5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45" name="任意多边形 635244"/>
              <p:cNvSpPr/>
              <p:nvPr/>
            </p:nvSpPr>
            <p:spPr>
              <a:xfrm>
                <a:off x="442" y="3644"/>
                <a:ext cx="38" cy="14"/>
              </a:xfrm>
              <a:custGeom>
                <a:avLst/>
                <a:gdLst/>
                <a:ahLst/>
                <a:cxnLst/>
                <a:pathLst>
                  <a:path w="32" h="12">
                    <a:moveTo>
                      <a:pt x="32" y="5"/>
                    </a:moveTo>
                    <a:cubicBezTo>
                      <a:pt x="32" y="2"/>
                      <a:pt x="24" y="0"/>
                      <a:pt x="16" y="0"/>
                    </a:cubicBezTo>
                    <a:cubicBezTo>
                      <a:pt x="7" y="0"/>
                      <a:pt x="0" y="3"/>
                      <a:pt x="0" y="7"/>
                    </a:cubicBezTo>
                    <a:cubicBezTo>
                      <a:pt x="0" y="10"/>
                      <a:pt x="7" y="12"/>
                      <a:pt x="16" y="12"/>
                    </a:cubicBezTo>
                    <a:cubicBezTo>
                      <a:pt x="24" y="11"/>
                      <a:pt x="32" y="8"/>
                      <a:pt x="32" y="5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46" name="任意多边形 635245"/>
              <p:cNvSpPr/>
              <p:nvPr/>
            </p:nvSpPr>
            <p:spPr>
              <a:xfrm>
                <a:off x="536" y="3539"/>
                <a:ext cx="37" cy="15"/>
              </a:xfrm>
              <a:custGeom>
                <a:avLst/>
                <a:gdLst/>
                <a:ahLst/>
                <a:cxnLst/>
                <a:pathLst>
                  <a:path w="32" h="13">
                    <a:moveTo>
                      <a:pt x="32" y="6"/>
                    </a:moveTo>
                    <a:cubicBezTo>
                      <a:pt x="32" y="3"/>
                      <a:pt x="25" y="0"/>
                      <a:pt x="16" y="1"/>
                    </a:cubicBezTo>
                    <a:cubicBezTo>
                      <a:pt x="7" y="1"/>
                      <a:pt x="0" y="4"/>
                      <a:pt x="0" y="8"/>
                    </a:cubicBezTo>
                    <a:cubicBezTo>
                      <a:pt x="0" y="11"/>
                      <a:pt x="7" y="13"/>
                      <a:pt x="16" y="13"/>
                    </a:cubicBezTo>
                    <a:cubicBezTo>
                      <a:pt x="25" y="12"/>
                      <a:pt x="32" y="9"/>
                      <a:pt x="32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47" name="任意多边形 635246"/>
              <p:cNvSpPr/>
              <p:nvPr/>
            </p:nvSpPr>
            <p:spPr>
              <a:xfrm>
                <a:off x="820" y="3587"/>
                <a:ext cx="40" cy="15"/>
              </a:xfrm>
              <a:custGeom>
                <a:avLst/>
                <a:gdLst/>
                <a:ahLst/>
                <a:cxnLst/>
                <a:pathLst>
                  <a:path w="34" h="13">
                    <a:moveTo>
                      <a:pt x="34" y="5"/>
                    </a:moveTo>
                    <a:cubicBezTo>
                      <a:pt x="34" y="2"/>
                      <a:pt x="26" y="0"/>
                      <a:pt x="17" y="0"/>
                    </a:cubicBezTo>
                    <a:cubicBezTo>
                      <a:pt x="7" y="1"/>
                      <a:pt x="0" y="4"/>
                      <a:pt x="0" y="7"/>
                    </a:cubicBezTo>
                    <a:cubicBezTo>
                      <a:pt x="0" y="10"/>
                      <a:pt x="7" y="13"/>
                      <a:pt x="17" y="12"/>
                    </a:cubicBezTo>
                    <a:cubicBezTo>
                      <a:pt x="26" y="12"/>
                      <a:pt x="34" y="9"/>
                      <a:pt x="34" y="5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48" name="任意多边形 635247"/>
              <p:cNvSpPr/>
              <p:nvPr/>
            </p:nvSpPr>
            <p:spPr>
              <a:xfrm>
                <a:off x="1242" y="3568"/>
                <a:ext cx="42" cy="15"/>
              </a:xfrm>
              <a:custGeom>
                <a:avLst/>
                <a:gdLst/>
                <a:ahLst/>
                <a:cxnLst/>
                <a:pathLst>
                  <a:path w="36" h="13">
                    <a:moveTo>
                      <a:pt x="36" y="5"/>
                    </a:moveTo>
                    <a:cubicBezTo>
                      <a:pt x="36" y="2"/>
                      <a:pt x="28" y="0"/>
                      <a:pt x="18" y="0"/>
                    </a:cubicBezTo>
                    <a:cubicBezTo>
                      <a:pt x="8" y="1"/>
                      <a:pt x="0" y="4"/>
                      <a:pt x="0" y="7"/>
                    </a:cubicBezTo>
                    <a:cubicBezTo>
                      <a:pt x="0" y="10"/>
                      <a:pt x="8" y="13"/>
                      <a:pt x="18" y="12"/>
                    </a:cubicBezTo>
                    <a:cubicBezTo>
                      <a:pt x="28" y="12"/>
                      <a:pt x="36" y="9"/>
                      <a:pt x="36" y="5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49" name="任意多边形 635248"/>
              <p:cNvSpPr/>
              <p:nvPr/>
            </p:nvSpPr>
            <p:spPr>
              <a:xfrm>
                <a:off x="5230" y="3463"/>
                <a:ext cx="66" cy="19"/>
              </a:xfrm>
              <a:custGeom>
                <a:avLst/>
                <a:gdLst/>
                <a:ahLst/>
                <a:cxnLst/>
                <a:pathLst>
                  <a:path w="56" h="17">
                    <a:moveTo>
                      <a:pt x="56" y="7"/>
                    </a:moveTo>
                    <a:cubicBezTo>
                      <a:pt x="56" y="3"/>
                      <a:pt x="43" y="0"/>
                      <a:pt x="28" y="1"/>
                    </a:cubicBezTo>
                    <a:cubicBezTo>
                      <a:pt x="12" y="1"/>
                      <a:pt x="0" y="5"/>
                      <a:pt x="0" y="10"/>
                    </a:cubicBezTo>
                    <a:cubicBezTo>
                      <a:pt x="0" y="14"/>
                      <a:pt x="12" y="17"/>
                      <a:pt x="28" y="16"/>
                    </a:cubicBezTo>
                    <a:cubicBezTo>
                      <a:pt x="43" y="15"/>
                      <a:pt x="56" y="11"/>
                      <a:pt x="56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50" name="任意多边形 635249"/>
              <p:cNvSpPr/>
              <p:nvPr/>
            </p:nvSpPr>
            <p:spPr>
              <a:xfrm>
                <a:off x="3790" y="3485"/>
                <a:ext cx="55" cy="18"/>
              </a:xfrm>
              <a:custGeom>
                <a:avLst/>
                <a:gdLst/>
                <a:ahLst/>
                <a:cxnLst/>
                <a:pathLst>
                  <a:path w="48" h="16">
                    <a:moveTo>
                      <a:pt x="48" y="7"/>
                    </a:moveTo>
                    <a:cubicBezTo>
                      <a:pt x="48" y="3"/>
                      <a:pt x="37" y="0"/>
                      <a:pt x="24" y="1"/>
                    </a:cubicBezTo>
                    <a:cubicBezTo>
                      <a:pt x="11" y="1"/>
                      <a:pt x="0" y="5"/>
                      <a:pt x="0" y="9"/>
                    </a:cubicBezTo>
                    <a:cubicBezTo>
                      <a:pt x="0" y="13"/>
                      <a:pt x="11" y="16"/>
                      <a:pt x="24" y="15"/>
                    </a:cubicBezTo>
                    <a:cubicBezTo>
                      <a:pt x="37" y="14"/>
                      <a:pt x="48" y="11"/>
                      <a:pt x="48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51" name="任意多边形 635250"/>
              <p:cNvSpPr/>
              <p:nvPr/>
            </p:nvSpPr>
            <p:spPr>
              <a:xfrm>
                <a:off x="2393" y="3635"/>
                <a:ext cx="47" cy="16"/>
              </a:xfrm>
              <a:custGeom>
                <a:avLst/>
                <a:gdLst/>
                <a:ahLst/>
                <a:cxnLst/>
                <a:pathLst>
                  <a:path w="40" h="14">
                    <a:moveTo>
                      <a:pt x="40" y="6"/>
                    </a:moveTo>
                    <a:cubicBezTo>
                      <a:pt x="40" y="3"/>
                      <a:pt x="31" y="0"/>
                      <a:pt x="20" y="1"/>
                    </a:cubicBezTo>
                    <a:cubicBezTo>
                      <a:pt x="9" y="1"/>
                      <a:pt x="0" y="4"/>
                      <a:pt x="0" y="8"/>
                    </a:cubicBezTo>
                    <a:cubicBezTo>
                      <a:pt x="0" y="12"/>
                      <a:pt x="9" y="14"/>
                      <a:pt x="20" y="14"/>
                    </a:cubicBezTo>
                    <a:cubicBezTo>
                      <a:pt x="31" y="13"/>
                      <a:pt x="40" y="10"/>
                      <a:pt x="40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52" name="任意多边形 635251"/>
              <p:cNvSpPr/>
              <p:nvPr/>
            </p:nvSpPr>
            <p:spPr>
              <a:xfrm>
                <a:off x="653" y="3808"/>
                <a:ext cx="38" cy="15"/>
              </a:xfrm>
              <a:custGeom>
                <a:avLst/>
                <a:gdLst/>
                <a:ahLst/>
                <a:cxnLst/>
                <a:pathLst>
                  <a:path w="33" h="13">
                    <a:moveTo>
                      <a:pt x="33" y="6"/>
                    </a:moveTo>
                    <a:cubicBezTo>
                      <a:pt x="33" y="2"/>
                      <a:pt x="25" y="0"/>
                      <a:pt x="16" y="0"/>
                    </a:cubicBezTo>
                    <a:cubicBezTo>
                      <a:pt x="7" y="1"/>
                      <a:pt x="0" y="4"/>
                      <a:pt x="0" y="7"/>
                    </a:cubicBezTo>
                    <a:cubicBezTo>
                      <a:pt x="0" y="10"/>
                      <a:pt x="7" y="13"/>
                      <a:pt x="16" y="12"/>
                    </a:cubicBezTo>
                    <a:cubicBezTo>
                      <a:pt x="25" y="12"/>
                      <a:pt x="33" y="9"/>
                      <a:pt x="33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53" name="任意多边形 635252"/>
              <p:cNvSpPr/>
              <p:nvPr/>
            </p:nvSpPr>
            <p:spPr>
              <a:xfrm>
                <a:off x="1423" y="3835"/>
                <a:ext cx="43" cy="15"/>
              </a:xfrm>
              <a:custGeom>
                <a:avLst/>
                <a:gdLst/>
                <a:ahLst/>
                <a:cxnLst/>
                <a:pathLst>
                  <a:path w="36" h="13">
                    <a:moveTo>
                      <a:pt x="36" y="6"/>
                    </a:moveTo>
                    <a:cubicBezTo>
                      <a:pt x="36" y="2"/>
                      <a:pt x="28" y="0"/>
                      <a:pt x="18" y="0"/>
                    </a:cubicBezTo>
                    <a:cubicBezTo>
                      <a:pt x="8" y="0"/>
                      <a:pt x="0" y="3"/>
                      <a:pt x="0" y="7"/>
                    </a:cubicBezTo>
                    <a:cubicBezTo>
                      <a:pt x="0" y="10"/>
                      <a:pt x="8" y="13"/>
                      <a:pt x="18" y="13"/>
                    </a:cubicBezTo>
                    <a:cubicBezTo>
                      <a:pt x="28" y="12"/>
                      <a:pt x="36" y="9"/>
                      <a:pt x="36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54" name="任意多边形 635253"/>
              <p:cNvSpPr/>
              <p:nvPr/>
            </p:nvSpPr>
            <p:spPr>
              <a:xfrm>
                <a:off x="935" y="3863"/>
                <a:ext cx="39" cy="15"/>
              </a:xfrm>
              <a:custGeom>
                <a:avLst/>
                <a:gdLst/>
                <a:ahLst/>
                <a:cxnLst/>
                <a:pathLst>
                  <a:path w="34" h="13">
                    <a:moveTo>
                      <a:pt x="34" y="6"/>
                    </a:moveTo>
                    <a:cubicBezTo>
                      <a:pt x="34" y="3"/>
                      <a:pt x="26" y="0"/>
                      <a:pt x="17" y="1"/>
                    </a:cubicBezTo>
                    <a:cubicBezTo>
                      <a:pt x="7" y="1"/>
                      <a:pt x="0" y="4"/>
                      <a:pt x="0" y="7"/>
                    </a:cubicBezTo>
                    <a:cubicBezTo>
                      <a:pt x="0" y="10"/>
                      <a:pt x="7" y="13"/>
                      <a:pt x="17" y="13"/>
                    </a:cubicBezTo>
                    <a:cubicBezTo>
                      <a:pt x="26" y="12"/>
                      <a:pt x="34" y="10"/>
                      <a:pt x="34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55" name="任意多边形 635254"/>
              <p:cNvSpPr/>
              <p:nvPr/>
            </p:nvSpPr>
            <p:spPr>
              <a:xfrm>
                <a:off x="445" y="3923"/>
                <a:ext cx="38" cy="14"/>
              </a:xfrm>
              <a:custGeom>
                <a:avLst/>
                <a:gdLst/>
                <a:ahLst/>
                <a:cxnLst/>
                <a:pathLst>
                  <a:path w="32" h="12">
                    <a:moveTo>
                      <a:pt x="32" y="6"/>
                    </a:moveTo>
                    <a:cubicBezTo>
                      <a:pt x="32" y="2"/>
                      <a:pt x="25" y="0"/>
                      <a:pt x="16" y="0"/>
                    </a:cubicBezTo>
                    <a:cubicBezTo>
                      <a:pt x="8" y="0"/>
                      <a:pt x="0" y="3"/>
                      <a:pt x="0" y="7"/>
                    </a:cubicBezTo>
                    <a:cubicBezTo>
                      <a:pt x="0" y="10"/>
                      <a:pt x="8" y="12"/>
                      <a:pt x="16" y="12"/>
                    </a:cubicBezTo>
                    <a:cubicBezTo>
                      <a:pt x="25" y="12"/>
                      <a:pt x="32" y="9"/>
                      <a:pt x="32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56" name="任意多边形 635255"/>
              <p:cNvSpPr/>
              <p:nvPr/>
            </p:nvSpPr>
            <p:spPr>
              <a:xfrm>
                <a:off x="193" y="3750"/>
                <a:ext cx="36" cy="14"/>
              </a:xfrm>
              <a:custGeom>
                <a:avLst/>
                <a:gdLst/>
                <a:ahLst/>
                <a:cxnLst/>
                <a:pathLst>
                  <a:path w="31" h="12">
                    <a:moveTo>
                      <a:pt x="31" y="5"/>
                    </a:moveTo>
                    <a:cubicBezTo>
                      <a:pt x="31" y="2"/>
                      <a:pt x="24" y="0"/>
                      <a:pt x="15" y="0"/>
                    </a:cubicBezTo>
                    <a:cubicBezTo>
                      <a:pt x="6" y="0"/>
                      <a:pt x="0" y="3"/>
                      <a:pt x="0" y="6"/>
                    </a:cubicBezTo>
                    <a:cubicBezTo>
                      <a:pt x="0" y="9"/>
                      <a:pt x="6" y="12"/>
                      <a:pt x="15" y="12"/>
                    </a:cubicBezTo>
                    <a:cubicBezTo>
                      <a:pt x="24" y="11"/>
                      <a:pt x="31" y="8"/>
                      <a:pt x="31" y="5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57" name="任意多边形 635256"/>
              <p:cNvSpPr/>
              <p:nvPr/>
            </p:nvSpPr>
            <p:spPr>
              <a:xfrm>
                <a:off x="1908" y="3809"/>
                <a:ext cx="45" cy="15"/>
              </a:xfrm>
              <a:custGeom>
                <a:avLst/>
                <a:gdLst/>
                <a:ahLst/>
                <a:cxnLst/>
                <a:pathLst>
                  <a:path w="39" h="13">
                    <a:moveTo>
                      <a:pt x="39" y="6"/>
                    </a:moveTo>
                    <a:cubicBezTo>
                      <a:pt x="39" y="2"/>
                      <a:pt x="30" y="0"/>
                      <a:pt x="20" y="0"/>
                    </a:cubicBezTo>
                    <a:cubicBezTo>
                      <a:pt x="9" y="1"/>
                      <a:pt x="0" y="4"/>
                      <a:pt x="0" y="7"/>
                    </a:cubicBezTo>
                    <a:cubicBezTo>
                      <a:pt x="0" y="11"/>
                      <a:pt x="9" y="13"/>
                      <a:pt x="20" y="13"/>
                    </a:cubicBezTo>
                    <a:cubicBezTo>
                      <a:pt x="30" y="13"/>
                      <a:pt x="39" y="10"/>
                      <a:pt x="39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58" name="任意多边形 635257"/>
              <p:cNvSpPr/>
              <p:nvPr/>
            </p:nvSpPr>
            <p:spPr>
              <a:xfrm>
                <a:off x="1582" y="3874"/>
                <a:ext cx="43" cy="17"/>
              </a:xfrm>
              <a:custGeom>
                <a:avLst/>
                <a:gdLst/>
                <a:ahLst/>
                <a:cxnLst/>
                <a:pathLst>
                  <a:path w="37" h="14">
                    <a:moveTo>
                      <a:pt x="37" y="6"/>
                    </a:moveTo>
                    <a:cubicBezTo>
                      <a:pt x="37" y="3"/>
                      <a:pt x="29" y="0"/>
                      <a:pt x="18" y="1"/>
                    </a:cubicBezTo>
                    <a:cubicBezTo>
                      <a:pt x="8" y="1"/>
                      <a:pt x="0" y="4"/>
                      <a:pt x="0" y="7"/>
                    </a:cubicBezTo>
                    <a:cubicBezTo>
                      <a:pt x="0" y="11"/>
                      <a:pt x="8" y="14"/>
                      <a:pt x="18" y="13"/>
                    </a:cubicBezTo>
                    <a:cubicBezTo>
                      <a:pt x="29" y="13"/>
                      <a:pt x="37" y="10"/>
                      <a:pt x="37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59" name="任意多边形 635258"/>
              <p:cNvSpPr/>
              <p:nvPr/>
            </p:nvSpPr>
            <p:spPr>
              <a:xfrm>
                <a:off x="1423" y="3921"/>
                <a:ext cx="43" cy="15"/>
              </a:xfrm>
              <a:custGeom>
                <a:avLst/>
                <a:gdLst/>
                <a:ahLst/>
                <a:cxnLst/>
                <a:pathLst>
                  <a:path w="36" h="13">
                    <a:moveTo>
                      <a:pt x="36" y="6"/>
                    </a:moveTo>
                    <a:cubicBezTo>
                      <a:pt x="36" y="2"/>
                      <a:pt x="28" y="0"/>
                      <a:pt x="18" y="0"/>
                    </a:cubicBezTo>
                    <a:cubicBezTo>
                      <a:pt x="8" y="0"/>
                      <a:pt x="0" y="3"/>
                      <a:pt x="0" y="7"/>
                    </a:cubicBezTo>
                    <a:cubicBezTo>
                      <a:pt x="0" y="10"/>
                      <a:pt x="8" y="13"/>
                      <a:pt x="18" y="12"/>
                    </a:cubicBezTo>
                    <a:cubicBezTo>
                      <a:pt x="28" y="12"/>
                      <a:pt x="36" y="9"/>
                      <a:pt x="36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60" name="任意多边形 635259"/>
              <p:cNvSpPr/>
              <p:nvPr/>
            </p:nvSpPr>
            <p:spPr>
              <a:xfrm>
                <a:off x="1171" y="4002"/>
                <a:ext cx="41" cy="14"/>
              </a:xfrm>
              <a:custGeom>
                <a:avLst/>
                <a:gdLst/>
                <a:ahLst/>
                <a:cxnLst/>
                <a:pathLst>
                  <a:path w="36" h="12">
                    <a:moveTo>
                      <a:pt x="36" y="6"/>
                    </a:moveTo>
                    <a:cubicBezTo>
                      <a:pt x="36" y="2"/>
                      <a:pt x="28" y="0"/>
                      <a:pt x="18" y="0"/>
                    </a:cubicBezTo>
                    <a:cubicBezTo>
                      <a:pt x="8" y="0"/>
                      <a:pt x="0" y="3"/>
                      <a:pt x="0" y="6"/>
                    </a:cubicBezTo>
                    <a:cubicBezTo>
                      <a:pt x="0" y="10"/>
                      <a:pt x="8" y="12"/>
                      <a:pt x="18" y="12"/>
                    </a:cubicBezTo>
                    <a:cubicBezTo>
                      <a:pt x="28" y="12"/>
                      <a:pt x="36" y="9"/>
                      <a:pt x="36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61" name="任意多边形 635260"/>
              <p:cNvSpPr/>
              <p:nvPr/>
            </p:nvSpPr>
            <p:spPr>
              <a:xfrm>
                <a:off x="419" y="4050"/>
                <a:ext cx="37" cy="13"/>
              </a:xfrm>
              <a:custGeom>
                <a:avLst/>
                <a:gdLst/>
                <a:ahLst/>
                <a:cxnLst/>
                <a:pathLst>
                  <a:path w="32" h="12">
                    <a:moveTo>
                      <a:pt x="32" y="6"/>
                    </a:moveTo>
                    <a:cubicBezTo>
                      <a:pt x="32" y="2"/>
                      <a:pt x="24" y="0"/>
                      <a:pt x="16" y="0"/>
                    </a:cubicBezTo>
                    <a:cubicBezTo>
                      <a:pt x="7" y="0"/>
                      <a:pt x="0" y="3"/>
                      <a:pt x="0" y="6"/>
                    </a:cubicBezTo>
                    <a:cubicBezTo>
                      <a:pt x="0" y="9"/>
                      <a:pt x="7" y="12"/>
                      <a:pt x="16" y="12"/>
                    </a:cubicBezTo>
                    <a:cubicBezTo>
                      <a:pt x="24" y="12"/>
                      <a:pt x="32" y="9"/>
                      <a:pt x="32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62" name="任意多边形 635261"/>
              <p:cNvSpPr/>
              <p:nvPr/>
            </p:nvSpPr>
            <p:spPr>
              <a:xfrm>
                <a:off x="917" y="4110"/>
                <a:ext cx="40" cy="13"/>
              </a:xfrm>
              <a:custGeom>
                <a:avLst/>
                <a:gdLst/>
                <a:ahLst/>
                <a:cxnLst/>
                <a:pathLst>
                  <a:path w="34" h="12">
                    <a:moveTo>
                      <a:pt x="34" y="5"/>
                    </a:moveTo>
                    <a:cubicBezTo>
                      <a:pt x="34" y="2"/>
                      <a:pt x="27" y="0"/>
                      <a:pt x="17" y="0"/>
                    </a:cubicBezTo>
                    <a:cubicBezTo>
                      <a:pt x="8" y="0"/>
                      <a:pt x="0" y="3"/>
                      <a:pt x="0" y="6"/>
                    </a:cubicBezTo>
                    <a:cubicBezTo>
                      <a:pt x="0" y="9"/>
                      <a:pt x="8" y="12"/>
                      <a:pt x="17" y="12"/>
                    </a:cubicBezTo>
                    <a:cubicBezTo>
                      <a:pt x="27" y="12"/>
                      <a:pt x="34" y="9"/>
                      <a:pt x="34" y="5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63" name="任意多边形 635262"/>
              <p:cNvSpPr/>
              <p:nvPr/>
            </p:nvSpPr>
            <p:spPr>
              <a:xfrm>
                <a:off x="1372" y="4150"/>
                <a:ext cx="41" cy="15"/>
              </a:xfrm>
              <a:custGeom>
                <a:avLst/>
                <a:gdLst/>
                <a:ahLst/>
                <a:cxnLst/>
                <a:pathLst>
                  <a:path w="36" h="13">
                    <a:moveTo>
                      <a:pt x="36" y="6"/>
                    </a:moveTo>
                    <a:cubicBezTo>
                      <a:pt x="36" y="3"/>
                      <a:pt x="28" y="0"/>
                      <a:pt x="18" y="0"/>
                    </a:cubicBezTo>
                    <a:cubicBezTo>
                      <a:pt x="8" y="0"/>
                      <a:pt x="0" y="3"/>
                      <a:pt x="0" y="7"/>
                    </a:cubicBezTo>
                    <a:cubicBezTo>
                      <a:pt x="0" y="10"/>
                      <a:pt x="8" y="13"/>
                      <a:pt x="18" y="13"/>
                    </a:cubicBezTo>
                    <a:cubicBezTo>
                      <a:pt x="28" y="12"/>
                      <a:pt x="36" y="10"/>
                      <a:pt x="36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64" name="椭圆 635263"/>
              <p:cNvSpPr/>
              <p:nvPr/>
            </p:nvSpPr>
            <p:spPr>
              <a:xfrm>
                <a:off x="442" y="4215"/>
                <a:ext cx="38" cy="13"/>
              </a:xfrm>
              <a:prstGeom prst="ellipse">
                <a:avLst/>
              </a:pr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65" name="任意多边形 635264"/>
              <p:cNvSpPr/>
              <p:nvPr/>
            </p:nvSpPr>
            <p:spPr>
              <a:xfrm>
                <a:off x="105" y="4201"/>
                <a:ext cx="34" cy="14"/>
              </a:xfrm>
              <a:custGeom>
                <a:avLst/>
                <a:gdLst/>
                <a:ahLst/>
                <a:cxnLst/>
                <a:pathLst>
                  <a:path w="30" h="12">
                    <a:moveTo>
                      <a:pt x="30" y="6"/>
                    </a:moveTo>
                    <a:cubicBezTo>
                      <a:pt x="30" y="2"/>
                      <a:pt x="24" y="0"/>
                      <a:pt x="15" y="0"/>
                    </a:cubicBezTo>
                    <a:cubicBezTo>
                      <a:pt x="7" y="0"/>
                      <a:pt x="0" y="3"/>
                      <a:pt x="0" y="6"/>
                    </a:cubicBezTo>
                    <a:cubicBezTo>
                      <a:pt x="0" y="9"/>
                      <a:pt x="7" y="12"/>
                      <a:pt x="15" y="11"/>
                    </a:cubicBezTo>
                    <a:cubicBezTo>
                      <a:pt x="24" y="11"/>
                      <a:pt x="30" y="9"/>
                      <a:pt x="30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66" name="椭圆 635265"/>
              <p:cNvSpPr/>
              <p:nvPr/>
            </p:nvSpPr>
            <p:spPr>
              <a:xfrm>
                <a:off x="725" y="4263"/>
                <a:ext cx="38" cy="14"/>
              </a:xfrm>
              <a:prstGeom prst="ellipse">
                <a:avLst/>
              </a:pr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67" name="椭圆 635266"/>
              <p:cNvSpPr/>
              <p:nvPr/>
            </p:nvSpPr>
            <p:spPr>
              <a:xfrm>
                <a:off x="1166" y="4279"/>
                <a:ext cx="41" cy="14"/>
              </a:xfrm>
              <a:prstGeom prst="ellipse">
                <a:avLst/>
              </a:pr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68" name="任意多边形 635267"/>
              <p:cNvSpPr/>
              <p:nvPr/>
            </p:nvSpPr>
            <p:spPr>
              <a:xfrm>
                <a:off x="2019" y="4265"/>
                <a:ext cx="45" cy="15"/>
              </a:xfrm>
              <a:custGeom>
                <a:avLst/>
                <a:gdLst/>
                <a:ahLst/>
                <a:cxnLst/>
                <a:pathLst>
                  <a:path w="39" h="13">
                    <a:moveTo>
                      <a:pt x="39" y="6"/>
                    </a:moveTo>
                    <a:cubicBezTo>
                      <a:pt x="39" y="3"/>
                      <a:pt x="30" y="0"/>
                      <a:pt x="20" y="0"/>
                    </a:cubicBezTo>
                    <a:cubicBezTo>
                      <a:pt x="9" y="0"/>
                      <a:pt x="0" y="3"/>
                      <a:pt x="0" y="7"/>
                    </a:cubicBezTo>
                    <a:cubicBezTo>
                      <a:pt x="0" y="10"/>
                      <a:pt x="9" y="13"/>
                      <a:pt x="20" y="13"/>
                    </a:cubicBezTo>
                    <a:cubicBezTo>
                      <a:pt x="30" y="13"/>
                      <a:pt x="39" y="10"/>
                      <a:pt x="39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69" name="椭圆 635268"/>
              <p:cNvSpPr/>
              <p:nvPr/>
            </p:nvSpPr>
            <p:spPr>
              <a:xfrm>
                <a:off x="2190" y="4231"/>
                <a:ext cx="46" cy="15"/>
              </a:xfrm>
              <a:prstGeom prst="ellipse">
                <a:avLst/>
              </a:pr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70" name="任意多边形 635269"/>
              <p:cNvSpPr/>
              <p:nvPr/>
            </p:nvSpPr>
            <p:spPr>
              <a:xfrm>
                <a:off x="2105" y="4160"/>
                <a:ext cx="45" cy="16"/>
              </a:xfrm>
              <a:custGeom>
                <a:avLst/>
                <a:gdLst/>
                <a:ahLst/>
                <a:cxnLst/>
                <a:pathLst>
                  <a:path w="39" h="14">
                    <a:moveTo>
                      <a:pt x="39" y="7"/>
                    </a:moveTo>
                    <a:cubicBezTo>
                      <a:pt x="39" y="3"/>
                      <a:pt x="30" y="0"/>
                      <a:pt x="19" y="1"/>
                    </a:cubicBezTo>
                    <a:cubicBezTo>
                      <a:pt x="8" y="1"/>
                      <a:pt x="0" y="4"/>
                      <a:pt x="0" y="7"/>
                    </a:cubicBezTo>
                    <a:cubicBezTo>
                      <a:pt x="0" y="11"/>
                      <a:pt x="8" y="14"/>
                      <a:pt x="19" y="14"/>
                    </a:cubicBezTo>
                    <a:cubicBezTo>
                      <a:pt x="30" y="13"/>
                      <a:pt x="39" y="10"/>
                      <a:pt x="39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71" name="任意多边形 635270"/>
              <p:cNvSpPr/>
              <p:nvPr/>
            </p:nvSpPr>
            <p:spPr>
              <a:xfrm>
                <a:off x="2334" y="4128"/>
                <a:ext cx="46" cy="15"/>
              </a:xfrm>
              <a:custGeom>
                <a:avLst/>
                <a:gdLst/>
                <a:ahLst/>
                <a:cxnLst/>
                <a:pathLst>
                  <a:path w="40" h="13">
                    <a:moveTo>
                      <a:pt x="40" y="6"/>
                    </a:moveTo>
                    <a:cubicBezTo>
                      <a:pt x="40" y="3"/>
                      <a:pt x="31" y="0"/>
                      <a:pt x="20" y="0"/>
                    </a:cubicBezTo>
                    <a:cubicBezTo>
                      <a:pt x="9" y="0"/>
                      <a:pt x="0" y="3"/>
                      <a:pt x="0" y="7"/>
                    </a:cubicBezTo>
                    <a:cubicBezTo>
                      <a:pt x="0" y="10"/>
                      <a:pt x="9" y="13"/>
                      <a:pt x="20" y="13"/>
                    </a:cubicBezTo>
                    <a:cubicBezTo>
                      <a:pt x="31" y="13"/>
                      <a:pt x="40" y="10"/>
                      <a:pt x="40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72" name="任意多边形 635271"/>
              <p:cNvSpPr/>
              <p:nvPr/>
            </p:nvSpPr>
            <p:spPr>
              <a:xfrm>
                <a:off x="2572" y="4002"/>
                <a:ext cx="47" cy="17"/>
              </a:xfrm>
              <a:custGeom>
                <a:avLst/>
                <a:gdLst/>
                <a:ahLst/>
                <a:cxnLst/>
                <a:pathLst>
                  <a:path w="41" h="14">
                    <a:moveTo>
                      <a:pt x="41" y="7"/>
                    </a:moveTo>
                    <a:cubicBezTo>
                      <a:pt x="41" y="3"/>
                      <a:pt x="32" y="0"/>
                      <a:pt x="21" y="0"/>
                    </a:cubicBezTo>
                    <a:cubicBezTo>
                      <a:pt x="9" y="0"/>
                      <a:pt x="0" y="4"/>
                      <a:pt x="0" y="7"/>
                    </a:cubicBezTo>
                    <a:cubicBezTo>
                      <a:pt x="0" y="11"/>
                      <a:pt x="9" y="14"/>
                      <a:pt x="21" y="14"/>
                    </a:cubicBezTo>
                    <a:cubicBezTo>
                      <a:pt x="32" y="13"/>
                      <a:pt x="41" y="10"/>
                      <a:pt x="41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73" name="任意多边形 635272"/>
              <p:cNvSpPr/>
              <p:nvPr/>
            </p:nvSpPr>
            <p:spPr>
              <a:xfrm>
                <a:off x="2512" y="3951"/>
                <a:ext cx="47" cy="15"/>
              </a:xfrm>
              <a:custGeom>
                <a:avLst/>
                <a:gdLst/>
                <a:ahLst/>
                <a:cxnLst/>
                <a:pathLst>
                  <a:path w="41" h="13">
                    <a:moveTo>
                      <a:pt x="41" y="6"/>
                    </a:moveTo>
                    <a:cubicBezTo>
                      <a:pt x="41" y="2"/>
                      <a:pt x="32" y="0"/>
                      <a:pt x="21" y="0"/>
                    </a:cubicBezTo>
                    <a:cubicBezTo>
                      <a:pt x="9" y="0"/>
                      <a:pt x="0" y="3"/>
                      <a:pt x="0" y="7"/>
                    </a:cubicBezTo>
                    <a:cubicBezTo>
                      <a:pt x="0" y="11"/>
                      <a:pt x="9" y="13"/>
                      <a:pt x="21" y="13"/>
                    </a:cubicBezTo>
                    <a:cubicBezTo>
                      <a:pt x="32" y="13"/>
                      <a:pt x="41" y="10"/>
                      <a:pt x="41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74" name="任意多边形 635273"/>
              <p:cNvSpPr/>
              <p:nvPr/>
            </p:nvSpPr>
            <p:spPr>
              <a:xfrm>
                <a:off x="3321" y="3768"/>
                <a:ext cx="53" cy="18"/>
              </a:xfrm>
              <a:custGeom>
                <a:avLst/>
                <a:gdLst/>
                <a:ahLst/>
                <a:cxnLst/>
                <a:pathLst>
                  <a:path w="45" h="15">
                    <a:moveTo>
                      <a:pt x="45" y="7"/>
                    </a:moveTo>
                    <a:cubicBezTo>
                      <a:pt x="45" y="3"/>
                      <a:pt x="35" y="0"/>
                      <a:pt x="23" y="1"/>
                    </a:cubicBezTo>
                    <a:cubicBezTo>
                      <a:pt x="10" y="1"/>
                      <a:pt x="0" y="5"/>
                      <a:pt x="0" y="8"/>
                    </a:cubicBezTo>
                    <a:cubicBezTo>
                      <a:pt x="0" y="12"/>
                      <a:pt x="10" y="15"/>
                      <a:pt x="23" y="15"/>
                    </a:cubicBezTo>
                    <a:cubicBezTo>
                      <a:pt x="35" y="14"/>
                      <a:pt x="45" y="11"/>
                      <a:pt x="45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75" name="任意多边形 635274"/>
              <p:cNvSpPr/>
              <p:nvPr/>
            </p:nvSpPr>
            <p:spPr>
              <a:xfrm>
                <a:off x="3587" y="3718"/>
                <a:ext cx="53" cy="17"/>
              </a:xfrm>
              <a:custGeom>
                <a:avLst/>
                <a:gdLst/>
                <a:ahLst/>
                <a:cxnLst/>
                <a:pathLst>
                  <a:path w="46" h="15">
                    <a:moveTo>
                      <a:pt x="46" y="7"/>
                    </a:moveTo>
                    <a:cubicBezTo>
                      <a:pt x="46" y="3"/>
                      <a:pt x="36" y="0"/>
                      <a:pt x="23" y="0"/>
                    </a:cubicBezTo>
                    <a:cubicBezTo>
                      <a:pt x="10" y="1"/>
                      <a:pt x="0" y="4"/>
                      <a:pt x="0" y="8"/>
                    </a:cubicBezTo>
                    <a:cubicBezTo>
                      <a:pt x="0" y="12"/>
                      <a:pt x="10" y="15"/>
                      <a:pt x="23" y="14"/>
                    </a:cubicBezTo>
                    <a:cubicBezTo>
                      <a:pt x="36" y="14"/>
                      <a:pt x="46" y="10"/>
                      <a:pt x="46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76" name="任意多边形 635275"/>
              <p:cNvSpPr/>
              <p:nvPr/>
            </p:nvSpPr>
            <p:spPr>
              <a:xfrm>
                <a:off x="4653" y="3654"/>
                <a:ext cx="60" cy="19"/>
              </a:xfrm>
              <a:custGeom>
                <a:avLst/>
                <a:gdLst/>
                <a:ahLst/>
                <a:cxnLst/>
                <a:pathLst>
                  <a:path w="52" h="16">
                    <a:moveTo>
                      <a:pt x="52" y="7"/>
                    </a:moveTo>
                    <a:cubicBezTo>
                      <a:pt x="52" y="3"/>
                      <a:pt x="40" y="0"/>
                      <a:pt x="26" y="1"/>
                    </a:cubicBezTo>
                    <a:cubicBezTo>
                      <a:pt x="11" y="1"/>
                      <a:pt x="0" y="5"/>
                      <a:pt x="0" y="9"/>
                    </a:cubicBezTo>
                    <a:cubicBezTo>
                      <a:pt x="0" y="13"/>
                      <a:pt x="11" y="16"/>
                      <a:pt x="26" y="16"/>
                    </a:cubicBezTo>
                    <a:cubicBezTo>
                      <a:pt x="40" y="15"/>
                      <a:pt x="52" y="11"/>
                      <a:pt x="52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77" name="任意多边形 635276"/>
              <p:cNvSpPr/>
              <p:nvPr/>
            </p:nvSpPr>
            <p:spPr>
              <a:xfrm>
                <a:off x="4843" y="3577"/>
                <a:ext cx="62" cy="18"/>
              </a:xfrm>
              <a:custGeom>
                <a:avLst/>
                <a:gdLst/>
                <a:ahLst/>
                <a:cxnLst/>
                <a:pathLst>
                  <a:path w="54" h="16">
                    <a:moveTo>
                      <a:pt x="54" y="7"/>
                    </a:moveTo>
                    <a:cubicBezTo>
                      <a:pt x="54" y="3"/>
                      <a:pt x="42" y="0"/>
                      <a:pt x="27" y="0"/>
                    </a:cubicBezTo>
                    <a:cubicBezTo>
                      <a:pt x="12" y="1"/>
                      <a:pt x="0" y="5"/>
                      <a:pt x="0" y="9"/>
                    </a:cubicBezTo>
                    <a:cubicBezTo>
                      <a:pt x="0" y="13"/>
                      <a:pt x="12" y="16"/>
                      <a:pt x="27" y="15"/>
                    </a:cubicBezTo>
                    <a:cubicBezTo>
                      <a:pt x="42" y="15"/>
                      <a:pt x="54" y="11"/>
                      <a:pt x="54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78" name="任意多边形 635277"/>
              <p:cNvSpPr/>
              <p:nvPr/>
            </p:nvSpPr>
            <p:spPr>
              <a:xfrm>
                <a:off x="3894" y="3592"/>
                <a:ext cx="55" cy="18"/>
              </a:xfrm>
              <a:custGeom>
                <a:avLst/>
                <a:gdLst/>
                <a:ahLst/>
                <a:cxnLst/>
                <a:pathLst>
                  <a:path w="48" h="16">
                    <a:moveTo>
                      <a:pt x="48" y="7"/>
                    </a:moveTo>
                    <a:cubicBezTo>
                      <a:pt x="48" y="3"/>
                      <a:pt x="37" y="0"/>
                      <a:pt x="24" y="1"/>
                    </a:cubicBezTo>
                    <a:cubicBezTo>
                      <a:pt x="11" y="1"/>
                      <a:pt x="0" y="5"/>
                      <a:pt x="0" y="9"/>
                    </a:cubicBezTo>
                    <a:cubicBezTo>
                      <a:pt x="0" y="13"/>
                      <a:pt x="11" y="16"/>
                      <a:pt x="24" y="15"/>
                    </a:cubicBezTo>
                    <a:cubicBezTo>
                      <a:pt x="37" y="15"/>
                      <a:pt x="48" y="11"/>
                      <a:pt x="48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79" name="任意多边形 635278"/>
              <p:cNvSpPr/>
              <p:nvPr/>
            </p:nvSpPr>
            <p:spPr>
              <a:xfrm>
                <a:off x="2753" y="3675"/>
                <a:ext cx="49" cy="16"/>
              </a:xfrm>
              <a:custGeom>
                <a:avLst/>
                <a:gdLst/>
                <a:ahLst/>
                <a:cxnLst/>
                <a:pathLst>
                  <a:path w="43" h="14">
                    <a:moveTo>
                      <a:pt x="43" y="6"/>
                    </a:moveTo>
                    <a:cubicBezTo>
                      <a:pt x="43" y="2"/>
                      <a:pt x="33" y="0"/>
                      <a:pt x="21" y="0"/>
                    </a:cubicBezTo>
                    <a:cubicBezTo>
                      <a:pt x="10" y="1"/>
                      <a:pt x="0" y="4"/>
                      <a:pt x="0" y="8"/>
                    </a:cubicBezTo>
                    <a:cubicBezTo>
                      <a:pt x="0" y="11"/>
                      <a:pt x="10" y="14"/>
                      <a:pt x="21" y="14"/>
                    </a:cubicBezTo>
                    <a:cubicBezTo>
                      <a:pt x="33" y="13"/>
                      <a:pt x="43" y="10"/>
                      <a:pt x="43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80" name="任意多边形 635279"/>
              <p:cNvSpPr/>
              <p:nvPr/>
            </p:nvSpPr>
            <p:spPr>
              <a:xfrm>
                <a:off x="4882" y="3532"/>
                <a:ext cx="61" cy="20"/>
              </a:xfrm>
              <a:custGeom>
                <a:avLst/>
                <a:gdLst/>
                <a:ahLst/>
                <a:cxnLst/>
                <a:pathLst>
                  <a:path w="53" h="17">
                    <a:moveTo>
                      <a:pt x="53" y="7"/>
                    </a:moveTo>
                    <a:cubicBezTo>
                      <a:pt x="53" y="3"/>
                      <a:pt x="41" y="0"/>
                      <a:pt x="26" y="1"/>
                    </a:cubicBezTo>
                    <a:cubicBezTo>
                      <a:pt x="12" y="1"/>
                      <a:pt x="0" y="5"/>
                      <a:pt x="0" y="9"/>
                    </a:cubicBezTo>
                    <a:cubicBezTo>
                      <a:pt x="0" y="14"/>
                      <a:pt x="12" y="17"/>
                      <a:pt x="26" y="16"/>
                    </a:cubicBezTo>
                    <a:cubicBezTo>
                      <a:pt x="41" y="15"/>
                      <a:pt x="53" y="12"/>
                      <a:pt x="53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81" name="任意多边形 635280"/>
              <p:cNvSpPr/>
              <p:nvPr/>
            </p:nvSpPr>
            <p:spPr>
              <a:xfrm>
                <a:off x="5560" y="3742"/>
                <a:ext cx="65" cy="18"/>
              </a:xfrm>
              <a:custGeom>
                <a:avLst/>
                <a:gdLst/>
                <a:ahLst/>
                <a:cxnLst/>
                <a:pathLst>
                  <a:path w="57" h="16">
                    <a:moveTo>
                      <a:pt x="57" y="7"/>
                    </a:moveTo>
                    <a:cubicBezTo>
                      <a:pt x="57" y="3"/>
                      <a:pt x="44" y="0"/>
                      <a:pt x="28" y="0"/>
                    </a:cubicBezTo>
                    <a:cubicBezTo>
                      <a:pt x="12" y="1"/>
                      <a:pt x="0" y="5"/>
                      <a:pt x="0" y="9"/>
                    </a:cubicBezTo>
                    <a:cubicBezTo>
                      <a:pt x="0" y="13"/>
                      <a:pt x="12" y="16"/>
                      <a:pt x="28" y="16"/>
                    </a:cubicBezTo>
                    <a:cubicBezTo>
                      <a:pt x="44" y="15"/>
                      <a:pt x="57" y="12"/>
                      <a:pt x="57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82" name="任意多边形 635281"/>
              <p:cNvSpPr/>
              <p:nvPr/>
            </p:nvSpPr>
            <p:spPr>
              <a:xfrm>
                <a:off x="5036" y="3835"/>
                <a:ext cx="64" cy="19"/>
              </a:xfrm>
              <a:custGeom>
                <a:avLst/>
                <a:gdLst/>
                <a:ahLst/>
                <a:cxnLst/>
                <a:pathLst>
                  <a:path w="55" h="16">
                    <a:moveTo>
                      <a:pt x="55" y="8"/>
                    </a:moveTo>
                    <a:cubicBezTo>
                      <a:pt x="55" y="3"/>
                      <a:pt x="42" y="0"/>
                      <a:pt x="27" y="1"/>
                    </a:cubicBezTo>
                    <a:cubicBezTo>
                      <a:pt x="12" y="1"/>
                      <a:pt x="0" y="5"/>
                      <a:pt x="0" y="9"/>
                    </a:cubicBezTo>
                    <a:cubicBezTo>
                      <a:pt x="0" y="13"/>
                      <a:pt x="12" y="16"/>
                      <a:pt x="27" y="16"/>
                    </a:cubicBezTo>
                    <a:cubicBezTo>
                      <a:pt x="42" y="16"/>
                      <a:pt x="55" y="12"/>
                      <a:pt x="55" y="8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83" name="任意多边形 635282"/>
              <p:cNvSpPr/>
              <p:nvPr/>
            </p:nvSpPr>
            <p:spPr>
              <a:xfrm>
                <a:off x="3553" y="3901"/>
                <a:ext cx="54" cy="17"/>
              </a:xfrm>
              <a:custGeom>
                <a:avLst/>
                <a:gdLst/>
                <a:ahLst/>
                <a:cxnLst/>
                <a:pathLst>
                  <a:path w="47" h="15">
                    <a:moveTo>
                      <a:pt x="47" y="7"/>
                    </a:moveTo>
                    <a:cubicBezTo>
                      <a:pt x="47" y="3"/>
                      <a:pt x="37" y="0"/>
                      <a:pt x="24" y="1"/>
                    </a:cubicBezTo>
                    <a:cubicBezTo>
                      <a:pt x="11" y="1"/>
                      <a:pt x="0" y="4"/>
                      <a:pt x="0" y="8"/>
                    </a:cubicBezTo>
                    <a:cubicBezTo>
                      <a:pt x="0" y="12"/>
                      <a:pt x="11" y="15"/>
                      <a:pt x="24" y="15"/>
                    </a:cubicBezTo>
                    <a:cubicBezTo>
                      <a:pt x="37" y="15"/>
                      <a:pt x="47" y="11"/>
                      <a:pt x="47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84" name="任意多边形 635283"/>
              <p:cNvSpPr/>
              <p:nvPr/>
            </p:nvSpPr>
            <p:spPr>
              <a:xfrm>
                <a:off x="4504" y="3971"/>
                <a:ext cx="60" cy="18"/>
              </a:xfrm>
              <a:custGeom>
                <a:avLst/>
                <a:gdLst/>
                <a:ahLst/>
                <a:cxnLst/>
                <a:pathLst>
                  <a:path w="52" h="15">
                    <a:moveTo>
                      <a:pt x="52" y="7"/>
                    </a:moveTo>
                    <a:cubicBezTo>
                      <a:pt x="52" y="3"/>
                      <a:pt x="40" y="0"/>
                      <a:pt x="26" y="0"/>
                    </a:cubicBezTo>
                    <a:cubicBezTo>
                      <a:pt x="12" y="0"/>
                      <a:pt x="0" y="4"/>
                      <a:pt x="0" y="8"/>
                    </a:cubicBezTo>
                    <a:cubicBezTo>
                      <a:pt x="0" y="12"/>
                      <a:pt x="12" y="15"/>
                      <a:pt x="26" y="15"/>
                    </a:cubicBezTo>
                    <a:cubicBezTo>
                      <a:pt x="40" y="15"/>
                      <a:pt x="52" y="11"/>
                      <a:pt x="52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85" name="任意多边形 635284"/>
              <p:cNvSpPr/>
              <p:nvPr/>
            </p:nvSpPr>
            <p:spPr>
              <a:xfrm>
                <a:off x="5274" y="4019"/>
                <a:ext cx="65" cy="18"/>
              </a:xfrm>
              <a:custGeom>
                <a:avLst/>
                <a:gdLst/>
                <a:ahLst/>
                <a:cxnLst/>
                <a:pathLst>
                  <a:path w="56" h="16">
                    <a:moveTo>
                      <a:pt x="56" y="8"/>
                    </a:moveTo>
                    <a:cubicBezTo>
                      <a:pt x="56" y="4"/>
                      <a:pt x="43" y="0"/>
                      <a:pt x="28" y="1"/>
                    </a:cubicBezTo>
                    <a:cubicBezTo>
                      <a:pt x="13" y="1"/>
                      <a:pt x="0" y="5"/>
                      <a:pt x="0" y="9"/>
                    </a:cubicBezTo>
                    <a:cubicBezTo>
                      <a:pt x="0" y="13"/>
                      <a:pt x="13" y="16"/>
                      <a:pt x="28" y="16"/>
                    </a:cubicBezTo>
                    <a:cubicBezTo>
                      <a:pt x="43" y="16"/>
                      <a:pt x="56" y="12"/>
                      <a:pt x="56" y="8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86" name="任意多边形 635285"/>
              <p:cNvSpPr/>
              <p:nvPr/>
            </p:nvSpPr>
            <p:spPr>
              <a:xfrm>
                <a:off x="5396" y="4083"/>
                <a:ext cx="64" cy="19"/>
              </a:xfrm>
              <a:custGeom>
                <a:avLst/>
                <a:gdLst/>
                <a:ahLst/>
                <a:cxnLst/>
                <a:pathLst>
                  <a:path w="56" h="16">
                    <a:moveTo>
                      <a:pt x="56" y="8"/>
                    </a:moveTo>
                    <a:cubicBezTo>
                      <a:pt x="56" y="3"/>
                      <a:pt x="44" y="0"/>
                      <a:pt x="28" y="0"/>
                    </a:cubicBezTo>
                    <a:cubicBezTo>
                      <a:pt x="13" y="1"/>
                      <a:pt x="0" y="4"/>
                      <a:pt x="0" y="8"/>
                    </a:cubicBezTo>
                    <a:cubicBezTo>
                      <a:pt x="0" y="13"/>
                      <a:pt x="13" y="16"/>
                      <a:pt x="28" y="16"/>
                    </a:cubicBezTo>
                    <a:cubicBezTo>
                      <a:pt x="44" y="16"/>
                      <a:pt x="56" y="12"/>
                      <a:pt x="56" y="8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87" name="任意多边形 635286"/>
              <p:cNvSpPr/>
              <p:nvPr/>
            </p:nvSpPr>
            <p:spPr>
              <a:xfrm>
                <a:off x="4690" y="4130"/>
                <a:ext cx="61" cy="18"/>
              </a:xfrm>
              <a:custGeom>
                <a:avLst/>
                <a:gdLst/>
                <a:ahLst/>
                <a:cxnLst/>
                <a:pathLst>
                  <a:path w="53" h="15">
                    <a:moveTo>
                      <a:pt x="53" y="7"/>
                    </a:moveTo>
                    <a:cubicBezTo>
                      <a:pt x="53" y="3"/>
                      <a:pt x="41" y="0"/>
                      <a:pt x="27" y="0"/>
                    </a:cubicBezTo>
                    <a:cubicBezTo>
                      <a:pt x="12" y="0"/>
                      <a:pt x="0" y="4"/>
                      <a:pt x="0" y="8"/>
                    </a:cubicBezTo>
                    <a:cubicBezTo>
                      <a:pt x="0" y="12"/>
                      <a:pt x="12" y="15"/>
                      <a:pt x="27" y="15"/>
                    </a:cubicBezTo>
                    <a:cubicBezTo>
                      <a:pt x="41" y="15"/>
                      <a:pt x="53" y="11"/>
                      <a:pt x="53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88" name="任意多边形 635287"/>
              <p:cNvSpPr/>
              <p:nvPr/>
            </p:nvSpPr>
            <p:spPr>
              <a:xfrm>
                <a:off x="4394" y="4179"/>
                <a:ext cx="59" cy="17"/>
              </a:xfrm>
              <a:custGeom>
                <a:avLst/>
                <a:gdLst/>
                <a:ahLst/>
                <a:cxnLst/>
                <a:pathLst>
                  <a:path w="51" h="15">
                    <a:moveTo>
                      <a:pt x="51" y="7"/>
                    </a:moveTo>
                    <a:cubicBezTo>
                      <a:pt x="51" y="3"/>
                      <a:pt x="39" y="0"/>
                      <a:pt x="25" y="0"/>
                    </a:cubicBezTo>
                    <a:cubicBezTo>
                      <a:pt x="11" y="0"/>
                      <a:pt x="0" y="3"/>
                      <a:pt x="0" y="7"/>
                    </a:cubicBezTo>
                    <a:cubicBezTo>
                      <a:pt x="0" y="11"/>
                      <a:pt x="11" y="15"/>
                      <a:pt x="25" y="14"/>
                    </a:cubicBezTo>
                    <a:cubicBezTo>
                      <a:pt x="39" y="14"/>
                      <a:pt x="51" y="11"/>
                      <a:pt x="51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89" name="任意多边形 635288"/>
              <p:cNvSpPr/>
              <p:nvPr/>
            </p:nvSpPr>
            <p:spPr>
              <a:xfrm>
                <a:off x="3825" y="4182"/>
                <a:ext cx="55" cy="18"/>
              </a:xfrm>
              <a:custGeom>
                <a:avLst/>
                <a:gdLst/>
                <a:ahLst/>
                <a:cxnLst/>
                <a:pathLst>
                  <a:path w="48" h="15">
                    <a:moveTo>
                      <a:pt x="48" y="7"/>
                    </a:moveTo>
                    <a:cubicBezTo>
                      <a:pt x="48" y="3"/>
                      <a:pt x="37" y="0"/>
                      <a:pt x="24" y="0"/>
                    </a:cubicBezTo>
                    <a:cubicBezTo>
                      <a:pt x="11" y="0"/>
                      <a:pt x="0" y="4"/>
                      <a:pt x="0" y="8"/>
                    </a:cubicBezTo>
                    <a:cubicBezTo>
                      <a:pt x="0" y="11"/>
                      <a:pt x="11" y="15"/>
                      <a:pt x="24" y="15"/>
                    </a:cubicBezTo>
                    <a:cubicBezTo>
                      <a:pt x="37" y="14"/>
                      <a:pt x="48" y="11"/>
                      <a:pt x="48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90" name="任意多边形 635289"/>
              <p:cNvSpPr/>
              <p:nvPr/>
            </p:nvSpPr>
            <p:spPr>
              <a:xfrm>
                <a:off x="3894" y="4046"/>
                <a:ext cx="55" cy="17"/>
              </a:xfrm>
              <a:custGeom>
                <a:avLst/>
                <a:gdLst/>
                <a:ahLst/>
                <a:cxnLst/>
                <a:pathLst>
                  <a:path w="48" h="15">
                    <a:moveTo>
                      <a:pt x="48" y="7"/>
                    </a:moveTo>
                    <a:cubicBezTo>
                      <a:pt x="48" y="3"/>
                      <a:pt x="37" y="0"/>
                      <a:pt x="24" y="0"/>
                    </a:cubicBezTo>
                    <a:cubicBezTo>
                      <a:pt x="11" y="0"/>
                      <a:pt x="0" y="4"/>
                      <a:pt x="0" y="8"/>
                    </a:cubicBezTo>
                    <a:cubicBezTo>
                      <a:pt x="0" y="12"/>
                      <a:pt x="11" y="15"/>
                      <a:pt x="24" y="15"/>
                    </a:cubicBezTo>
                    <a:cubicBezTo>
                      <a:pt x="37" y="14"/>
                      <a:pt x="48" y="11"/>
                      <a:pt x="48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91" name="任意多边形 635290"/>
              <p:cNvSpPr/>
              <p:nvPr/>
            </p:nvSpPr>
            <p:spPr>
              <a:xfrm>
                <a:off x="3033" y="4197"/>
                <a:ext cx="50" cy="16"/>
              </a:xfrm>
              <a:custGeom>
                <a:avLst/>
                <a:gdLst/>
                <a:ahLst/>
                <a:cxnLst/>
                <a:pathLst>
                  <a:path w="44" h="14">
                    <a:moveTo>
                      <a:pt x="44" y="7"/>
                    </a:moveTo>
                    <a:cubicBezTo>
                      <a:pt x="44" y="3"/>
                      <a:pt x="34" y="0"/>
                      <a:pt x="22" y="0"/>
                    </a:cubicBezTo>
                    <a:cubicBezTo>
                      <a:pt x="10" y="1"/>
                      <a:pt x="0" y="4"/>
                      <a:pt x="0" y="7"/>
                    </a:cubicBezTo>
                    <a:cubicBezTo>
                      <a:pt x="0" y="11"/>
                      <a:pt x="10" y="14"/>
                      <a:pt x="22" y="14"/>
                    </a:cubicBezTo>
                    <a:cubicBezTo>
                      <a:pt x="34" y="14"/>
                      <a:pt x="44" y="11"/>
                      <a:pt x="44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92" name="椭圆 635291"/>
              <p:cNvSpPr/>
              <p:nvPr/>
            </p:nvSpPr>
            <p:spPr>
              <a:xfrm>
                <a:off x="3224" y="4262"/>
                <a:ext cx="52" cy="16"/>
              </a:xfrm>
              <a:prstGeom prst="ellipse">
                <a:avLst/>
              </a:pr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93" name="椭圆 635292"/>
              <p:cNvSpPr/>
              <p:nvPr/>
            </p:nvSpPr>
            <p:spPr>
              <a:xfrm>
                <a:off x="3963" y="4294"/>
                <a:ext cx="57" cy="16"/>
              </a:xfrm>
              <a:prstGeom prst="ellipse">
                <a:avLst/>
              </a:pr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94" name="任意多边形 635293"/>
              <p:cNvSpPr/>
              <p:nvPr/>
            </p:nvSpPr>
            <p:spPr>
              <a:xfrm>
                <a:off x="5115" y="4227"/>
                <a:ext cx="63" cy="19"/>
              </a:xfrm>
              <a:custGeom>
                <a:avLst/>
                <a:gdLst/>
                <a:ahLst/>
                <a:cxnLst/>
                <a:pathLst>
                  <a:path w="55" h="16">
                    <a:moveTo>
                      <a:pt x="55" y="8"/>
                    </a:moveTo>
                    <a:cubicBezTo>
                      <a:pt x="55" y="4"/>
                      <a:pt x="43" y="0"/>
                      <a:pt x="28" y="0"/>
                    </a:cubicBezTo>
                    <a:cubicBezTo>
                      <a:pt x="13" y="0"/>
                      <a:pt x="0" y="4"/>
                      <a:pt x="0" y="8"/>
                    </a:cubicBezTo>
                    <a:cubicBezTo>
                      <a:pt x="0" y="12"/>
                      <a:pt x="13" y="16"/>
                      <a:pt x="28" y="16"/>
                    </a:cubicBezTo>
                    <a:cubicBezTo>
                      <a:pt x="43" y="15"/>
                      <a:pt x="55" y="12"/>
                      <a:pt x="55" y="8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95" name="椭圆 635294"/>
              <p:cNvSpPr/>
              <p:nvPr/>
            </p:nvSpPr>
            <p:spPr>
              <a:xfrm>
                <a:off x="2845" y="4298"/>
                <a:ext cx="49" cy="16"/>
              </a:xfrm>
              <a:prstGeom prst="ellipse">
                <a:avLst/>
              </a:pr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96" name="任意多边形 635295"/>
              <p:cNvSpPr/>
              <p:nvPr/>
            </p:nvSpPr>
            <p:spPr>
              <a:xfrm>
                <a:off x="244" y="3855"/>
                <a:ext cx="37" cy="14"/>
              </a:xfrm>
              <a:custGeom>
                <a:avLst/>
                <a:gdLst/>
                <a:ahLst/>
                <a:cxnLst/>
                <a:pathLst>
                  <a:path w="32" h="12">
                    <a:moveTo>
                      <a:pt x="32" y="5"/>
                    </a:moveTo>
                    <a:cubicBezTo>
                      <a:pt x="32" y="2"/>
                      <a:pt x="25" y="0"/>
                      <a:pt x="16" y="0"/>
                    </a:cubicBezTo>
                    <a:cubicBezTo>
                      <a:pt x="7" y="0"/>
                      <a:pt x="0" y="3"/>
                      <a:pt x="0" y="6"/>
                    </a:cubicBezTo>
                    <a:cubicBezTo>
                      <a:pt x="0" y="9"/>
                      <a:pt x="7" y="12"/>
                      <a:pt x="16" y="11"/>
                    </a:cubicBezTo>
                    <a:cubicBezTo>
                      <a:pt x="25" y="11"/>
                      <a:pt x="32" y="8"/>
                      <a:pt x="32" y="5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97" name="任意多边形 635296"/>
              <p:cNvSpPr/>
              <p:nvPr/>
            </p:nvSpPr>
            <p:spPr>
              <a:xfrm>
                <a:off x="1141" y="3534"/>
                <a:ext cx="40" cy="15"/>
              </a:xfrm>
              <a:custGeom>
                <a:avLst/>
                <a:gdLst/>
                <a:ahLst/>
                <a:cxnLst/>
                <a:pathLst>
                  <a:path w="35" h="13">
                    <a:moveTo>
                      <a:pt x="35" y="6"/>
                    </a:moveTo>
                    <a:cubicBezTo>
                      <a:pt x="35" y="3"/>
                      <a:pt x="27" y="0"/>
                      <a:pt x="18" y="1"/>
                    </a:cubicBezTo>
                    <a:cubicBezTo>
                      <a:pt x="8" y="1"/>
                      <a:pt x="0" y="4"/>
                      <a:pt x="0" y="8"/>
                    </a:cubicBezTo>
                    <a:cubicBezTo>
                      <a:pt x="0" y="11"/>
                      <a:pt x="8" y="13"/>
                      <a:pt x="18" y="13"/>
                    </a:cubicBezTo>
                    <a:cubicBezTo>
                      <a:pt x="27" y="12"/>
                      <a:pt x="35" y="9"/>
                      <a:pt x="35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98" name="任意多边形 635297"/>
              <p:cNvSpPr/>
              <p:nvPr/>
            </p:nvSpPr>
            <p:spPr>
              <a:xfrm>
                <a:off x="-5" y="4091"/>
                <a:ext cx="35" cy="14"/>
              </a:xfrm>
              <a:custGeom>
                <a:avLst/>
                <a:gdLst/>
                <a:ahLst/>
                <a:cxnLst/>
                <a:pathLst>
                  <a:path w="30" h="12">
                    <a:moveTo>
                      <a:pt x="30" y="6"/>
                    </a:moveTo>
                    <a:cubicBezTo>
                      <a:pt x="30" y="3"/>
                      <a:pt x="23" y="0"/>
                      <a:pt x="15" y="1"/>
                    </a:cubicBezTo>
                    <a:cubicBezTo>
                      <a:pt x="7" y="1"/>
                      <a:pt x="0" y="3"/>
                      <a:pt x="0" y="7"/>
                    </a:cubicBezTo>
                    <a:cubicBezTo>
                      <a:pt x="0" y="10"/>
                      <a:pt x="7" y="12"/>
                      <a:pt x="15" y="12"/>
                    </a:cubicBezTo>
                    <a:cubicBezTo>
                      <a:pt x="23" y="12"/>
                      <a:pt x="30" y="9"/>
                      <a:pt x="30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299" name="椭圆 635298"/>
              <p:cNvSpPr/>
              <p:nvPr/>
            </p:nvSpPr>
            <p:spPr>
              <a:xfrm>
                <a:off x="148" y="4301"/>
                <a:ext cx="36" cy="13"/>
              </a:xfrm>
              <a:prstGeom prst="ellipse">
                <a:avLst/>
              </a:pr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00" name="任意多边形 635299"/>
              <p:cNvSpPr/>
              <p:nvPr/>
            </p:nvSpPr>
            <p:spPr>
              <a:xfrm>
                <a:off x="17" y="3717"/>
                <a:ext cx="35" cy="13"/>
              </a:xfrm>
              <a:custGeom>
                <a:avLst/>
                <a:gdLst/>
                <a:ahLst/>
                <a:cxnLst/>
                <a:pathLst>
                  <a:path w="30" h="12">
                    <a:moveTo>
                      <a:pt x="30" y="5"/>
                    </a:moveTo>
                    <a:cubicBezTo>
                      <a:pt x="30" y="2"/>
                      <a:pt x="23" y="0"/>
                      <a:pt x="15" y="0"/>
                    </a:cubicBezTo>
                    <a:cubicBezTo>
                      <a:pt x="7" y="0"/>
                      <a:pt x="0" y="3"/>
                      <a:pt x="0" y="6"/>
                    </a:cubicBezTo>
                    <a:cubicBezTo>
                      <a:pt x="0" y="9"/>
                      <a:pt x="7" y="12"/>
                      <a:pt x="15" y="11"/>
                    </a:cubicBezTo>
                    <a:cubicBezTo>
                      <a:pt x="23" y="11"/>
                      <a:pt x="30" y="8"/>
                      <a:pt x="30" y="5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01" name="任意多边形 635300"/>
              <p:cNvSpPr/>
              <p:nvPr/>
            </p:nvSpPr>
            <p:spPr>
              <a:xfrm>
                <a:off x="5127" y="3431"/>
                <a:ext cx="93" cy="27"/>
              </a:xfrm>
              <a:custGeom>
                <a:avLst/>
                <a:gdLst/>
                <a:ahLst/>
                <a:cxnLst/>
                <a:pathLst>
                  <a:path w="80" h="24">
                    <a:moveTo>
                      <a:pt x="80" y="11"/>
                    </a:moveTo>
                    <a:cubicBezTo>
                      <a:pt x="80" y="4"/>
                      <a:pt x="62" y="0"/>
                      <a:pt x="40" y="1"/>
                    </a:cubicBezTo>
                    <a:cubicBezTo>
                      <a:pt x="18" y="2"/>
                      <a:pt x="0" y="8"/>
                      <a:pt x="0" y="14"/>
                    </a:cubicBezTo>
                    <a:cubicBezTo>
                      <a:pt x="0" y="20"/>
                      <a:pt x="18" y="24"/>
                      <a:pt x="40" y="23"/>
                    </a:cubicBezTo>
                    <a:cubicBezTo>
                      <a:pt x="62" y="22"/>
                      <a:pt x="80" y="17"/>
                      <a:pt x="80" y="11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02" name="任意多边形 635301"/>
              <p:cNvSpPr/>
              <p:nvPr/>
            </p:nvSpPr>
            <p:spPr>
              <a:xfrm>
                <a:off x="613" y="4027"/>
                <a:ext cx="51" cy="19"/>
              </a:xfrm>
              <a:custGeom>
                <a:avLst/>
                <a:gdLst/>
                <a:ahLst/>
                <a:cxnLst/>
                <a:pathLst>
                  <a:path w="44" h="17">
                    <a:moveTo>
                      <a:pt x="44" y="8"/>
                    </a:moveTo>
                    <a:cubicBezTo>
                      <a:pt x="44" y="4"/>
                      <a:pt x="34" y="0"/>
                      <a:pt x="22" y="0"/>
                    </a:cubicBezTo>
                    <a:cubicBezTo>
                      <a:pt x="10" y="1"/>
                      <a:pt x="0" y="4"/>
                      <a:pt x="0" y="9"/>
                    </a:cubicBezTo>
                    <a:cubicBezTo>
                      <a:pt x="0" y="13"/>
                      <a:pt x="10" y="17"/>
                      <a:pt x="22" y="16"/>
                    </a:cubicBezTo>
                    <a:cubicBezTo>
                      <a:pt x="34" y="16"/>
                      <a:pt x="44" y="12"/>
                      <a:pt x="44" y="8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03" name="任意多边形 635302"/>
              <p:cNvSpPr/>
              <p:nvPr/>
            </p:nvSpPr>
            <p:spPr>
              <a:xfrm>
                <a:off x="366" y="4141"/>
                <a:ext cx="36" cy="14"/>
              </a:xfrm>
              <a:custGeom>
                <a:avLst/>
                <a:gdLst/>
                <a:ahLst/>
                <a:cxnLst/>
                <a:pathLst>
                  <a:path w="31" h="12">
                    <a:moveTo>
                      <a:pt x="31" y="6"/>
                    </a:moveTo>
                    <a:cubicBezTo>
                      <a:pt x="31" y="3"/>
                      <a:pt x="24" y="0"/>
                      <a:pt x="16" y="0"/>
                    </a:cubicBezTo>
                    <a:cubicBezTo>
                      <a:pt x="7" y="0"/>
                      <a:pt x="0" y="3"/>
                      <a:pt x="0" y="6"/>
                    </a:cubicBezTo>
                    <a:cubicBezTo>
                      <a:pt x="0" y="10"/>
                      <a:pt x="7" y="12"/>
                      <a:pt x="16" y="12"/>
                    </a:cubicBezTo>
                    <a:cubicBezTo>
                      <a:pt x="24" y="12"/>
                      <a:pt x="31" y="9"/>
                      <a:pt x="31" y="6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04" name="任意多边形 635303"/>
              <p:cNvSpPr/>
              <p:nvPr/>
            </p:nvSpPr>
            <p:spPr>
              <a:xfrm>
                <a:off x="90" y="4253"/>
                <a:ext cx="45" cy="17"/>
              </a:xfrm>
              <a:custGeom>
                <a:avLst/>
                <a:gdLst/>
                <a:ahLst/>
                <a:cxnLst/>
                <a:pathLst>
                  <a:path w="39" h="15">
                    <a:moveTo>
                      <a:pt x="39" y="7"/>
                    </a:moveTo>
                    <a:cubicBezTo>
                      <a:pt x="39" y="3"/>
                      <a:pt x="30" y="0"/>
                      <a:pt x="19" y="0"/>
                    </a:cubicBezTo>
                    <a:cubicBezTo>
                      <a:pt x="9" y="0"/>
                      <a:pt x="0" y="4"/>
                      <a:pt x="0" y="8"/>
                    </a:cubicBezTo>
                    <a:cubicBezTo>
                      <a:pt x="0" y="12"/>
                      <a:pt x="9" y="15"/>
                      <a:pt x="19" y="15"/>
                    </a:cubicBezTo>
                    <a:cubicBezTo>
                      <a:pt x="30" y="15"/>
                      <a:pt x="39" y="12"/>
                      <a:pt x="39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05" name="任意多边形 635304"/>
              <p:cNvSpPr/>
              <p:nvPr/>
            </p:nvSpPr>
            <p:spPr>
              <a:xfrm>
                <a:off x="1590" y="4274"/>
                <a:ext cx="80" cy="28"/>
              </a:xfrm>
              <a:custGeom>
                <a:avLst/>
                <a:gdLst/>
                <a:ahLst/>
                <a:cxnLst/>
                <a:pathLst>
                  <a:path w="69" h="24">
                    <a:moveTo>
                      <a:pt x="69" y="12"/>
                    </a:moveTo>
                    <a:cubicBezTo>
                      <a:pt x="69" y="6"/>
                      <a:pt x="54" y="0"/>
                      <a:pt x="35" y="1"/>
                    </a:cubicBezTo>
                    <a:cubicBezTo>
                      <a:pt x="16" y="1"/>
                      <a:pt x="0" y="6"/>
                      <a:pt x="0" y="12"/>
                    </a:cubicBezTo>
                    <a:cubicBezTo>
                      <a:pt x="0" y="19"/>
                      <a:pt x="16" y="24"/>
                      <a:pt x="35" y="24"/>
                    </a:cubicBezTo>
                    <a:cubicBezTo>
                      <a:pt x="54" y="24"/>
                      <a:pt x="69" y="19"/>
                      <a:pt x="69" y="12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06" name="任意多边形 635305"/>
              <p:cNvSpPr/>
              <p:nvPr/>
            </p:nvSpPr>
            <p:spPr>
              <a:xfrm>
                <a:off x="1752" y="4185"/>
                <a:ext cx="82" cy="27"/>
              </a:xfrm>
              <a:custGeom>
                <a:avLst/>
                <a:gdLst/>
                <a:ahLst/>
                <a:cxnLst/>
                <a:pathLst>
                  <a:path w="71" h="24">
                    <a:moveTo>
                      <a:pt x="71" y="12"/>
                    </a:moveTo>
                    <a:cubicBezTo>
                      <a:pt x="71" y="5"/>
                      <a:pt x="55" y="0"/>
                      <a:pt x="35" y="0"/>
                    </a:cubicBezTo>
                    <a:cubicBezTo>
                      <a:pt x="16" y="0"/>
                      <a:pt x="0" y="5"/>
                      <a:pt x="0" y="12"/>
                    </a:cubicBezTo>
                    <a:cubicBezTo>
                      <a:pt x="0" y="18"/>
                      <a:pt x="16" y="24"/>
                      <a:pt x="35" y="24"/>
                    </a:cubicBezTo>
                    <a:cubicBezTo>
                      <a:pt x="55" y="24"/>
                      <a:pt x="71" y="19"/>
                      <a:pt x="71" y="12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07" name="任意多边形 635306"/>
              <p:cNvSpPr/>
              <p:nvPr/>
            </p:nvSpPr>
            <p:spPr>
              <a:xfrm>
                <a:off x="1944" y="3977"/>
                <a:ext cx="58" cy="28"/>
              </a:xfrm>
              <a:custGeom>
                <a:avLst/>
                <a:gdLst/>
                <a:ahLst/>
                <a:cxnLst/>
                <a:pathLst>
                  <a:path w="50" h="24">
                    <a:moveTo>
                      <a:pt x="50" y="12"/>
                    </a:moveTo>
                    <a:cubicBezTo>
                      <a:pt x="50" y="5"/>
                      <a:pt x="39" y="0"/>
                      <a:pt x="25" y="0"/>
                    </a:cubicBezTo>
                    <a:cubicBezTo>
                      <a:pt x="11" y="0"/>
                      <a:pt x="0" y="6"/>
                      <a:pt x="0" y="13"/>
                    </a:cubicBezTo>
                    <a:cubicBezTo>
                      <a:pt x="0" y="19"/>
                      <a:pt x="11" y="24"/>
                      <a:pt x="25" y="24"/>
                    </a:cubicBezTo>
                    <a:cubicBezTo>
                      <a:pt x="39" y="24"/>
                      <a:pt x="50" y="18"/>
                      <a:pt x="50" y="12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08" name="任意多边形 635307"/>
              <p:cNvSpPr/>
              <p:nvPr/>
            </p:nvSpPr>
            <p:spPr>
              <a:xfrm>
                <a:off x="2824" y="4032"/>
                <a:ext cx="92" cy="30"/>
              </a:xfrm>
              <a:custGeom>
                <a:avLst/>
                <a:gdLst/>
                <a:ahLst/>
                <a:cxnLst/>
                <a:pathLst>
                  <a:path w="80" h="26">
                    <a:moveTo>
                      <a:pt x="80" y="12"/>
                    </a:moveTo>
                    <a:cubicBezTo>
                      <a:pt x="80" y="5"/>
                      <a:pt x="62" y="0"/>
                      <a:pt x="40" y="0"/>
                    </a:cubicBezTo>
                    <a:cubicBezTo>
                      <a:pt x="18" y="0"/>
                      <a:pt x="0" y="6"/>
                      <a:pt x="0" y="13"/>
                    </a:cubicBezTo>
                    <a:cubicBezTo>
                      <a:pt x="0" y="20"/>
                      <a:pt x="18" y="26"/>
                      <a:pt x="40" y="25"/>
                    </a:cubicBezTo>
                    <a:cubicBezTo>
                      <a:pt x="62" y="25"/>
                      <a:pt x="80" y="19"/>
                      <a:pt x="80" y="12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09" name="椭圆 635308"/>
              <p:cNvSpPr/>
              <p:nvPr/>
            </p:nvSpPr>
            <p:spPr>
              <a:xfrm>
                <a:off x="3564" y="4231"/>
                <a:ext cx="99" cy="30"/>
              </a:xfrm>
              <a:prstGeom prst="ellipse">
                <a:avLst/>
              </a:pr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10" name="任意多边形 635309"/>
              <p:cNvSpPr/>
              <p:nvPr/>
            </p:nvSpPr>
            <p:spPr>
              <a:xfrm>
                <a:off x="4672" y="4059"/>
                <a:ext cx="68" cy="33"/>
              </a:xfrm>
              <a:custGeom>
                <a:avLst/>
                <a:gdLst/>
                <a:ahLst/>
                <a:cxnLst/>
                <a:pathLst>
                  <a:path w="59" h="29">
                    <a:moveTo>
                      <a:pt x="59" y="14"/>
                    </a:moveTo>
                    <a:cubicBezTo>
                      <a:pt x="59" y="7"/>
                      <a:pt x="45" y="0"/>
                      <a:pt x="29" y="1"/>
                    </a:cubicBezTo>
                    <a:cubicBezTo>
                      <a:pt x="13" y="1"/>
                      <a:pt x="0" y="7"/>
                      <a:pt x="0" y="15"/>
                    </a:cubicBezTo>
                    <a:cubicBezTo>
                      <a:pt x="0" y="23"/>
                      <a:pt x="13" y="29"/>
                      <a:pt x="29" y="28"/>
                    </a:cubicBezTo>
                    <a:cubicBezTo>
                      <a:pt x="45" y="28"/>
                      <a:pt x="59" y="22"/>
                      <a:pt x="59" y="14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11" name="任意多边形 635310"/>
              <p:cNvSpPr/>
              <p:nvPr/>
            </p:nvSpPr>
            <p:spPr>
              <a:xfrm>
                <a:off x="2432" y="3707"/>
                <a:ext cx="88" cy="30"/>
              </a:xfrm>
              <a:custGeom>
                <a:avLst/>
                <a:gdLst/>
                <a:ahLst/>
                <a:cxnLst/>
                <a:pathLst>
                  <a:path w="76" h="26">
                    <a:moveTo>
                      <a:pt x="76" y="11"/>
                    </a:moveTo>
                    <a:cubicBezTo>
                      <a:pt x="76" y="5"/>
                      <a:pt x="59" y="0"/>
                      <a:pt x="38" y="0"/>
                    </a:cubicBezTo>
                    <a:cubicBezTo>
                      <a:pt x="17" y="1"/>
                      <a:pt x="0" y="7"/>
                      <a:pt x="0" y="14"/>
                    </a:cubicBezTo>
                    <a:cubicBezTo>
                      <a:pt x="0" y="21"/>
                      <a:pt x="17" y="26"/>
                      <a:pt x="38" y="25"/>
                    </a:cubicBezTo>
                    <a:cubicBezTo>
                      <a:pt x="59" y="24"/>
                      <a:pt x="76" y="18"/>
                      <a:pt x="76" y="11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12" name="任意多边形 635311"/>
              <p:cNvSpPr/>
              <p:nvPr/>
            </p:nvSpPr>
            <p:spPr>
              <a:xfrm>
                <a:off x="5490" y="3941"/>
                <a:ext cx="123" cy="35"/>
              </a:xfrm>
              <a:custGeom>
                <a:avLst/>
                <a:gdLst/>
                <a:ahLst/>
                <a:cxnLst/>
                <a:pathLst>
                  <a:path w="106" h="30">
                    <a:moveTo>
                      <a:pt x="106" y="14"/>
                    </a:moveTo>
                    <a:cubicBezTo>
                      <a:pt x="106" y="6"/>
                      <a:pt x="82" y="0"/>
                      <a:pt x="53" y="0"/>
                    </a:cubicBezTo>
                    <a:cubicBezTo>
                      <a:pt x="23" y="1"/>
                      <a:pt x="0" y="8"/>
                      <a:pt x="0" y="16"/>
                    </a:cubicBezTo>
                    <a:cubicBezTo>
                      <a:pt x="0" y="24"/>
                      <a:pt x="23" y="30"/>
                      <a:pt x="53" y="29"/>
                    </a:cubicBezTo>
                    <a:cubicBezTo>
                      <a:pt x="82" y="29"/>
                      <a:pt x="106" y="22"/>
                      <a:pt x="106" y="14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13" name="任意多边形 635312"/>
              <p:cNvSpPr/>
              <p:nvPr/>
            </p:nvSpPr>
            <p:spPr>
              <a:xfrm>
                <a:off x="1511" y="3793"/>
                <a:ext cx="51" cy="18"/>
              </a:xfrm>
              <a:custGeom>
                <a:avLst/>
                <a:gdLst/>
                <a:ahLst/>
                <a:cxnLst/>
                <a:pathLst>
                  <a:path w="44" h="16">
                    <a:moveTo>
                      <a:pt x="44" y="7"/>
                    </a:moveTo>
                    <a:cubicBezTo>
                      <a:pt x="44" y="3"/>
                      <a:pt x="34" y="0"/>
                      <a:pt x="22" y="0"/>
                    </a:cubicBezTo>
                    <a:cubicBezTo>
                      <a:pt x="10" y="1"/>
                      <a:pt x="0" y="4"/>
                      <a:pt x="0" y="8"/>
                    </a:cubicBezTo>
                    <a:cubicBezTo>
                      <a:pt x="0" y="13"/>
                      <a:pt x="10" y="16"/>
                      <a:pt x="22" y="15"/>
                    </a:cubicBezTo>
                    <a:cubicBezTo>
                      <a:pt x="34" y="15"/>
                      <a:pt x="44" y="11"/>
                      <a:pt x="44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14" name="任意多边形 635313"/>
              <p:cNvSpPr/>
              <p:nvPr/>
            </p:nvSpPr>
            <p:spPr>
              <a:xfrm>
                <a:off x="543" y="3681"/>
                <a:ext cx="53" cy="19"/>
              </a:xfrm>
              <a:custGeom>
                <a:avLst/>
                <a:gdLst/>
                <a:ahLst/>
                <a:cxnLst/>
                <a:pathLst>
                  <a:path w="46" h="17">
                    <a:moveTo>
                      <a:pt x="46" y="7"/>
                    </a:moveTo>
                    <a:cubicBezTo>
                      <a:pt x="46" y="3"/>
                      <a:pt x="36" y="0"/>
                      <a:pt x="23" y="0"/>
                    </a:cubicBezTo>
                    <a:cubicBezTo>
                      <a:pt x="10" y="1"/>
                      <a:pt x="0" y="5"/>
                      <a:pt x="0" y="9"/>
                    </a:cubicBezTo>
                    <a:cubicBezTo>
                      <a:pt x="0" y="14"/>
                      <a:pt x="10" y="17"/>
                      <a:pt x="23" y="17"/>
                    </a:cubicBezTo>
                    <a:cubicBezTo>
                      <a:pt x="36" y="16"/>
                      <a:pt x="46" y="12"/>
                      <a:pt x="46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15" name="任意多边形 635314"/>
              <p:cNvSpPr/>
              <p:nvPr/>
            </p:nvSpPr>
            <p:spPr>
              <a:xfrm>
                <a:off x="660" y="3554"/>
                <a:ext cx="72" cy="28"/>
              </a:xfrm>
              <a:custGeom>
                <a:avLst/>
                <a:gdLst/>
                <a:ahLst/>
                <a:cxnLst/>
                <a:pathLst>
                  <a:path w="62" h="24">
                    <a:moveTo>
                      <a:pt x="62" y="10"/>
                    </a:moveTo>
                    <a:cubicBezTo>
                      <a:pt x="62" y="4"/>
                      <a:pt x="48" y="0"/>
                      <a:pt x="31" y="1"/>
                    </a:cubicBezTo>
                    <a:cubicBezTo>
                      <a:pt x="14" y="2"/>
                      <a:pt x="0" y="7"/>
                      <a:pt x="0" y="13"/>
                    </a:cubicBezTo>
                    <a:cubicBezTo>
                      <a:pt x="0" y="19"/>
                      <a:pt x="14" y="24"/>
                      <a:pt x="31" y="23"/>
                    </a:cubicBezTo>
                    <a:cubicBezTo>
                      <a:pt x="48" y="22"/>
                      <a:pt x="62" y="17"/>
                      <a:pt x="62" y="10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16" name="任意多边形 635315"/>
              <p:cNvSpPr/>
              <p:nvPr/>
            </p:nvSpPr>
            <p:spPr>
              <a:xfrm>
                <a:off x="200" y="3555"/>
                <a:ext cx="31" cy="13"/>
              </a:xfrm>
              <a:custGeom>
                <a:avLst/>
                <a:gdLst/>
                <a:ahLst/>
                <a:cxnLst/>
                <a:pathLst>
                  <a:path w="27" h="11">
                    <a:moveTo>
                      <a:pt x="27" y="4"/>
                    </a:moveTo>
                    <a:cubicBezTo>
                      <a:pt x="27" y="2"/>
                      <a:pt x="21" y="0"/>
                      <a:pt x="14" y="0"/>
                    </a:cubicBezTo>
                    <a:cubicBezTo>
                      <a:pt x="6" y="0"/>
                      <a:pt x="0" y="3"/>
                      <a:pt x="0" y="6"/>
                    </a:cubicBezTo>
                    <a:cubicBezTo>
                      <a:pt x="0" y="9"/>
                      <a:pt x="6" y="11"/>
                      <a:pt x="14" y="10"/>
                    </a:cubicBezTo>
                    <a:cubicBezTo>
                      <a:pt x="21" y="10"/>
                      <a:pt x="27" y="7"/>
                      <a:pt x="27" y="4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17" name="任意多边形 635316"/>
              <p:cNvSpPr/>
              <p:nvPr/>
            </p:nvSpPr>
            <p:spPr>
              <a:xfrm>
                <a:off x="4971" y="4170"/>
                <a:ext cx="116" cy="33"/>
              </a:xfrm>
              <a:custGeom>
                <a:avLst/>
                <a:gdLst/>
                <a:ahLst/>
                <a:cxnLst/>
                <a:pathLst>
                  <a:path w="101" h="29">
                    <a:moveTo>
                      <a:pt x="101" y="14"/>
                    </a:moveTo>
                    <a:cubicBezTo>
                      <a:pt x="101" y="7"/>
                      <a:pt x="78" y="0"/>
                      <a:pt x="50" y="1"/>
                    </a:cubicBezTo>
                    <a:cubicBezTo>
                      <a:pt x="23" y="1"/>
                      <a:pt x="0" y="7"/>
                      <a:pt x="0" y="15"/>
                    </a:cubicBezTo>
                    <a:cubicBezTo>
                      <a:pt x="0" y="23"/>
                      <a:pt x="23" y="29"/>
                      <a:pt x="50" y="29"/>
                    </a:cubicBezTo>
                    <a:cubicBezTo>
                      <a:pt x="78" y="29"/>
                      <a:pt x="101" y="22"/>
                      <a:pt x="101" y="14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18" name="椭圆 635317"/>
              <p:cNvSpPr/>
              <p:nvPr/>
            </p:nvSpPr>
            <p:spPr>
              <a:xfrm>
                <a:off x="2491" y="4276"/>
                <a:ext cx="89" cy="28"/>
              </a:xfrm>
              <a:prstGeom prst="ellipse">
                <a:avLst/>
              </a:pr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19" name="任意多边形 635318"/>
              <p:cNvSpPr/>
              <p:nvPr/>
            </p:nvSpPr>
            <p:spPr>
              <a:xfrm>
                <a:off x="2056" y="3932"/>
                <a:ext cx="54" cy="28"/>
              </a:xfrm>
              <a:custGeom>
                <a:avLst/>
                <a:gdLst/>
                <a:ahLst/>
                <a:cxnLst/>
                <a:pathLst>
                  <a:path w="47" h="24">
                    <a:moveTo>
                      <a:pt x="47" y="12"/>
                    </a:moveTo>
                    <a:cubicBezTo>
                      <a:pt x="47" y="5"/>
                      <a:pt x="36" y="0"/>
                      <a:pt x="24" y="0"/>
                    </a:cubicBezTo>
                    <a:cubicBezTo>
                      <a:pt x="11" y="0"/>
                      <a:pt x="0" y="6"/>
                      <a:pt x="0" y="13"/>
                    </a:cubicBezTo>
                    <a:cubicBezTo>
                      <a:pt x="0" y="19"/>
                      <a:pt x="11" y="24"/>
                      <a:pt x="24" y="24"/>
                    </a:cubicBezTo>
                    <a:cubicBezTo>
                      <a:pt x="36" y="24"/>
                      <a:pt x="47" y="18"/>
                      <a:pt x="47" y="12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20" name="任意多边形 635319"/>
              <p:cNvSpPr/>
              <p:nvPr/>
            </p:nvSpPr>
            <p:spPr>
              <a:xfrm>
                <a:off x="3531" y="3555"/>
                <a:ext cx="73" cy="32"/>
              </a:xfrm>
              <a:custGeom>
                <a:avLst/>
                <a:gdLst/>
                <a:ahLst/>
                <a:cxnLst/>
                <a:pathLst>
                  <a:path w="64" h="28">
                    <a:moveTo>
                      <a:pt x="64" y="13"/>
                    </a:moveTo>
                    <a:cubicBezTo>
                      <a:pt x="64" y="6"/>
                      <a:pt x="49" y="0"/>
                      <a:pt x="32" y="1"/>
                    </a:cubicBezTo>
                    <a:cubicBezTo>
                      <a:pt x="14" y="2"/>
                      <a:pt x="0" y="8"/>
                      <a:pt x="0" y="15"/>
                    </a:cubicBezTo>
                    <a:cubicBezTo>
                      <a:pt x="0" y="23"/>
                      <a:pt x="14" y="28"/>
                      <a:pt x="32" y="27"/>
                    </a:cubicBezTo>
                    <a:cubicBezTo>
                      <a:pt x="49" y="27"/>
                      <a:pt x="64" y="20"/>
                      <a:pt x="64" y="13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21" name="任意多边形 635320"/>
              <p:cNvSpPr/>
              <p:nvPr/>
            </p:nvSpPr>
            <p:spPr>
              <a:xfrm>
                <a:off x="1074" y="3699"/>
                <a:ext cx="54" cy="20"/>
              </a:xfrm>
              <a:custGeom>
                <a:avLst/>
                <a:gdLst/>
                <a:ahLst/>
                <a:cxnLst/>
                <a:pathLst>
                  <a:path w="47" h="17">
                    <a:moveTo>
                      <a:pt x="47" y="8"/>
                    </a:moveTo>
                    <a:cubicBezTo>
                      <a:pt x="47" y="3"/>
                      <a:pt x="36" y="0"/>
                      <a:pt x="23" y="0"/>
                    </a:cubicBezTo>
                    <a:cubicBezTo>
                      <a:pt x="10" y="1"/>
                      <a:pt x="0" y="5"/>
                      <a:pt x="0" y="9"/>
                    </a:cubicBezTo>
                    <a:cubicBezTo>
                      <a:pt x="0" y="14"/>
                      <a:pt x="10" y="17"/>
                      <a:pt x="23" y="17"/>
                    </a:cubicBezTo>
                    <a:cubicBezTo>
                      <a:pt x="36" y="16"/>
                      <a:pt x="47" y="12"/>
                      <a:pt x="47" y="8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22" name="任意多边形 635321"/>
              <p:cNvSpPr/>
              <p:nvPr/>
            </p:nvSpPr>
            <p:spPr>
              <a:xfrm>
                <a:off x="323" y="4232"/>
                <a:ext cx="50" cy="18"/>
              </a:xfrm>
              <a:custGeom>
                <a:avLst/>
                <a:gdLst/>
                <a:ahLst/>
                <a:cxnLst/>
                <a:pathLst>
                  <a:path w="44" h="16">
                    <a:moveTo>
                      <a:pt x="44" y="8"/>
                    </a:moveTo>
                    <a:cubicBezTo>
                      <a:pt x="44" y="4"/>
                      <a:pt x="34" y="0"/>
                      <a:pt x="22" y="0"/>
                    </a:cubicBezTo>
                    <a:cubicBezTo>
                      <a:pt x="10" y="0"/>
                      <a:pt x="0" y="4"/>
                      <a:pt x="0" y="8"/>
                    </a:cubicBezTo>
                    <a:cubicBezTo>
                      <a:pt x="0" y="13"/>
                      <a:pt x="10" y="16"/>
                      <a:pt x="22" y="16"/>
                    </a:cubicBezTo>
                    <a:cubicBezTo>
                      <a:pt x="34" y="16"/>
                      <a:pt x="44" y="12"/>
                      <a:pt x="44" y="8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23" name="任意多边形 635322"/>
              <p:cNvSpPr/>
              <p:nvPr/>
            </p:nvSpPr>
            <p:spPr>
              <a:xfrm>
                <a:off x="133" y="3672"/>
                <a:ext cx="44" cy="17"/>
              </a:xfrm>
              <a:custGeom>
                <a:avLst/>
                <a:gdLst/>
                <a:ahLst/>
                <a:cxnLst/>
                <a:pathLst>
                  <a:path w="38" h="15">
                    <a:moveTo>
                      <a:pt x="38" y="7"/>
                    </a:moveTo>
                    <a:cubicBezTo>
                      <a:pt x="38" y="3"/>
                      <a:pt x="30" y="0"/>
                      <a:pt x="19" y="0"/>
                    </a:cubicBezTo>
                    <a:cubicBezTo>
                      <a:pt x="8" y="1"/>
                      <a:pt x="0" y="4"/>
                      <a:pt x="0" y="8"/>
                    </a:cubicBezTo>
                    <a:cubicBezTo>
                      <a:pt x="0" y="12"/>
                      <a:pt x="8" y="15"/>
                      <a:pt x="19" y="15"/>
                    </a:cubicBezTo>
                    <a:cubicBezTo>
                      <a:pt x="30" y="14"/>
                      <a:pt x="38" y="11"/>
                      <a:pt x="38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24" name="任意多边形 635323"/>
              <p:cNvSpPr/>
              <p:nvPr/>
            </p:nvSpPr>
            <p:spPr>
              <a:xfrm>
                <a:off x="133" y="3874"/>
                <a:ext cx="41" cy="17"/>
              </a:xfrm>
              <a:custGeom>
                <a:avLst/>
                <a:gdLst/>
                <a:ahLst/>
                <a:cxnLst/>
                <a:pathLst>
                  <a:path w="35" h="14">
                    <a:moveTo>
                      <a:pt x="35" y="7"/>
                    </a:moveTo>
                    <a:cubicBezTo>
                      <a:pt x="35" y="3"/>
                      <a:pt x="27" y="0"/>
                      <a:pt x="18" y="1"/>
                    </a:cubicBezTo>
                    <a:cubicBezTo>
                      <a:pt x="8" y="1"/>
                      <a:pt x="0" y="4"/>
                      <a:pt x="0" y="8"/>
                    </a:cubicBezTo>
                    <a:cubicBezTo>
                      <a:pt x="0" y="12"/>
                      <a:pt x="8" y="14"/>
                      <a:pt x="18" y="14"/>
                    </a:cubicBezTo>
                    <a:cubicBezTo>
                      <a:pt x="27" y="14"/>
                      <a:pt x="35" y="11"/>
                      <a:pt x="35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25" name="任意多边形 635324"/>
              <p:cNvSpPr/>
              <p:nvPr/>
            </p:nvSpPr>
            <p:spPr>
              <a:xfrm>
                <a:off x="567" y="3783"/>
                <a:ext cx="47" cy="19"/>
              </a:xfrm>
              <a:custGeom>
                <a:avLst/>
                <a:gdLst/>
                <a:ahLst/>
                <a:cxnLst/>
                <a:pathLst>
                  <a:path w="41" h="16">
                    <a:moveTo>
                      <a:pt x="41" y="7"/>
                    </a:moveTo>
                    <a:cubicBezTo>
                      <a:pt x="41" y="3"/>
                      <a:pt x="31" y="0"/>
                      <a:pt x="20" y="0"/>
                    </a:cubicBezTo>
                    <a:cubicBezTo>
                      <a:pt x="9" y="1"/>
                      <a:pt x="0" y="4"/>
                      <a:pt x="0" y="9"/>
                    </a:cubicBezTo>
                    <a:cubicBezTo>
                      <a:pt x="0" y="13"/>
                      <a:pt x="9" y="16"/>
                      <a:pt x="20" y="15"/>
                    </a:cubicBezTo>
                    <a:cubicBezTo>
                      <a:pt x="31" y="15"/>
                      <a:pt x="41" y="11"/>
                      <a:pt x="41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26" name="任意多边形 635325"/>
              <p:cNvSpPr/>
              <p:nvPr/>
            </p:nvSpPr>
            <p:spPr>
              <a:xfrm>
                <a:off x="244" y="4032"/>
                <a:ext cx="44" cy="17"/>
              </a:xfrm>
              <a:custGeom>
                <a:avLst/>
                <a:gdLst/>
                <a:ahLst/>
                <a:cxnLst/>
                <a:pathLst>
                  <a:path w="38" h="14">
                    <a:moveTo>
                      <a:pt x="38" y="7"/>
                    </a:moveTo>
                    <a:cubicBezTo>
                      <a:pt x="38" y="3"/>
                      <a:pt x="29" y="0"/>
                      <a:pt x="19" y="0"/>
                    </a:cubicBezTo>
                    <a:cubicBezTo>
                      <a:pt x="9" y="0"/>
                      <a:pt x="0" y="3"/>
                      <a:pt x="0" y="7"/>
                    </a:cubicBezTo>
                    <a:cubicBezTo>
                      <a:pt x="0" y="11"/>
                      <a:pt x="9" y="14"/>
                      <a:pt x="19" y="14"/>
                    </a:cubicBezTo>
                    <a:cubicBezTo>
                      <a:pt x="29" y="14"/>
                      <a:pt x="38" y="10"/>
                      <a:pt x="38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27" name="任意多边形 635326"/>
              <p:cNvSpPr/>
              <p:nvPr/>
            </p:nvSpPr>
            <p:spPr>
              <a:xfrm>
                <a:off x="795" y="4102"/>
                <a:ext cx="55" cy="20"/>
              </a:xfrm>
              <a:custGeom>
                <a:avLst/>
                <a:gdLst/>
                <a:ahLst/>
                <a:cxnLst/>
                <a:pathLst>
                  <a:path w="48" h="18">
                    <a:moveTo>
                      <a:pt x="48" y="9"/>
                    </a:moveTo>
                    <a:cubicBezTo>
                      <a:pt x="48" y="4"/>
                      <a:pt x="37" y="0"/>
                      <a:pt x="24" y="1"/>
                    </a:cubicBezTo>
                    <a:cubicBezTo>
                      <a:pt x="11" y="1"/>
                      <a:pt x="0" y="5"/>
                      <a:pt x="0" y="9"/>
                    </a:cubicBezTo>
                    <a:cubicBezTo>
                      <a:pt x="0" y="14"/>
                      <a:pt x="11" y="18"/>
                      <a:pt x="24" y="17"/>
                    </a:cubicBezTo>
                    <a:cubicBezTo>
                      <a:pt x="37" y="17"/>
                      <a:pt x="48" y="13"/>
                      <a:pt x="48" y="9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28" name="任意多边形 635327"/>
              <p:cNvSpPr/>
              <p:nvPr/>
            </p:nvSpPr>
            <p:spPr>
              <a:xfrm>
                <a:off x="1149" y="4232"/>
                <a:ext cx="63" cy="22"/>
              </a:xfrm>
              <a:custGeom>
                <a:avLst/>
                <a:gdLst/>
                <a:ahLst/>
                <a:cxnLst/>
                <a:pathLst>
                  <a:path w="55" h="19">
                    <a:moveTo>
                      <a:pt x="55" y="10"/>
                    </a:moveTo>
                    <a:cubicBezTo>
                      <a:pt x="55" y="4"/>
                      <a:pt x="43" y="0"/>
                      <a:pt x="28" y="0"/>
                    </a:cubicBezTo>
                    <a:cubicBezTo>
                      <a:pt x="12" y="0"/>
                      <a:pt x="0" y="5"/>
                      <a:pt x="0" y="10"/>
                    </a:cubicBezTo>
                    <a:cubicBezTo>
                      <a:pt x="0" y="15"/>
                      <a:pt x="12" y="19"/>
                      <a:pt x="28" y="19"/>
                    </a:cubicBezTo>
                    <a:cubicBezTo>
                      <a:pt x="43" y="19"/>
                      <a:pt x="55" y="15"/>
                      <a:pt x="55" y="10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29" name="任意多边形 635328"/>
              <p:cNvSpPr/>
              <p:nvPr/>
            </p:nvSpPr>
            <p:spPr>
              <a:xfrm>
                <a:off x="2078" y="4072"/>
                <a:ext cx="62" cy="28"/>
              </a:xfrm>
              <a:custGeom>
                <a:avLst/>
                <a:gdLst/>
                <a:ahLst/>
                <a:cxnLst/>
                <a:pathLst>
                  <a:path w="54" h="25">
                    <a:moveTo>
                      <a:pt x="54" y="12"/>
                    </a:moveTo>
                    <a:cubicBezTo>
                      <a:pt x="54" y="6"/>
                      <a:pt x="42" y="0"/>
                      <a:pt x="27" y="1"/>
                    </a:cubicBezTo>
                    <a:cubicBezTo>
                      <a:pt x="12" y="1"/>
                      <a:pt x="0" y="6"/>
                      <a:pt x="0" y="13"/>
                    </a:cubicBezTo>
                    <a:cubicBezTo>
                      <a:pt x="0" y="20"/>
                      <a:pt x="12" y="25"/>
                      <a:pt x="27" y="25"/>
                    </a:cubicBezTo>
                    <a:cubicBezTo>
                      <a:pt x="42" y="24"/>
                      <a:pt x="54" y="19"/>
                      <a:pt x="54" y="12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30" name="任意多边形 635329"/>
              <p:cNvSpPr/>
              <p:nvPr/>
            </p:nvSpPr>
            <p:spPr>
              <a:xfrm>
                <a:off x="3170" y="3850"/>
                <a:ext cx="96" cy="31"/>
              </a:xfrm>
              <a:custGeom>
                <a:avLst/>
                <a:gdLst/>
                <a:ahLst/>
                <a:cxnLst/>
                <a:pathLst>
                  <a:path w="83" h="27">
                    <a:moveTo>
                      <a:pt x="83" y="12"/>
                    </a:moveTo>
                    <a:cubicBezTo>
                      <a:pt x="83" y="5"/>
                      <a:pt x="64" y="0"/>
                      <a:pt x="41" y="1"/>
                    </a:cubicBezTo>
                    <a:cubicBezTo>
                      <a:pt x="18" y="1"/>
                      <a:pt x="0" y="7"/>
                      <a:pt x="0" y="15"/>
                    </a:cubicBezTo>
                    <a:cubicBezTo>
                      <a:pt x="0" y="22"/>
                      <a:pt x="18" y="27"/>
                      <a:pt x="41" y="26"/>
                    </a:cubicBezTo>
                    <a:cubicBezTo>
                      <a:pt x="64" y="26"/>
                      <a:pt x="83" y="20"/>
                      <a:pt x="83" y="12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31" name="任意多边形 635330"/>
              <p:cNvSpPr/>
              <p:nvPr/>
            </p:nvSpPr>
            <p:spPr>
              <a:xfrm>
                <a:off x="2552" y="3828"/>
                <a:ext cx="58" cy="20"/>
              </a:xfrm>
              <a:custGeom>
                <a:avLst/>
                <a:gdLst/>
                <a:ahLst/>
                <a:cxnLst/>
                <a:pathLst>
                  <a:path w="50" h="17">
                    <a:moveTo>
                      <a:pt x="50" y="7"/>
                    </a:moveTo>
                    <a:cubicBezTo>
                      <a:pt x="50" y="3"/>
                      <a:pt x="39" y="0"/>
                      <a:pt x="25" y="0"/>
                    </a:cubicBezTo>
                    <a:cubicBezTo>
                      <a:pt x="11" y="1"/>
                      <a:pt x="0" y="4"/>
                      <a:pt x="0" y="9"/>
                    </a:cubicBezTo>
                    <a:cubicBezTo>
                      <a:pt x="0" y="13"/>
                      <a:pt x="11" y="17"/>
                      <a:pt x="25" y="16"/>
                    </a:cubicBezTo>
                    <a:cubicBezTo>
                      <a:pt x="39" y="16"/>
                      <a:pt x="50" y="12"/>
                      <a:pt x="50" y="7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35332" name="任意多边形 635331"/>
              <p:cNvSpPr/>
              <p:nvPr/>
            </p:nvSpPr>
            <p:spPr>
              <a:xfrm>
                <a:off x="3975" y="3706"/>
                <a:ext cx="104" cy="34"/>
              </a:xfrm>
              <a:custGeom>
                <a:avLst/>
                <a:gdLst/>
                <a:ahLst/>
                <a:cxnLst/>
                <a:pathLst>
                  <a:path w="91" h="29">
                    <a:moveTo>
                      <a:pt x="91" y="13"/>
                    </a:moveTo>
                    <a:cubicBezTo>
                      <a:pt x="91" y="6"/>
                      <a:pt x="70" y="0"/>
                      <a:pt x="45" y="1"/>
                    </a:cubicBezTo>
                    <a:cubicBezTo>
                      <a:pt x="20" y="2"/>
                      <a:pt x="0" y="9"/>
                      <a:pt x="0" y="16"/>
                    </a:cubicBezTo>
                    <a:cubicBezTo>
                      <a:pt x="0" y="23"/>
                      <a:pt x="20" y="29"/>
                      <a:pt x="45" y="28"/>
                    </a:cubicBezTo>
                    <a:cubicBezTo>
                      <a:pt x="70" y="27"/>
                      <a:pt x="91" y="21"/>
                      <a:pt x="91" y="13"/>
                    </a:cubicBezTo>
                    <a:close/>
                  </a:path>
                </a:pathLst>
              </a:custGeom>
              <a:solidFill>
                <a:srgbClr val="A0774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635357" name="任意多边形 635356"/>
            <p:cNvSpPr/>
            <p:nvPr/>
          </p:nvSpPr>
          <p:spPr>
            <a:xfrm>
              <a:off x="2225" y="3075"/>
              <a:ext cx="1142" cy="42"/>
            </a:xfrm>
            <a:custGeom>
              <a:avLst/>
              <a:gdLst/>
              <a:ahLst/>
              <a:cxnLst/>
              <a:pathLst>
                <a:path w="989" h="37">
                  <a:moveTo>
                    <a:pt x="717" y="18"/>
                  </a:moveTo>
                  <a:cubicBezTo>
                    <a:pt x="782" y="17"/>
                    <a:pt x="885" y="6"/>
                    <a:pt x="989" y="0"/>
                  </a:cubicBezTo>
                  <a:cubicBezTo>
                    <a:pt x="659" y="2"/>
                    <a:pt x="327" y="16"/>
                    <a:pt x="0" y="37"/>
                  </a:cubicBezTo>
                  <a:cubicBezTo>
                    <a:pt x="242" y="21"/>
                    <a:pt x="474" y="23"/>
                    <a:pt x="717" y="18"/>
                  </a:cubicBezTo>
                  <a:close/>
                </a:path>
              </a:pathLst>
            </a:custGeom>
            <a:solidFill>
              <a:srgbClr val="52A1FF">
                <a:alpha val="7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5358" name="任意多边形 635357"/>
            <p:cNvSpPr/>
            <p:nvPr/>
          </p:nvSpPr>
          <p:spPr>
            <a:xfrm>
              <a:off x="0" y="2980"/>
              <a:ext cx="3679" cy="151"/>
            </a:xfrm>
            <a:custGeom>
              <a:avLst/>
              <a:gdLst/>
              <a:ahLst/>
              <a:cxnLst/>
              <a:pathLst>
                <a:path w="3188" h="131">
                  <a:moveTo>
                    <a:pt x="919" y="126"/>
                  </a:moveTo>
                  <a:cubicBezTo>
                    <a:pt x="974" y="124"/>
                    <a:pt x="1009" y="122"/>
                    <a:pt x="1016" y="118"/>
                  </a:cubicBezTo>
                  <a:cubicBezTo>
                    <a:pt x="1020" y="117"/>
                    <a:pt x="956" y="112"/>
                    <a:pt x="884" y="109"/>
                  </a:cubicBezTo>
                  <a:cubicBezTo>
                    <a:pt x="1093" y="77"/>
                    <a:pt x="3188" y="24"/>
                    <a:pt x="3188" y="7"/>
                  </a:cubicBezTo>
                  <a:cubicBezTo>
                    <a:pt x="3188" y="0"/>
                    <a:pt x="1316" y="0"/>
                    <a:pt x="0" y="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152" y="14"/>
                    <a:pt x="2724" y="12"/>
                    <a:pt x="2972" y="12"/>
                  </a:cubicBezTo>
                  <a:cubicBezTo>
                    <a:pt x="2788" y="17"/>
                    <a:pt x="877" y="68"/>
                    <a:pt x="0" y="114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315" y="113"/>
                    <a:pt x="635" y="131"/>
                    <a:pt x="919" y="126"/>
                  </a:cubicBezTo>
                  <a:close/>
                </a:path>
              </a:pathLst>
            </a:custGeom>
            <a:solidFill>
              <a:srgbClr val="52A1FF">
                <a:alpha val="7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5359" name="任意多边形 635358"/>
            <p:cNvSpPr/>
            <p:nvPr/>
          </p:nvSpPr>
          <p:spPr>
            <a:xfrm>
              <a:off x="714" y="3296"/>
              <a:ext cx="4394" cy="90"/>
            </a:xfrm>
            <a:custGeom>
              <a:avLst/>
              <a:gdLst/>
              <a:ahLst/>
              <a:cxnLst/>
              <a:pathLst>
                <a:path w="3807" h="78">
                  <a:moveTo>
                    <a:pt x="3484" y="14"/>
                  </a:moveTo>
                  <a:cubicBezTo>
                    <a:pt x="3522" y="13"/>
                    <a:pt x="3648" y="6"/>
                    <a:pt x="3807" y="0"/>
                  </a:cubicBezTo>
                  <a:cubicBezTo>
                    <a:pt x="2842" y="1"/>
                    <a:pt x="1356" y="44"/>
                    <a:pt x="0" y="78"/>
                  </a:cubicBezTo>
                  <a:cubicBezTo>
                    <a:pt x="183" y="76"/>
                    <a:pt x="380" y="75"/>
                    <a:pt x="586" y="75"/>
                  </a:cubicBezTo>
                  <a:cubicBezTo>
                    <a:pt x="649" y="73"/>
                    <a:pt x="712" y="72"/>
                    <a:pt x="775" y="70"/>
                  </a:cubicBezTo>
                  <a:cubicBezTo>
                    <a:pt x="1678" y="48"/>
                    <a:pt x="2580" y="23"/>
                    <a:pt x="3484" y="14"/>
                  </a:cubicBezTo>
                  <a:close/>
                </a:path>
              </a:pathLst>
            </a:custGeom>
            <a:solidFill>
              <a:srgbClr val="52A1FF">
                <a:alpha val="7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5360" name="任意多边形 635359"/>
            <p:cNvSpPr/>
            <p:nvPr/>
          </p:nvSpPr>
          <p:spPr>
            <a:xfrm>
              <a:off x="5108" y="3282"/>
              <a:ext cx="652" cy="22"/>
            </a:xfrm>
            <a:custGeom>
              <a:avLst/>
              <a:gdLst/>
              <a:ahLst/>
              <a:cxnLst/>
              <a:pathLst>
                <a:path w="565" h="19">
                  <a:moveTo>
                    <a:pt x="0" y="12"/>
                  </a:moveTo>
                  <a:cubicBezTo>
                    <a:pt x="217" y="12"/>
                    <a:pt x="408" y="14"/>
                    <a:pt x="565" y="19"/>
                  </a:cubicBezTo>
                  <a:cubicBezTo>
                    <a:pt x="565" y="3"/>
                    <a:pt x="565" y="3"/>
                    <a:pt x="565" y="3"/>
                  </a:cubicBezTo>
                  <a:cubicBezTo>
                    <a:pt x="380" y="0"/>
                    <a:pt x="171" y="6"/>
                    <a:pt x="0" y="12"/>
                  </a:cubicBezTo>
                  <a:close/>
                </a:path>
              </a:pathLst>
            </a:custGeom>
            <a:solidFill>
              <a:srgbClr val="52A1FF">
                <a:alpha val="7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5361" name="任意多边形 635360"/>
            <p:cNvSpPr/>
            <p:nvPr/>
          </p:nvSpPr>
          <p:spPr>
            <a:xfrm>
              <a:off x="0" y="3186"/>
              <a:ext cx="5679" cy="51"/>
            </a:xfrm>
            <a:custGeom>
              <a:avLst/>
              <a:gdLst/>
              <a:ahLst/>
              <a:cxnLst/>
              <a:pathLst>
                <a:path w="4921" h="44">
                  <a:moveTo>
                    <a:pt x="4921" y="11"/>
                  </a:moveTo>
                  <a:cubicBezTo>
                    <a:pt x="4921" y="0"/>
                    <a:pt x="1320" y="5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172" y="1"/>
                    <a:pt x="4920" y="44"/>
                    <a:pt x="4921" y="11"/>
                  </a:cubicBezTo>
                  <a:close/>
                </a:path>
              </a:pathLst>
            </a:custGeom>
            <a:solidFill>
              <a:srgbClr val="52A1FF">
                <a:alpha val="7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5362" name="任意多边形 635361"/>
            <p:cNvSpPr/>
            <p:nvPr/>
          </p:nvSpPr>
          <p:spPr>
            <a:xfrm>
              <a:off x="3161" y="3114"/>
              <a:ext cx="1685" cy="45"/>
            </a:xfrm>
            <a:custGeom>
              <a:avLst/>
              <a:gdLst/>
              <a:ahLst/>
              <a:cxnLst/>
              <a:pathLst>
                <a:path w="1460" h="39">
                  <a:moveTo>
                    <a:pt x="1401" y="10"/>
                  </a:moveTo>
                  <a:cubicBezTo>
                    <a:pt x="1363" y="0"/>
                    <a:pt x="630" y="17"/>
                    <a:pt x="508" y="16"/>
                  </a:cubicBezTo>
                  <a:cubicBezTo>
                    <a:pt x="341" y="15"/>
                    <a:pt x="167" y="24"/>
                    <a:pt x="0" y="23"/>
                  </a:cubicBezTo>
                  <a:cubicBezTo>
                    <a:pt x="284" y="29"/>
                    <a:pt x="567" y="37"/>
                    <a:pt x="847" y="39"/>
                  </a:cubicBezTo>
                  <a:cubicBezTo>
                    <a:pt x="893" y="39"/>
                    <a:pt x="1460" y="26"/>
                    <a:pt x="1401" y="10"/>
                  </a:cubicBezTo>
                  <a:close/>
                </a:path>
              </a:pathLst>
            </a:custGeom>
            <a:solidFill>
              <a:srgbClr val="52A1FF">
                <a:alpha val="7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5363" name="任意多边形 635362"/>
            <p:cNvSpPr>
              <a:spLocks noEditPoints="1"/>
            </p:cNvSpPr>
            <p:nvPr/>
          </p:nvSpPr>
          <p:spPr>
            <a:xfrm>
              <a:off x="0" y="2692"/>
              <a:ext cx="5760" cy="210"/>
            </a:xfrm>
            <a:custGeom>
              <a:avLst/>
              <a:gdLst/>
              <a:ahLst/>
              <a:cxnLst/>
              <a:pathLst>
                <a:path w="4991" h="182">
                  <a:moveTo>
                    <a:pt x="4873" y="16"/>
                  </a:moveTo>
                  <a:cubicBezTo>
                    <a:pt x="4407" y="23"/>
                    <a:pt x="3940" y="22"/>
                    <a:pt x="3473" y="20"/>
                  </a:cubicBezTo>
                  <a:cubicBezTo>
                    <a:pt x="2501" y="16"/>
                    <a:pt x="1528" y="0"/>
                    <a:pt x="556" y="9"/>
                  </a:cubicBezTo>
                  <a:cubicBezTo>
                    <a:pt x="373" y="11"/>
                    <a:pt x="187" y="7"/>
                    <a:pt x="0" y="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68" y="41"/>
                    <a:pt x="136" y="45"/>
                    <a:pt x="206" y="49"/>
                  </a:cubicBezTo>
                  <a:cubicBezTo>
                    <a:pt x="1170" y="103"/>
                    <a:pt x="2157" y="66"/>
                    <a:pt x="3123" y="68"/>
                  </a:cubicBezTo>
                  <a:cubicBezTo>
                    <a:pt x="2124" y="96"/>
                    <a:pt x="1124" y="127"/>
                    <a:pt x="125" y="138"/>
                  </a:cubicBezTo>
                  <a:cubicBezTo>
                    <a:pt x="83" y="139"/>
                    <a:pt x="42" y="139"/>
                    <a:pt x="0" y="14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70" y="150"/>
                    <a:pt x="141" y="149"/>
                    <a:pt x="212" y="149"/>
                  </a:cubicBezTo>
                  <a:cubicBezTo>
                    <a:pt x="139" y="150"/>
                    <a:pt x="69" y="152"/>
                    <a:pt x="0" y="154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99" y="175"/>
                    <a:pt x="174" y="177"/>
                    <a:pt x="209" y="176"/>
                  </a:cubicBezTo>
                  <a:cubicBezTo>
                    <a:pt x="1203" y="158"/>
                    <a:pt x="2198" y="164"/>
                    <a:pt x="3192" y="167"/>
                  </a:cubicBezTo>
                  <a:cubicBezTo>
                    <a:pt x="3787" y="168"/>
                    <a:pt x="4389" y="182"/>
                    <a:pt x="4991" y="182"/>
                  </a:cubicBezTo>
                  <a:cubicBezTo>
                    <a:pt x="4991" y="166"/>
                    <a:pt x="4991" y="166"/>
                    <a:pt x="4991" y="166"/>
                  </a:cubicBezTo>
                  <a:cubicBezTo>
                    <a:pt x="4687" y="163"/>
                    <a:pt x="4383" y="159"/>
                    <a:pt x="4083" y="159"/>
                  </a:cubicBezTo>
                  <a:cubicBezTo>
                    <a:pt x="3867" y="159"/>
                    <a:pt x="2294" y="127"/>
                    <a:pt x="913" y="138"/>
                  </a:cubicBezTo>
                  <a:cubicBezTo>
                    <a:pt x="2272" y="112"/>
                    <a:pt x="3631" y="53"/>
                    <a:pt x="4991" y="25"/>
                  </a:cubicBezTo>
                  <a:cubicBezTo>
                    <a:pt x="4991" y="19"/>
                    <a:pt x="4991" y="19"/>
                    <a:pt x="4991" y="19"/>
                  </a:cubicBezTo>
                  <a:cubicBezTo>
                    <a:pt x="4937" y="17"/>
                    <a:pt x="4894" y="16"/>
                    <a:pt x="4873" y="16"/>
                  </a:cubicBezTo>
                  <a:close/>
                  <a:moveTo>
                    <a:pt x="823" y="28"/>
                  </a:moveTo>
                  <a:cubicBezTo>
                    <a:pt x="711" y="24"/>
                    <a:pt x="600" y="20"/>
                    <a:pt x="497" y="19"/>
                  </a:cubicBezTo>
                  <a:cubicBezTo>
                    <a:pt x="1119" y="8"/>
                    <a:pt x="1743" y="20"/>
                    <a:pt x="2365" y="24"/>
                  </a:cubicBezTo>
                  <a:cubicBezTo>
                    <a:pt x="2812" y="27"/>
                    <a:pt x="3259" y="30"/>
                    <a:pt x="3705" y="31"/>
                  </a:cubicBezTo>
                  <a:cubicBezTo>
                    <a:pt x="2744" y="42"/>
                    <a:pt x="1784" y="38"/>
                    <a:pt x="823" y="28"/>
                  </a:cubicBezTo>
                  <a:close/>
                  <a:moveTo>
                    <a:pt x="2499" y="53"/>
                  </a:moveTo>
                  <a:cubicBezTo>
                    <a:pt x="3147" y="48"/>
                    <a:pt x="3708" y="41"/>
                    <a:pt x="3823" y="39"/>
                  </a:cubicBezTo>
                  <a:cubicBezTo>
                    <a:pt x="3726" y="61"/>
                    <a:pt x="3182" y="60"/>
                    <a:pt x="2499" y="53"/>
                  </a:cubicBezTo>
                  <a:close/>
                </a:path>
              </a:pathLst>
            </a:custGeom>
            <a:solidFill>
              <a:srgbClr val="52A1FF">
                <a:alpha val="7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5364" name="任意多边形 635363"/>
            <p:cNvSpPr/>
            <p:nvPr/>
          </p:nvSpPr>
          <p:spPr>
            <a:xfrm>
              <a:off x="1501" y="3136"/>
              <a:ext cx="1306" cy="31"/>
            </a:xfrm>
            <a:custGeom>
              <a:avLst/>
              <a:gdLst/>
              <a:ahLst/>
              <a:cxnLst/>
              <a:pathLst>
                <a:path w="1132" h="27">
                  <a:moveTo>
                    <a:pt x="0" y="11"/>
                  </a:moveTo>
                  <a:cubicBezTo>
                    <a:pt x="404" y="27"/>
                    <a:pt x="755" y="12"/>
                    <a:pt x="1132" y="14"/>
                  </a:cubicBezTo>
                  <a:cubicBezTo>
                    <a:pt x="754" y="6"/>
                    <a:pt x="375" y="0"/>
                    <a:pt x="0" y="11"/>
                  </a:cubicBezTo>
                  <a:close/>
                </a:path>
              </a:pathLst>
            </a:custGeom>
            <a:solidFill>
              <a:srgbClr val="52A1FF">
                <a:alpha val="7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sh/>
  </p:transition>
  <p:hf sldNum="0" hdr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63559" name="组合 663558"/>
          <p:cNvGrpSpPr/>
          <p:nvPr/>
        </p:nvGrpSpPr>
        <p:grpSpPr>
          <a:xfrm>
            <a:off x="0" y="3175"/>
            <a:ext cx="9144000" cy="6851650"/>
            <a:chOff x="0" y="2"/>
            <a:chExt cx="5760" cy="4316"/>
          </a:xfrm>
        </p:grpSpPr>
        <p:sp>
          <p:nvSpPr>
            <p:cNvPr id="663560" name="矩形 663559"/>
            <p:cNvSpPr/>
            <p:nvPr/>
          </p:nvSpPr>
          <p:spPr>
            <a:xfrm>
              <a:off x="0" y="2"/>
              <a:ext cx="5760" cy="4316"/>
            </a:xfrm>
            <a:prstGeom prst="rect">
              <a:avLst/>
            </a:prstGeom>
            <a:gradFill rotWithShape="1">
              <a:gsLst>
                <a:gs pos="0">
                  <a:srgbClr val="016CD8"/>
                </a:gs>
                <a:gs pos="100000">
                  <a:srgbClr val="97CBFF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63561" name="矩形 663560"/>
            <p:cNvSpPr/>
            <p:nvPr/>
          </p:nvSpPr>
          <p:spPr>
            <a:xfrm>
              <a:off x="0" y="754"/>
              <a:ext cx="5760" cy="1848"/>
            </a:xfrm>
            <a:prstGeom prst="rect">
              <a:avLst/>
            </a:prstGeom>
            <a:gradFill rotWithShape="1">
              <a:gsLst>
                <a:gs pos="0">
                  <a:srgbClr val="8CC5FF">
                    <a:gamma/>
                    <a:shade val="46275"/>
                    <a:invGamma/>
                    <a:alpha val="0"/>
                  </a:srgbClr>
                </a:gs>
                <a:gs pos="50000">
                  <a:srgbClr val="8CC5FF">
                    <a:alpha val="39999"/>
                  </a:srgbClr>
                </a:gs>
                <a:gs pos="100000">
                  <a:srgbClr val="8CC5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63562" name="矩形 663561"/>
          <p:cNvSpPr>
            <a:spLocks noChangeAspect="1" noTextEdit="1"/>
          </p:cNvSpPr>
          <p:nvPr/>
        </p:nvSpPr>
        <p:spPr>
          <a:xfrm flipH="1">
            <a:off x="0" y="1588"/>
            <a:ext cx="9156700" cy="68532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663749" name="组合 663748"/>
          <p:cNvGrpSpPr/>
          <p:nvPr/>
        </p:nvGrpSpPr>
        <p:grpSpPr>
          <a:xfrm>
            <a:off x="0" y="4238625"/>
            <a:ext cx="9155113" cy="2635250"/>
            <a:chOff x="0" y="2670"/>
            <a:chExt cx="5767" cy="1660"/>
          </a:xfrm>
        </p:grpSpPr>
        <p:sp>
          <p:nvSpPr>
            <p:cNvPr id="663563" name="任意多边形 663562"/>
            <p:cNvSpPr/>
            <p:nvPr userDrawn="1"/>
          </p:nvSpPr>
          <p:spPr>
            <a:xfrm flipH="1">
              <a:off x="0" y="2670"/>
              <a:ext cx="5762" cy="1650"/>
            </a:xfrm>
            <a:custGeom>
              <a:avLst/>
              <a:gdLst/>
              <a:ahLst/>
              <a:cxnLst/>
              <a:pathLst>
                <a:path w="4991" h="763">
                  <a:moveTo>
                    <a:pt x="771" y="746"/>
                  </a:moveTo>
                  <a:cubicBezTo>
                    <a:pt x="1262" y="742"/>
                    <a:pt x="1746" y="763"/>
                    <a:pt x="2238" y="759"/>
                  </a:cubicBezTo>
                  <a:cubicBezTo>
                    <a:pt x="3151" y="753"/>
                    <a:pt x="4084" y="693"/>
                    <a:pt x="4991" y="749"/>
                  </a:cubicBezTo>
                  <a:cubicBezTo>
                    <a:pt x="4991" y="0"/>
                    <a:pt x="4991" y="0"/>
                    <a:pt x="499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45"/>
                    <a:pt x="0" y="745"/>
                    <a:pt x="0" y="745"/>
                  </a:cubicBezTo>
                  <a:cubicBezTo>
                    <a:pt x="257" y="745"/>
                    <a:pt x="515" y="748"/>
                    <a:pt x="771" y="746"/>
                  </a:cubicBezTo>
                  <a:close/>
                </a:path>
              </a:pathLst>
            </a:custGeom>
            <a:gradFill rotWithShape="1">
              <a:gsLst>
                <a:gs pos="0">
                  <a:srgbClr val="004BA5">
                    <a:alpha val="100000"/>
                  </a:srgbClr>
                </a:gs>
                <a:gs pos="100000">
                  <a:srgbClr val="52A1FF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663748" name="组合 663747"/>
            <p:cNvGrpSpPr/>
            <p:nvPr userDrawn="1"/>
          </p:nvGrpSpPr>
          <p:grpSpPr>
            <a:xfrm>
              <a:off x="0" y="2693"/>
              <a:ext cx="5762" cy="738"/>
              <a:chOff x="0" y="2693"/>
              <a:chExt cx="5762" cy="738"/>
            </a:xfrm>
          </p:grpSpPr>
          <p:sp>
            <p:nvSpPr>
              <p:cNvPr id="663564" name="任意多边形 663563"/>
              <p:cNvSpPr/>
              <p:nvPr userDrawn="1"/>
            </p:nvSpPr>
            <p:spPr>
              <a:xfrm flipH="1">
                <a:off x="2394" y="3076"/>
                <a:ext cx="1142" cy="42"/>
              </a:xfrm>
              <a:custGeom>
                <a:avLst/>
                <a:gdLst/>
                <a:ahLst/>
                <a:cxnLst/>
                <a:pathLst>
                  <a:path w="989" h="37">
                    <a:moveTo>
                      <a:pt x="717" y="18"/>
                    </a:moveTo>
                    <a:cubicBezTo>
                      <a:pt x="782" y="17"/>
                      <a:pt x="885" y="6"/>
                      <a:pt x="989" y="0"/>
                    </a:cubicBezTo>
                    <a:cubicBezTo>
                      <a:pt x="659" y="2"/>
                      <a:pt x="327" y="16"/>
                      <a:pt x="0" y="37"/>
                    </a:cubicBezTo>
                    <a:cubicBezTo>
                      <a:pt x="242" y="21"/>
                      <a:pt x="474" y="23"/>
                      <a:pt x="717" y="18"/>
                    </a:cubicBezTo>
                    <a:close/>
                  </a:path>
                </a:pathLst>
              </a:custGeom>
              <a:solidFill>
                <a:srgbClr val="52A1FF">
                  <a:alpha val="7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565" name="任意多边形 663564"/>
              <p:cNvSpPr/>
              <p:nvPr userDrawn="1"/>
            </p:nvSpPr>
            <p:spPr>
              <a:xfrm flipH="1">
                <a:off x="2082" y="2981"/>
                <a:ext cx="3680" cy="151"/>
              </a:xfrm>
              <a:custGeom>
                <a:avLst/>
                <a:gdLst/>
                <a:ahLst/>
                <a:cxnLst/>
                <a:pathLst>
                  <a:path w="3188" h="131">
                    <a:moveTo>
                      <a:pt x="919" y="126"/>
                    </a:moveTo>
                    <a:cubicBezTo>
                      <a:pt x="974" y="124"/>
                      <a:pt x="1009" y="122"/>
                      <a:pt x="1016" y="118"/>
                    </a:cubicBezTo>
                    <a:cubicBezTo>
                      <a:pt x="1020" y="117"/>
                      <a:pt x="956" y="112"/>
                      <a:pt x="884" y="109"/>
                    </a:cubicBezTo>
                    <a:cubicBezTo>
                      <a:pt x="1093" y="77"/>
                      <a:pt x="3188" y="24"/>
                      <a:pt x="3188" y="7"/>
                    </a:cubicBezTo>
                    <a:cubicBezTo>
                      <a:pt x="3188" y="0"/>
                      <a:pt x="1316" y="0"/>
                      <a:pt x="0" y="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152" y="14"/>
                      <a:pt x="2724" y="12"/>
                      <a:pt x="2972" y="12"/>
                    </a:cubicBezTo>
                    <a:cubicBezTo>
                      <a:pt x="2788" y="17"/>
                      <a:pt x="877" y="68"/>
                      <a:pt x="0" y="114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315" y="113"/>
                      <a:pt x="635" y="131"/>
                      <a:pt x="919" y="126"/>
                    </a:cubicBezTo>
                    <a:close/>
                  </a:path>
                </a:pathLst>
              </a:custGeom>
              <a:solidFill>
                <a:srgbClr val="52A1FF">
                  <a:alpha val="7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566" name="任意多边形 663565"/>
              <p:cNvSpPr/>
              <p:nvPr userDrawn="1"/>
            </p:nvSpPr>
            <p:spPr>
              <a:xfrm flipH="1">
                <a:off x="652" y="3297"/>
                <a:ext cx="4396" cy="90"/>
              </a:xfrm>
              <a:custGeom>
                <a:avLst/>
                <a:gdLst/>
                <a:ahLst/>
                <a:cxnLst/>
                <a:pathLst>
                  <a:path w="3807" h="78">
                    <a:moveTo>
                      <a:pt x="3484" y="14"/>
                    </a:moveTo>
                    <a:cubicBezTo>
                      <a:pt x="3522" y="13"/>
                      <a:pt x="3648" y="6"/>
                      <a:pt x="3807" y="0"/>
                    </a:cubicBezTo>
                    <a:cubicBezTo>
                      <a:pt x="2842" y="1"/>
                      <a:pt x="1356" y="44"/>
                      <a:pt x="0" y="78"/>
                    </a:cubicBezTo>
                    <a:cubicBezTo>
                      <a:pt x="183" y="76"/>
                      <a:pt x="380" y="75"/>
                      <a:pt x="586" y="75"/>
                    </a:cubicBezTo>
                    <a:cubicBezTo>
                      <a:pt x="649" y="73"/>
                      <a:pt x="712" y="72"/>
                      <a:pt x="775" y="70"/>
                    </a:cubicBezTo>
                    <a:cubicBezTo>
                      <a:pt x="1678" y="48"/>
                      <a:pt x="2580" y="23"/>
                      <a:pt x="3484" y="14"/>
                    </a:cubicBezTo>
                    <a:close/>
                  </a:path>
                </a:pathLst>
              </a:custGeom>
              <a:solidFill>
                <a:srgbClr val="52A1FF">
                  <a:alpha val="7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567" name="任意多边形 663566"/>
              <p:cNvSpPr/>
              <p:nvPr userDrawn="1"/>
            </p:nvSpPr>
            <p:spPr>
              <a:xfrm flipH="1">
                <a:off x="0" y="3383"/>
                <a:ext cx="4509" cy="31"/>
              </a:xfrm>
              <a:custGeom>
                <a:avLst/>
                <a:gdLst/>
                <a:ahLst/>
                <a:cxnLst/>
                <a:pathLst>
                  <a:path w="3906" h="27">
                    <a:moveTo>
                      <a:pt x="2680" y="3"/>
                    </a:moveTo>
                    <a:cubicBezTo>
                      <a:pt x="1841" y="0"/>
                      <a:pt x="839" y="21"/>
                      <a:pt x="0" y="25"/>
                    </a:cubicBezTo>
                    <a:cubicBezTo>
                      <a:pt x="1302" y="25"/>
                      <a:pt x="3108" y="27"/>
                      <a:pt x="3906" y="19"/>
                    </a:cubicBezTo>
                    <a:cubicBezTo>
                      <a:pt x="3906" y="3"/>
                      <a:pt x="3906" y="3"/>
                      <a:pt x="3906" y="3"/>
                    </a:cubicBezTo>
                    <a:cubicBezTo>
                      <a:pt x="3901" y="3"/>
                      <a:pt x="3896" y="3"/>
                      <a:pt x="3891" y="3"/>
                    </a:cubicBezTo>
                    <a:cubicBezTo>
                      <a:pt x="3487" y="6"/>
                      <a:pt x="3083" y="4"/>
                      <a:pt x="2680" y="3"/>
                    </a:cubicBezTo>
                    <a:close/>
                  </a:path>
                </a:pathLst>
              </a:custGeom>
              <a:solidFill>
                <a:srgbClr val="52A1FF">
                  <a:alpha val="7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568" name="任意多边形 663567"/>
              <p:cNvSpPr/>
              <p:nvPr userDrawn="1"/>
            </p:nvSpPr>
            <p:spPr>
              <a:xfrm flipH="1">
                <a:off x="4744" y="3394"/>
                <a:ext cx="1018" cy="37"/>
              </a:xfrm>
              <a:custGeom>
                <a:avLst/>
                <a:gdLst/>
                <a:ahLst/>
                <a:cxnLst/>
                <a:pathLst>
                  <a:path w="882" h="32">
                    <a:moveTo>
                      <a:pt x="0" y="32"/>
                    </a:moveTo>
                    <a:cubicBezTo>
                      <a:pt x="201" y="27"/>
                      <a:pt x="672" y="19"/>
                      <a:pt x="882" y="14"/>
                    </a:cubicBezTo>
                    <a:cubicBezTo>
                      <a:pt x="651" y="16"/>
                      <a:pt x="178" y="0"/>
                      <a:pt x="0" y="6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52A1FF">
                  <a:alpha val="7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569" name="任意多边形 663568"/>
              <p:cNvSpPr/>
              <p:nvPr userDrawn="1"/>
            </p:nvSpPr>
            <p:spPr>
              <a:xfrm flipH="1">
                <a:off x="0" y="3283"/>
                <a:ext cx="652" cy="22"/>
              </a:xfrm>
              <a:custGeom>
                <a:avLst/>
                <a:gdLst/>
                <a:ahLst/>
                <a:cxnLst/>
                <a:pathLst>
                  <a:path w="565" h="19">
                    <a:moveTo>
                      <a:pt x="0" y="12"/>
                    </a:moveTo>
                    <a:cubicBezTo>
                      <a:pt x="217" y="12"/>
                      <a:pt x="408" y="14"/>
                      <a:pt x="565" y="19"/>
                    </a:cubicBezTo>
                    <a:cubicBezTo>
                      <a:pt x="565" y="3"/>
                      <a:pt x="565" y="3"/>
                      <a:pt x="565" y="3"/>
                    </a:cubicBezTo>
                    <a:cubicBezTo>
                      <a:pt x="380" y="0"/>
                      <a:pt x="171" y="6"/>
                      <a:pt x="0" y="12"/>
                    </a:cubicBezTo>
                    <a:close/>
                  </a:path>
                </a:pathLst>
              </a:custGeom>
              <a:solidFill>
                <a:srgbClr val="52A1FF">
                  <a:alpha val="7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570" name="任意多边形 663569"/>
              <p:cNvSpPr/>
              <p:nvPr userDrawn="1"/>
            </p:nvSpPr>
            <p:spPr>
              <a:xfrm flipH="1">
                <a:off x="4320" y="3383"/>
                <a:ext cx="60" cy="0"/>
              </a:xfrm>
              <a:custGeom>
                <a:avLst/>
                <a:gdLst/>
                <a:ahLst/>
                <a:cxnLst/>
                <a:pathLst>
                  <a:path w="52">
                    <a:moveTo>
                      <a:pt x="0" y="0"/>
                    </a:moveTo>
                    <a:cubicBezTo>
                      <a:pt x="17" y="0"/>
                      <a:pt x="35" y="0"/>
                      <a:pt x="52" y="0"/>
                    </a:cubicBezTo>
                    <a:cubicBezTo>
                      <a:pt x="37" y="0"/>
                      <a:pt x="23" y="0"/>
                      <a:pt x="8" y="0"/>
                    </a:cubicBezTo>
                    <a:cubicBezTo>
                      <a:pt x="6" y="0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52A1FF">
                  <a:alpha val="7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571" name="任意多边形 663570"/>
              <p:cNvSpPr/>
              <p:nvPr userDrawn="1"/>
            </p:nvSpPr>
            <p:spPr>
              <a:xfrm flipH="1">
                <a:off x="81" y="3187"/>
                <a:ext cx="5681" cy="51"/>
              </a:xfrm>
              <a:custGeom>
                <a:avLst/>
                <a:gdLst/>
                <a:ahLst/>
                <a:cxnLst/>
                <a:pathLst>
                  <a:path w="4921" h="44">
                    <a:moveTo>
                      <a:pt x="4921" y="11"/>
                    </a:moveTo>
                    <a:cubicBezTo>
                      <a:pt x="4921" y="0"/>
                      <a:pt x="1320" y="5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172" y="1"/>
                      <a:pt x="4920" y="44"/>
                      <a:pt x="4921" y="11"/>
                    </a:cubicBezTo>
                    <a:close/>
                  </a:path>
                </a:pathLst>
              </a:custGeom>
              <a:solidFill>
                <a:srgbClr val="52A1FF">
                  <a:alpha val="7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572" name="任意多边形 663571"/>
              <p:cNvSpPr/>
              <p:nvPr userDrawn="1"/>
            </p:nvSpPr>
            <p:spPr>
              <a:xfrm flipH="1">
                <a:off x="914" y="3115"/>
                <a:ext cx="1686" cy="45"/>
              </a:xfrm>
              <a:custGeom>
                <a:avLst/>
                <a:gdLst/>
                <a:ahLst/>
                <a:cxnLst/>
                <a:pathLst>
                  <a:path w="1460" h="39">
                    <a:moveTo>
                      <a:pt x="1401" y="10"/>
                    </a:moveTo>
                    <a:cubicBezTo>
                      <a:pt x="1363" y="0"/>
                      <a:pt x="630" y="17"/>
                      <a:pt x="508" y="16"/>
                    </a:cubicBezTo>
                    <a:cubicBezTo>
                      <a:pt x="341" y="15"/>
                      <a:pt x="167" y="24"/>
                      <a:pt x="0" y="23"/>
                    </a:cubicBezTo>
                    <a:cubicBezTo>
                      <a:pt x="284" y="29"/>
                      <a:pt x="567" y="37"/>
                      <a:pt x="847" y="39"/>
                    </a:cubicBezTo>
                    <a:cubicBezTo>
                      <a:pt x="893" y="39"/>
                      <a:pt x="1460" y="26"/>
                      <a:pt x="1401" y="10"/>
                    </a:cubicBezTo>
                    <a:close/>
                  </a:path>
                </a:pathLst>
              </a:custGeom>
              <a:solidFill>
                <a:srgbClr val="52A1FF">
                  <a:alpha val="7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573" name="任意多边形 663572"/>
              <p:cNvSpPr>
                <a:spLocks noEditPoints="1"/>
              </p:cNvSpPr>
              <p:nvPr userDrawn="1"/>
            </p:nvSpPr>
            <p:spPr>
              <a:xfrm flipH="1">
                <a:off x="0" y="2693"/>
                <a:ext cx="5762" cy="210"/>
              </a:xfrm>
              <a:custGeom>
                <a:avLst/>
                <a:gdLst/>
                <a:ahLst/>
                <a:cxnLst/>
                <a:pathLst>
                  <a:path w="4991" h="182">
                    <a:moveTo>
                      <a:pt x="4873" y="16"/>
                    </a:moveTo>
                    <a:cubicBezTo>
                      <a:pt x="4407" y="23"/>
                      <a:pt x="3940" y="22"/>
                      <a:pt x="3473" y="20"/>
                    </a:cubicBezTo>
                    <a:cubicBezTo>
                      <a:pt x="2501" y="16"/>
                      <a:pt x="1528" y="0"/>
                      <a:pt x="556" y="9"/>
                    </a:cubicBezTo>
                    <a:cubicBezTo>
                      <a:pt x="373" y="11"/>
                      <a:pt x="187" y="7"/>
                      <a:pt x="0" y="3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68" y="41"/>
                      <a:pt x="136" y="45"/>
                      <a:pt x="206" y="49"/>
                    </a:cubicBezTo>
                    <a:cubicBezTo>
                      <a:pt x="1170" y="103"/>
                      <a:pt x="2157" y="66"/>
                      <a:pt x="3123" y="68"/>
                    </a:cubicBezTo>
                    <a:cubicBezTo>
                      <a:pt x="2124" y="96"/>
                      <a:pt x="1124" y="127"/>
                      <a:pt x="125" y="138"/>
                    </a:cubicBezTo>
                    <a:cubicBezTo>
                      <a:pt x="83" y="139"/>
                      <a:pt x="42" y="139"/>
                      <a:pt x="0" y="14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70" y="150"/>
                      <a:pt x="141" y="149"/>
                      <a:pt x="212" y="149"/>
                    </a:cubicBezTo>
                    <a:cubicBezTo>
                      <a:pt x="139" y="150"/>
                      <a:pt x="69" y="152"/>
                      <a:pt x="0" y="154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99" y="175"/>
                      <a:pt x="174" y="177"/>
                      <a:pt x="209" y="176"/>
                    </a:cubicBezTo>
                    <a:cubicBezTo>
                      <a:pt x="1203" y="158"/>
                      <a:pt x="2198" y="164"/>
                      <a:pt x="3192" y="167"/>
                    </a:cubicBezTo>
                    <a:cubicBezTo>
                      <a:pt x="3787" y="168"/>
                      <a:pt x="4389" y="182"/>
                      <a:pt x="4991" y="182"/>
                    </a:cubicBezTo>
                    <a:cubicBezTo>
                      <a:pt x="4991" y="166"/>
                      <a:pt x="4991" y="166"/>
                      <a:pt x="4991" y="166"/>
                    </a:cubicBezTo>
                    <a:cubicBezTo>
                      <a:pt x="4687" y="163"/>
                      <a:pt x="4383" y="159"/>
                      <a:pt x="4083" y="159"/>
                    </a:cubicBezTo>
                    <a:cubicBezTo>
                      <a:pt x="3867" y="159"/>
                      <a:pt x="2294" y="127"/>
                      <a:pt x="913" y="138"/>
                    </a:cubicBezTo>
                    <a:cubicBezTo>
                      <a:pt x="2272" y="112"/>
                      <a:pt x="3631" y="53"/>
                      <a:pt x="4991" y="25"/>
                    </a:cubicBezTo>
                    <a:cubicBezTo>
                      <a:pt x="4991" y="19"/>
                      <a:pt x="4991" y="19"/>
                      <a:pt x="4991" y="19"/>
                    </a:cubicBezTo>
                    <a:cubicBezTo>
                      <a:pt x="4937" y="17"/>
                      <a:pt x="4894" y="16"/>
                      <a:pt x="4873" y="16"/>
                    </a:cubicBezTo>
                    <a:close/>
                    <a:moveTo>
                      <a:pt x="823" y="28"/>
                    </a:moveTo>
                    <a:cubicBezTo>
                      <a:pt x="711" y="24"/>
                      <a:pt x="600" y="20"/>
                      <a:pt x="497" y="19"/>
                    </a:cubicBezTo>
                    <a:cubicBezTo>
                      <a:pt x="1119" y="8"/>
                      <a:pt x="1743" y="20"/>
                      <a:pt x="2365" y="24"/>
                    </a:cubicBezTo>
                    <a:cubicBezTo>
                      <a:pt x="2812" y="27"/>
                      <a:pt x="3259" y="30"/>
                      <a:pt x="3705" y="31"/>
                    </a:cubicBezTo>
                    <a:cubicBezTo>
                      <a:pt x="2744" y="42"/>
                      <a:pt x="1784" y="38"/>
                      <a:pt x="823" y="28"/>
                    </a:cubicBezTo>
                    <a:close/>
                    <a:moveTo>
                      <a:pt x="2499" y="53"/>
                    </a:moveTo>
                    <a:cubicBezTo>
                      <a:pt x="3147" y="48"/>
                      <a:pt x="3708" y="41"/>
                      <a:pt x="3823" y="39"/>
                    </a:cubicBezTo>
                    <a:cubicBezTo>
                      <a:pt x="3726" y="61"/>
                      <a:pt x="3182" y="60"/>
                      <a:pt x="2499" y="53"/>
                    </a:cubicBezTo>
                    <a:close/>
                  </a:path>
                </a:pathLst>
              </a:custGeom>
              <a:solidFill>
                <a:srgbClr val="52A1FF">
                  <a:alpha val="7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574" name="任意多边形 663573"/>
              <p:cNvSpPr/>
              <p:nvPr userDrawn="1"/>
            </p:nvSpPr>
            <p:spPr>
              <a:xfrm flipH="1">
                <a:off x="2954" y="3137"/>
                <a:ext cx="1307" cy="31"/>
              </a:xfrm>
              <a:custGeom>
                <a:avLst/>
                <a:gdLst/>
                <a:ahLst/>
                <a:cxnLst/>
                <a:pathLst>
                  <a:path w="1132" h="27">
                    <a:moveTo>
                      <a:pt x="0" y="11"/>
                    </a:moveTo>
                    <a:cubicBezTo>
                      <a:pt x="404" y="27"/>
                      <a:pt x="755" y="12"/>
                      <a:pt x="1132" y="14"/>
                    </a:cubicBezTo>
                    <a:cubicBezTo>
                      <a:pt x="754" y="6"/>
                      <a:pt x="375" y="0"/>
                      <a:pt x="0" y="11"/>
                    </a:cubicBezTo>
                    <a:close/>
                  </a:path>
                </a:pathLst>
              </a:custGeom>
              <a:solidFill>
                <a:srgbClr val="52A1FF">
                  <a:alpha val="7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663575" name="任意多边形 663574"/>
            <p:cNvSpPr/>
            <p:nvPr userDrawn="1"/>
          </p:nvSpPr>
          <p:spPr>
            <a:xfrm flipH="1">
              <a:off x="0" y="3442"/>
              <a:ext cx="5762" cy="876"/>
            </a:xfrm>
            <a:custGeom>
              <a:avLst/>
              <a:gdLst/>
              <a:ahLst/>
              <a:cxnLst/>
              <a:pathLst>
                <a:path w="4991" h="760">
                  <a:moveTo>
                    <a:pt x="2238" y="88"/>
                  </a:moveTo>
                  <a:cubicBezTo>
                    <a:pt x="1746" y="100"/>
                    <a:pt x="1262" y="33"/>
                    <a:pt x="771" y="45"/>
                  </a:cubicBezTo>
                  <a:cubicBezTo>
                    <a:pt x="515" y="51"/>
                    <a:pt x="257" y="40"/>
                    <a:pt x="0" y="41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4991" y="760"/>
                    <a:pt x="4991" y="760"/>
                    <a:pt x="4991" y="760"/>
                  </a:cubicBezTo>
                  <a:cubicBezTo>
                    <a:pt x="4991" y="1"/>
                    <a:pt x="4991" y="1"/>
                    <a:pt x="4991" y="1"/>
                  </a:cubicBezTo>
                  <a:cubicBezTo>
                    <a:pt x="4187" y="0"/>
                    <a:pt x="3151" y="67"/>
                    <a:pt x="2238" y="88"/>
                  </a:cubicBezTo>
                  <a:close/>
                </a:path>
              </a:pathLst>
            </a:custGeom>
            <a:gradFill rotWithShape="1">
              <a:gsLst>
                <a:gs pos="0">
                  <a:srgbClr val="EDBC80">
                    <a:alpha val="100000"/>
                  </a:srgbClr>
                </a:gs>
                <a:gs pos="100000">
                  <a:srgbClr val="B28C62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663576" name="组合 663575"/>
            <p:cNvGrpSpPr/>
            <p:nvPr userDrawn="1"/>
          </p:nvGrpSpPr>
          <p:grpSpPr>
            <a:xfrm>
              <a:off x="9" y="3447"/>
              <a:ext cx="5758" cy="883"/>
              <a:chOff x="9" y="3431"/>
              <a:chExt cx="5758" cy="883"/>
            </a:xfrm>
          </p:grpSpPr>
          <p:sp>
            <p:nvSpPr>
              <p:cNvPr id="663577" name="任意多边形 663576"/>
              <p:cNvSpPr/>
              <p:nvPr/>
            </p:nvSpPr>
            <p:spPr>
              <a:xfrm flipH="1">
                <a:off x="3864" y="3539"/>
                <a:ext cx="44" cy="16"/>
              </a:xfrm>
              <a:custGeom>
                <a:avLst/>
                <a:gdLst/>
                <a:ahLst/>
                <a:cxnLst/>
                <a:pathLst>
                  <a:path w="38" h="14">
                    <a:moveTo>
                      <a:pt x="38" y="6"/>
                    </a:moveTo>
                    <a:cubicBezTo>
                      <a:pt x="38" y="2"/>
                      <a:pt x="29" y="0"/>
                      <a:pt x="19" y="0"/>
                    </a:cubicBezTo>
                    <a:cubicBezTo>
                      <a:pt x="8" y="1"/>
                      <a:pt x="0" y="4"/>
                      <a:pt x="0" y="8"/>
                    </a:cubicBezTo>
                    <a:cubicBezTo>
                      <a:pt x="0" y="11"/>
                      <a:pt x="8" y="14"/>
                      <a:pt x="19" y="13"/>
                    </a:cubicBezTo>
                    <a:cubicBezTo>
                      <a:pt x="29" y="13"/>
                      <a:pt x="38" y="9"/>
                      <a:pt x="38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578" name="任意多边形 663577"/>
              <p:cNvSpPr/>
              <p:nvPr/>
            </p:nvSpPr>
            <p:spPr>
              <a:xfrm flipH="1">
                <a:off x="3836" y="3564"/>
                <a:ext cx="45" cy="16"/>
              </a:xfrm>
              <a:custGeom>
                <a:avLst/>
                <a:gdLst/>
                <a:ahLst/>
                <a:cxnLst/>
                <a:pathLst>
                  <a:path w="39" h="14">
                    <a:moveTo>
                      <a:pt x="39" y="6"/>
                    </a:moveTo>
                    <a:cubicBezTo>
                      <a:pt x="39" y="3"/>
                      <a:pt x="30" y="0"/>
                      <a:pt x="20" y="1"/>
                    </a:cubicBezTo>
                    <a:cubicBezTo>
                      <a:pt x="9" y="1"/>
                      <a:pt x="0" y="5"/>
                      <a:pt x="0" y="8"/>
                    </a:cubicBezTo>
                    <a:cubicBezTo>
                      <a:pt x="0" y="12"/>
                      <a:pt x="9" y="14"/>
                      <a:pt x="20" y="14"/>
                    </a:cubicBezTo>
                    <a:cubicBezTo>
                      <a:pt x="30" y="13"/>
                      <a:pt x="39" y="10"/>
                      <a:pt x="39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579" name="任意多边形 663578"/>
              <p:cNvSpPr/>
              <p:nvPr/>
            </p:nvSpPr>
            <p:spPr>
              <a:xfrm flipH="1">
                <a:off x="4374" y="3589"/>
                <a:ext cx="42" cy="16"/>
              </a:xfrm>
              <a:custGeom>
                <a:avLst/>
                <a:gdLst/>
                <a:ahLst/>
                <a:cxnLst/>
                <a:pathLst>
                  <a:path w="36" h="14">
                    <a:moveTo>
                      <a:pt x="36" y="6"/>
                    </a:moveTo>
                    <a:cubicBezTo>
                      <a:pt x="36" y="3"/>
                      <a:pt x="28" y="0"/>
                      <a:pt x="18" y="1"/>
                    </a:cubicBezTo>
                    <a:cubicBezTo>
                      <a:pt x="8" y="1"/>
                      <a:pt x="0" y="4"/>
                      <a:pt x="0" y="8"/>
                    </a:cubicBezTo>
                    <a:cubicBezTo>
                      <a:pt x="0" y="11"/>
                      <a:pt x="8" y="14"/>
                      <a:pt x="18" y="13"/>
                    </a:cubicBezTo>
                    <a:cubicBezTo>
                      <a:pt x="28" y="13"/>
                      <a:pt x="36" y="10"/>
                      <a:pt x="36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580" name="任意多边形 663579"/>
              <p:cNvSpPr/>
              <p:nvPr/>
            </p:nvSpPr>
            <p:spPr>
              <a:xfrm flipH="1">
                <a:off x="3554" y="3669"/>
                <a:ext cx="46" cy="15"/>
              </a:xfrm>
              <a:custGeom>
                <a:avLst/>
                <a:gdLst/>
                <a:ahLst/>
                <a:cxnLst/>
                <a:pathLst>
                  <a:path w="40" h="13">
                    <a:moveTo>
                      <a:pt x="40" y="6"/>
                    </a:moveTo>
                    <a:cubicBezTo>
                      <a:pt x="40" y="2"/>
                      <a:pt x="31" y="0"/>
                      <a:pt x="20" y="0"/>
                    </a:cubicBezTo>
                    <a:cubicBezTo>
                      <a:pt x="9" y="0"/>
                      <a:pt x="0" y="4"/>
                      <a:pt x="0" y="7"/>
                    </a:cubicBezTo>
                    <a:cubicBezTo>
                      <a:pt x="0" y="11"/>
                      <a:pt x="9" y="13"/>
                      <a:pt x="20" y="13"/>
                    </a:cubicBezTo>
                    <a:cubicBezTo>
                      <a:pt x="31" y="13"/>
                      <a:pt x="40" y="9"/>
                      <a:pt x="40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581" name="任意多边形 663580"/>
              <p:cNvSpPr/>
              <p:nvPr/>
            </p:nvSpPr>
            <p:spPr>
              <a:xfrm flipH="1">
                <a:off x="4374" y="3735"/>
                <a:ext cx="42" cy="15"/>
              </a:xfrm>
              <a:custGeom>
                <a:avLst/>
                <a:gdLst/>
                <a:ahLst/>
                <a:cxnLst/>
                <a:pathLst>
                  <a:path w="36" h="13">
                    <a:moveTo>
                      <a:pt x="36" y="6"/>
                    </a:moveTo>
                    <a:cubicBezTo>
                      <a:pt x="36" y="3"/>
                      <a:pt x="28" y="0"/>
                      <a:pt x="18" y="0"/>
                    </a:cubicBezTo>
                    <a:cubicBezTo>
                      <a:pt x="8" y="1"/>
                      <a:pt x="0" y="4"/>
                      <a:pt x="0" y="7"/>
                    </a:cubicBezTo>
                    <a:cubicBezTo>
                      <a:pt x="0" y="11"/>
                      <a:pt x="8" y="13"/>
                      <a:pt x="18" y="13"/>
                    </a:cubicBezTo>
                    <a:cubicBezTo>
                      <a:pt x="28" y="13"/>
                      <a:pt x="36" y="9"/>
                      <a:pt x="36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582" name="任意多边形 663581"/>
              <p:cNvSpPr/>
              <p:nvPr/>
            </p:nvSpPr>
            <p:spPr>
              <a:xfrm flipH="1">
                <a:off x="4504" y="3751"/>
                <a:ext cx="40" cy="15"/>
              </a:xfrm>
              <a:custGeom>
                <a:avLst/>
                <a:gdLst/>
                <a:ahLst/>
                <a:cxnLst/>
                <a:pathLst>
                  <a:path w="35" h="13">
                    <a:moveTo>
                      <a:pt x="35" y="6"/>
                    </a:moveTo>
                    <a:cubicBezTo>
                      <a:pt x="35" y="3"/>
                      <a:pt x="28" y="0"/>
                      <a:pt x="18" y="1"/>
                    </a:cubicBezTo>
                    <a:cubicBezTo>
                      <a:pt x="8" y="1"/>
                      <a:pt x="0" y="4"/>
                      <a:pt x="0" y="7"/>
                    </a:cubicBezTo>
                    <a:cubicBezTo>
                      <a:pt x="0" y="11"/>
                      <a:pt x="8" y="13"/>
                      <a:pt x="18" y="13"/>
                    </a:cubicBezTo>
                    <a:cubicBezTo>
                      <a:pt x="28" y="12"/>
                      <a:pt x="35" y="9"/>
                      <a:pt x="35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583" name="任意多边形 663582"/>
              <p:cNvSpPr/>
              <p:nvPr/>
            </p:nvSpPr>
            <p:spPr>
              <a:xfrm flipH="1">
                <a:off x="3410" y="3750"/>
                <a:ext cx="46" cy="16"/>
              </a:xfrm>
              <a:custGeom>
                <a:avLst/>
                <a:gdLst/>
                <a:ahLst/>
                <a:cxnLst/>
                <a:pathLst>
                  <a:path w="40" h="14">
                    <a:moveTo>
                      <a:pt x="40" y="6"/>
                    </a:moveTo>
                    <a:cubicBezTo>
                      <a:pt x="40" y="3"/>
                      <a:pt x="31" y="0"/>
                      <a:pt x="20" y="0"/>
                    </a:cubicBezTo>
                    <a:cubicBezTo>
                      <a:pt x="9" y="1"/>
                      <a:pt x="0" y="4"/>
                      <a:pt x="0" y="8"/>
                    </a:cubicBezTo>
                    <a:cubicBezTo>
                      <a:pt x="0" y="11"/>
                      <a:pt x="9" y="14"/>
                      <a:pt x="20" y="14"/>
                    </a:cubicBezTo>
                    <a:cubicBezTo>
                      <a:pt x="31" y="13"/>
                      <a:pt x="40" y="10"/>
                      <a:pt x="40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584" name="任意多边形 663583"/>
              <p:cNvSpPr/>
              <p:nvPr/>
            </p:nvSpPr>
            <p:spPr>
              <a:xfrm flipH="1">
                <a:off x="2582" y="3706"/>
                <a:ext cx="52" cy="17"/>
              </a:xfrm>
              <a:custGeom>
                <a:avLst/>
                <a:gdLst/>
                <a:ahLst/>
                <a:cxnLst/>
                <a:pathLst>
                  <a:path w="45" h="15">
                    <a:moveTo>
                      <a:pt x="45" y="7"/>
                    </a:moveTo>
                    <a:cubicBezTo>
                      <a:pt x="45" y="3"/>
                      <a:pt x="35" y="0"/>
                      <a:pt x="22" y="1"/>
                    </a:cubicBezTo>
                    <a:cubicBezTo>
                      <a:pt x="10" y="1"/>
                      <a:pt x="0" y="5"/>
                      <a:pt x="0" y="8"/>
                    </a:cubicBezTo>
                    <a:cubicBezTo>
                      <a:pt x="0" y="12"/>
                      <a:pt x="10" y="15"/>
                      <a:pt x="22" y="14"/>
                    </a:cubicBezTo>
                    <a:cubicBezTo>
                      <a:pt x="35" y="14"/>
                      <a:pt x="45" y="11"/>
                      <a:pt x="45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585" name="任意多边形 663584"/>
              <p:cNvSpPr/>
              <p:nvPr/>
            </p:nvSpPr>
            <p:spPr>
              <a:xfrm flipH="1">
                <a:off x="2516" y="3672"/>
                <a:ext cx="53" cy="17"/>
              </a:xfrm>
              <a:custGeom>
                <a:avLst/>
                <a:gdLst/>
                <a:ahLst/>
                <a:cxnLst/>
                <a:pathLst>
                  <a:path w="45" h="15">
                    <a:moveTo>
                      <a:pt x="45" y="7"/>
                    </a:moveTo>
                    <a:cubicBezTo>
                      <a:pt x="45" y="3"/>
                      <a:pt x="34" y="0"/>
                      <a:pt x="22" y="1"/>
                    </a:cubicBezTo>
                    <a:cubicBezTo>
                      <a:pt x="10" y="1"/>
                      <a:pt x="0" y="4"/>
                      <a:pt x="0" y="8"/>
                    </a:cubicBezTo>
                    <a:cubicBezTo>
                      <a:pt x="0" y="12"/>
                      <a:pt x="10" y="15"/>
                      <a:pt x="22" y="14"/>
                    </a:cubicBezTo>
                    <a:cubicBezTo>
                      <a:pt x="34" y="14"/>
                      <a:pt x="45" y="10"/>
                      <a:pt x="45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586" name="任意多边形 663585"/>
              <p:cNvSpPr/>
              <p:nvPr/>
            </p:nvSpPr>
            <p:spPr>
              <a:xfrm flipH="1">
                <a:off x="2773" y="3616"/>
                <a:ext cx="50" cy="18"/>
              </a:xfrm>
              <a:custGeom>
                <a:avLst/>
                <a:gdLst/>
                <a:ahLst/>
                <a:cxnLst/>
                <a:pathLst>
                  <a:path w="43" h="15">
                    <a:moveTo>
                      <a:pt x="43" y="7"/>
                    </a:moveTo>
                    <a:cubicBezTo>
                      <a:pt x="43" y="3"/>
                      <a:pt x="34" y="0"/>
                      <a:pt x="22" y="1"/>
                    </a:cubicBezTo>
                    <a:cubicBezTo>
                      <a:pt x="10" y="1"/>
                      <a:pt x="0" y="5"/>
                      <a:pt x="0" y="8"/>
                    </a:cubicBezTo>
                    <a:cubicBezTo>
                      <a:pt x="0" y="12"/>
                      <a:pt x="10" y="15"/>
                      <a:pt x="22" y="14"/>
                    </a:cubicBezTo>
                    <a:cubicBezTo>
                      <a:pt x="34" y="14"/>
                      <a:pt x="43" y="10"/>
                      <a:pt x="43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587" name="任意多边形 663586"/>
              <p:cNvSpPr/>
              <p:nvPr/>
            </p:nvSpPr>
            <p:spPr>
              <a:xfrm flipH="1">
                <a:off x="2154" y="3612"/>
                <a:ext cx="54" cy="18"/>
              </a:xfrm>
              <a:custGeom>
                <a:avLst/>
                <a:gdLst/>
                <a:ahLst/>
                <a:cxnLst/>
                <a:pathLst>
                  <a:path w="47" h="16">
                    <a:moveTo>
                      <a:pt x="47" y="7"/>
                    </a:moveTo>
                    <a:cubicBezTo>
                      <a:pt x="47" y="3"/>
                      <a:pt x="37" y="0"/>
                      <a:pt x="24" y="1"/>
                    </a:cubicBezTo>
                    <a:cubicBezTo>
                      <a:pt x="11" y="1"/>
                      <a:pt x="0" y="5"/>
                      <a:pt x="0" y="9"/>
                    </a:cubicBezTo>
                    <a:cubicBezTo>
                      <a:pt x="0" y="13"/>
                      <a:pt x="11" y="16"/>
                      <a:pt x="24" y="15"/>
                    </a:cubicBezTo>
                    <a:cubicBezTo>
                      <a:pt x="37" y="15"/>
                      <a:pt x="47" y="11"/>
                      <a:pt x="47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588" name="任意多边形 663587"/>
              <p:cNvSpPr/>
              <p:nvPr/>
            </p:nvSpPr>
            <p:spPr>
              <a:xfrm flipH="1">
                <a:off x="2484" y="3560"/>
                <a:ext cx="53" cy="17"/>
              </a:xfrm>
              <a:custGeom>
                <a:avLst/>
                <a:gdLst/>
                <a:ahLst/>
                <a:cxnLst/>
                <a:pathLst>
                  <a:path w="45" h="15">
                    <a:moveTo>
                      <a:pt x="45" y="6"/>
                    </a:moveTo>
                    <a:cubicBezTo>
                      <a:pt x="45" y="2"/>
                      <a:pt x="35" y="0"/>
                      <a:pt x="22" y="0"/>
                    </a:cubicBezTo>
                    <a:cubicBezTo>
                      <a:pt x="10" y="1"/>
                      <a:pt x="0" y="4"/>
                      <a:pt x="0" y="8"/>
                    </a:cubicBezTo>
                    <a:cubicBezTo>
                      <a:pt x="0" y="12"/>
                      <a:pt x="10" y="15"/>
                      <a:pt x="22" y="14"/>
                    </a:cubicBezTo>
                    <a:cubicBezTo>
                      <a:pt x="35" y="14"/>
                      <a:pt x="45" y="10"/>
                      <a:pt x="45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589" name="任意多边形 663588"/>
              <p:cNvSpPr/>
              <p:nvPr/>
            </p:nvSpPr>
            <p:spPr>
              <a:xfrm flipH="1">
                <a:off x="2452" y="3518"/>
                <a:ext cx="52" cy="18"/>
              </a:xfrm>
              <a:custGeom>
                <a:avLst/>
                <a:gdLst/>
                <a:ahLst/>
                <a:cxnLst/>
                <a:pathLst>
                  <a:path w="45" h="15">
                    <a:moveTo>
                      <a:pt x="45" y="7"/>
                    </a:moveTo>
                    <a:cubicBezTo>
                      <a:pt x="45" y="3"/>
                      <a:pt x="35" y="0"/>
                      <a:pt x="22" y="1"/>
                    </a:cubicBezTo>
                    <a:cubicBezTo>
                      <a:pt x="10" y="2"/>
                      <a:pt x="0" y="5"/>
                      <a:pt x="0" y="9"/>
                    </a:cubicBezTo>
                    <a:cubicBezTo>
                      <a:pt x="0" y="13"/>
                      <a:pt x="10" y="15"/>
                      <a:pt x="22" y="15"/>
                    </a:cubicBezTo>
                    <a:cubicBezTo>
                      <a:pt x="35" y="14"/>
                      <a:pt x="45" y="11"/>
                      <a:pt x="45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590" name="任意多边形 663589"/>
              <p:cNvSpPr/>
              <p:nvPr/>
            </p:nvSpPr>
            <p:spPr>
              <a:xfrm flipH="1">
                <a:off x="1224" y="3449"/>
                <a:ext cx="65" cy="20"/>
              </a:xfrm>
              <a:custGeom>
                <a:avLst/>
                <a:gdLst/>
                <a:ahLst/>
                <a:cxnLst/>
                <a:pathLst>
                  <a:path w="56" h="17">
                    <a:moveTo>
                      <a:pt x="56" y="7"/>
                    </a:moveTo>
                    <a:cubicBezTo>
                      <a:pt x="56" y="3"/>
                      <a:pt x="43" y="0"/>
                      <a:pt x="28" y="1"/>
                    </a:cubicBezTo>
                    <a:cubicBezTo>
                      <a:pt x="13" y="2"/>
                      <a:pt x="0" y="6"/>
                      <a:pt x="0" y="10"/>
                    </a:cubicBezTo>
                    <a:cubicBezTo>
                      <a:pt x="0" y="14"/>
                      <a:pt x="13" y="17"/>
                      <a:pt x="28" y="16"/>
                    </a:cubicBezTo>
                    <a:cubicBezTo>
                      <a:pt x="43" y="15"/>
                      <a:pt x="56" y="11"/>
                      <a:pt x="56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591" name="任意多边形 663590"/>
              <p:cNvSpPr/>
              <p:nvPr/>
            </p:nvSpPr>
            <p:spPr>
              <a:xfrm flipH="1">
                <a:off x="932" y="3477"/>
                <a:ext cx="62" cy="18"/>
              </a:xfrm>
              <a:custGeom>
                <a:avLst/>
                <a:gdLst/>
                <a:ahLst/>
                <a:cxnLst/>
                <a:pathLst>
                  <a:path w="53" h="16">
                    <a:moveTo>
                      <a:pt x="53" y="7"/>
                    </a:moveTo>
                    <a:cubicBezTo>
                      <a:pt x="53" y="3"/>
                      <a:pt x="41" y="0"/>
                      <a:pt x="27" y="1"/>
                    </a:cubicBezTo>
                    <a:cubicBezTo>
                      <a:pt x="12" y="1"/>
                      <a:pt x="0" y="5"/>
                      <a:pt x="0" y="9"/>
                    </a:cubicBezTo>
                    <a:cubicBezTo>
                      <a:pt x="0" y="13"/>
                      <a:pt x="12" y="16"/>
                      <a:pt x="27" y="16"/>
                    </a:cubicBezTo>
                    <a:cubicBezTo>
                      <a:pt x="41" y="15"/>
                      <a:pt x="53" y="11"/>
                      <a:pt x="53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592" name="任意多边形 663591"/>
              <p:cNvSpPr/>
              <p:nvPr/>
            </p:nvSpPr>
            <p:spPr>
              <a:xfrm flipH="1">
                <a:off x="218" y="3457"/>
                <a:ext cx="65" cy="20"/>
              </a:xfrm>
              <a:custGeom>
                <a:avLst/>
                <a:gdLst/>
                <a:ahLst/>
                <a:cxnLst/>
                <a:pathLst>
                  <a:path w="57" h="17">
                    <a:moveTo>
                      <a:pt x="57" y="7"/>
                    </a:moveTo>
                    <a:cubicBezTo>
                      <a:pt x="57" y="3"/>
                      <a:pt x="45" y="0"/>
                      <a:pt x="29" y="1"/>
                    </a:cubicBezTo>
                    <a:cubicBezTo>
                      <a:pt x="13" y="1"/>
                      <a:pt x="0" y="5"/>
                      <a:pt x="0" y="10"/>
                    </a:cubicBezTo>
                    <a:cubicBezTo>
                      <a:pt x="0" y="14"/>
                      <a:pt x="13" y="17"/>
                      <a:pt x="29" y="16"/>
                    </a:cubicBezTo>
                    <a:cubicBezTo>
                      <a:pt x="45" y="16"/>
                      <a:pt x="57" y="12"/>
                      <a:pt x="57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593" name="任意多边形 663592"/>
              <p:cNvSpPr/>
              <p:nvPr/>
            </p:nvSpPr>
            <p:spPr>
              <a:xfrm flipH="1">
                <a:off x="149" y="3493"/>
                <a:ext cx="65" cy="19"/>
              </a:xfrm>
              <a:custGeom>
                <a:avLst/>
                <a:gdLst/>
                <a:ahLst/>
                <a:cxnLst/>
                <a:pathLst>
                  <a:path w="57" h="17">
                    <a:moveTo>
                      <a:pt x="57" y="8"/>
                    </a:moveTo>
                    <a:cubicBezTo>
                      <a:pt x="57" y="3"/>
                      <a:pt x="44" y="0"/>
                      <a:pt x="29" y="1"/>
                    </a:cubicBezTo>
                    <a:cubicBezTo>
                      <a:pt x="13" y="2"/>
                      <a:pt x="0" y="6"/>
                      <a:pt x="0" y="10"/>
                    </a:cubicBezTo>
                    <a:cubicBezTo>
                      <a:pt x="0" y="14"/>
                      <a:pt x="13" y="17"/>
                      <a:pt x="29" y="17"/>
                    </a:cubicBezTo>
                    <a:cubicBezTo>
                      <a:pt x="44" y="16"/>
                      <a:pt x="57" y="12"/>
                      <a:pt x="57" y="8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594" name="任意多边形 663593"/>
              <p:cNvSpPr/>
              <p:nvPr/>
            </p:nvSpPr>
            <p:spPr>
              <a:xfrm flipH="1">
                <a:off x="1455" y="3599"/>
                <a:ext cx="57" cy="18"/>
              </a:xfrm>
              <a:custGeom>
                <a:avLst/>
                <a:gdLst/>
                <a:ahLst/>
                <a:cxnLst/>
                <a:pathLst>
                  <a:path w="50" h="16">
                    <a:moveTo>
                      <a:pt x="50" y="7"/>
                    </a:moveTo>
                    <a:cubicBezTo>
                      <a:pt x="50" y="3"/>
                      <a:pt x="39" y="0"/>
                      <a:pt x="25" y="1"/>
                    </a:cubicBezTo>
                    <a:cubicBezTo>
                      <a:pt x="11" y="1"/>
                      <a:pt x="0" y="5"/>
                      <a:pt x="0" y="9"/>
                    </a:cubicBezTo>
                    <a:cubicBezTo>
                      <a:pt x="0" y="13"/>
                      <a:pt x="11" y="16"/>
                      <a:pt x="25" y="15"/>
                    </a:cubicBezTo>
                    <a:cubicBezTo>
                      <a:pt x="39" y="15"/>
                      <a:pt x="50" y="11"/>
                      <a:pt x="50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595" name="任意多边形 663594"/>
              <p:cNvSpPr/>
              <p:nvPr/>
            </p:nvSpPr>
            <p:spPr>
              <a:xfrm flipH="1">
                <a:off x="5189" y="4089"/>
                <a:ext cx="37" cy="14"/>
              </a:xfrm>
              <a:custGeom>
                <a:avLst/>
                <a:gdLst/>
                <a:ahLst/>
                <a:cxnLst/>
                <a:pathLst>
                  <a:path w="32" h="12">
                    <a:moveTo>
                      <a:pt x="32" y="6"/>
                    </a:moveTo>
                    <a:cubicBezTo>
                      <a:pt x="32" y="3"/>
                      <a:pt x="25" y="0"/>
                      <a:pt x="16" y="0"/>
                    </a:cubicBezTo>
                    <a:cubicBezTo>
                      <a:pt x="7" y="0"/>
                      <a:pt x="0" y="3"/>
                      <a:pt x="0" y="6"/>
                    </a:cubicBezTo>
                    <a:cubicBezTo>
                      <a:pt x="0" y="10"/>
                      <a:pt x="7" y="12"/>
                      <a:pt x="16" y="12"/>
                    </a:cubicBezTo>
                    <a:cubicBezTo>
                      <a:pt x="25" y="12"/>
                      <a:pt x="32" y="9"/>
                      <a:pt x="32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596" name="任意多边形 663595"/>
              <p:cNvSpPr/>
              <p:nvPr/>
            </p:nvSpPr>
            <p:spPr>
              <a:xfrm flipH="1">
                <a:off x="5165" y="4114"/>
                <a:ext cx="38" cy="14"/>
              </a:xfrm>
              <a:custGeom>
                <a:avLst/>
                <a:gdLst/>
                <a:ahLst/>
                <a:cxnLst/>
                <a:pathLst>
                  <a:path w="33" h="12">
                    <a:moveTo>
                      <a:pt x="33" y="5"/>
                    </a:moveTo>
                    <a:cubicBezTo>
                      <a:pt x="33" y="2"/>
                      <a:pt x="25" y="0"/>
                      <a:pt x="16" y="0"/>
                    </a:cubicBezTo>
                    <a:cubicBezTo>
                      <a:pt x="7" y="0"/>
                      <a:pt x="0" y="3"/>
                      <a:pt x="0" y="6"/>
                    </a:cubicBezTo>
                    <a:cubicBezTo>
                      <a:pt x="0" y="9"/>
                      <a:pt x="7" y="12"/>
                      <a:pt x="16" y="12"/>
                    </a:cubicBezTo>
                    <a:cubicBezTo>
                      <a:pt x="25" y="11"/>
                      <a:pt x="33" y="9"/>
                      <a:pt x="33" y="5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597" name="任意多边形 663596"/>
              <p:cNvSpPr/>
              <p:nvPr/>
            </p:nvSpPr>
            <p:spPr>
              <a:xfrm flipH="1">
                <a:off x="5623" y="4120"/>
                <a:ext cx="34" cy="13"/>
              </a:xfrm>
              <a:custGeom>
                <a:avLst/>
                <a:gdLst/>
                <a:ahLst/>
                <a:cxnLst/>
                <a:pathLst>
                  <a:path w="30" h="11">
                    <a:moveTo>
                      <a:pt x="30" y="5"/>
                    </a:moveTo>
                    <a:cubicBezTo>
                      <a:pt x="30" y="2"/>
                      <a:pt x="24" y="0"/>
                      <a:pt x="15" y="0"/>
                    </a:cubicBezTo>
                    <a:cubicBezTo>
                      <a:pt x="7" y="0"/>
                      <a:pt x="0" y="3"/>
                      <a:pt x="0" y="6"/>
                    </a:cubicBezTo>
                    <a:cubicBezTo>
                      <a:pt x="0" y="9"/>
                      <a:pt x="7" y="11"/>
                      <a:pt x="15" y="11"/>
                    </a:cubicBezTo>
                    <a:cubicBezTo>
                      <a:pt x="24" y="11"/>
                      <a:pt x="30" y="9"/>
                      <a:pt x="30" y="5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598" name="椭圆 663597"/>
              <p:cNvSpPr/>
              <p:nvPr/>
            </p:nvSpPr>
            <p:spPr>
              <a:xfrm flipH="1">
                <a:off x="4927" y="4218"/>
                <a:ext cx="39" cy="14"/>
              </a:xfrm>
              <a:prstGeom prst="ellipse">
                <a:avLst/>
              </a:prstGeom>
              <a:solidFill>
                <a:srgbClr val="9D7348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599" name="椭圆 663598"/>
              <p:cNvSpPr/>
              <p:nvPr/>
            </p:nvSpPr>
            <p:spPr>
              <a:xfrm flipH="1">
                <a:off x="5732" y="4265"/>
                <a:ext cx="35" cy="14"/>
              </a:xfrm>
              <a:prstGeom prst="ellipse">
                <a:avLst/>
              </a:prstGeom>
              <a:solidFill>
                <a:srgbClr val="9D7348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00" name="任意多边形 663599"/>
              <p:cNvSpPr/>
              <p:nvPr/>
            </p:nvSpPr>
            <p:spPr>
              <a:xfrm flipH="1">
                <a:off x="4805" y="4296"/>
                <a:ext cx="40" cy="15"/>
              </a:xfrm>
              <a:custGeom>
                <a:avLst/>
                <a:gdLst/>
                <a:ahLst/>
                <a:cxnLst/>
                <a:pathLst>
                  <a:path w="34" h="13">
                    <a:moveTo>
                      <a:pt x="34" y="6"/>
                    </a:moveTo>
                    <a:cubicBezTo>
                      <a:pt x="34" y="3"/>
                      <a:pt x="27" y="0"/>
                      <a:pt x="17" y="0"/>
                    </a:cubicBezTo>
                    <a:cubicBezTo>
                      <a:pt x="8" y="0"/>
                      <a:pt x="0" y="3"/>
                      <a:pt x="0" y="7"/>
                    </a:cubicBezTo>
                    <a:cubicBezTo>
                      <a:pt x="0" y="10"/>
                      <a:pt x="8" y="13"/>
                      <a:pt x="17" y="13"/>
                    </a:cubicBezTo>
                    <a:cubicBezTo>
                      <a:pt x="27" y="13"/>
                      <a:pt x="34" y="10"/>
                      <a:pt x="34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01" name="椭圆 663600"/>
              <p:cNvSpPr/>
              <p:nvPr/>
            </p:nvSpPr>
            <p:spPr>
              <a:xfrm flipH="1">
                <a:off x="4056" y="4251"/>
                <a:ext cx="43" cy="15"/>
              </a:xfrm>
              <a:prstGeom prst="ellipse">
                <a:avLst/>
              </a:prstGeom>
              <a:solidFill>
                <a:srgbClr val="9D7348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02" name="任意多边形 663601"/>
              <p:cNvSpPr/>
              <p:nvPr/>
            </p:nvSpPr>
            <p:spPr>
              <a:xfrm flipH="1">
                <a:off x="4270" y="4194"/>
                <a:ext cx="42" cy="14"/>
              </a:xfrm>
              <a:custGeom>
                <a:avLst/>
                <a:gdLst/>
                <a:ahLst/>
                <a:cxnLst/>
                <a:pathLst>
                  <a:path w="37" h="12">
                    <a:moveTo>
                      <a:pt x="37" y="6"/>
                    </a:moveTo>
                    <a:cubicBezTo>
                      <a:pt x="37" y="2"/>
                      <a:pt x="29" y="0"/>
                      <a:pt x="19" y="0"/>
                    </a:cubicBezTo>
                    <a:cubicBezTo>
                      <a:pt x="9" y="0"/>
                      <a:pt x="0" y="3"/>
                      <a:pt x="0" y="6"/>
                    </a:cubicBezTo>
                    <a:cubicBezTo>
                      <a:pt x="0" y="9"/>
                      <a:pt x="9" y="12"/>
                      <a:pt x="19" y="12"/>
                    </a:cubicBezTo>
                    <a:cubicBezTo>
                      <a:pt x="29" y="12"/>
                      <a:pt x="37" y="9"/>
                      <a:pt x="37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03" name="任意多边形 663602"/>
              <p:cNvSpPr/>
              <p:nvPr/>
            </p:nvSpPr>
            <p:spPr>
              <a:xfrm flipH="1">
                <a:off x="3919" y="4136"/>
                <a:ext cx="44" cy="15"/>
              </a:xfrm>
              <a:custGeom>
                <a:avLst/>
                <a:gdLst/>
                <a:ahLst/>
                <a:cxnLst/>
                <a:pathLst>
                  <a:path w="38" h="13">
                    <a:moveTo>
                      <a:pt x="38" y="7"/>
                    </a:moveTo>
                    <a:cubicBezTo>
                      <a:pt x="38" y="3"/>
                      <a:pt x="30" y="0"/>
                      <a:pt x="19" y="1"/>
                    </a:cubicBezTo>
                    <a:cubicBezTo>
                      <a:pt x="9" y="1"/>
                      <a:pt x="0" y="4"/>
                      <a:pt x="0" y="7"/>
                    </a:cubicBezTo>
                    <a:cubicBezTo>
                      <a:pt x="0" y="11"/>
                      <a:pt x="9" y="13"/>
                      <a:pt x="19" y="13"/>
                    </a:cubicBezTo>
                    <a:cubicBezTo>
                      <a:pt x="30" y="13"/>
                      <a:pt x="38" y="10"/>
                      <a:pt x="38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04" name="任意多边形 663603"/>
              <p:cNvSpPr/>
              <p:nvPr/>
            </p:nvSpPr>
            <p:spPr>
              <a:xfrm flipH="1">
                <a:off x="4002" y="4113"/>
                <a:ext cx="44" cy="15"/>
              </a:xfrm>
              <a:custGeom>
                <a:avLst/>
                <a:gdLst/>
                <a:ahLst/>
                <a:cxnLst/>
                <a:pathLst>
                  <a:path w="38" h="13">
                    <a:moveTo>
                      <a:pt x="38" y="7"/>
                    </a:moveTo>
                    <a:cubicBezTo>
                      <a:pt x="38" y="3"/>
                      <a:pt x="30" y="0"/>
                      <a:pt x="19" y="1"/>
                    </a:cubicBezTo>
                    <a:cubicBezTo>
                      <a:pt x="9" y="1"/>
                      <a:pt x="0" y="4"/>
                      <a:pt x="0" y="7"/>
                    </a:cubicBezTo>
                    <a:cubicBezTo>
                      <a:pt x="0" y="11"/>
                      <a:pt x="9" y="13"/>
                      <a:pt x="19" y="13"/>
                    </a:cubicBezTo>
                    <a:cubicBezTo>
                      <a:pt x="30" y="13"/>
                      <a:pt x="38" y="10"/>
                      <a:pt x="38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05" name="任意多边形 663604"/>
              <p:cNvSpPr/>
              <p:nvPr/>
            </p:nvSpPr>
            <p:spPr>
              <a:xfrm flipH="1">
                <a:off x="4270" y="4105"/>
                <a:ext cx="42" cy="15"/>
              </a:xfrm>
              <a:custGeom>
                <a:avLst/>
                <a:gdLst/>
                <a:ahLst/>
                <a:cxnLst/>
                <a:pathLst>
                  <a:path w="37" h="13">
                    <a:moveTo>
                      <a:pt x="37" y="6"/>
                    </a:moveTo>
                    <a:cubicBezTo>
                      <a:pt x="37" y="3"/>
                      <a:pt x="29" y="0"/>
                      <a:pt x="19" y="0"/>
                    </a:cubicBezTo>
                    <a:cubicBezTo>
                      <a:pt x="9" y="0"/>
                      <a:pt x="0" y="3"/>
                      <a:pt x="0" y="7"/>
                    </a:cubicBezTo>
                    <a:cubicBezTo>
                      <a:pt x="0" y="10"/>
                      <a:pt x="9" y="13"/>
                      <a:pt x="19" y="13"/>
                    </a:cubicBezTo>
                    <a:cubicBezTo>
                      <a:pt x="29" y="13"/>
                      <a:pt x="37" y="10"/>
                      <a:pt x="37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06" name="任意多边形 663605"/>
              <p:cNvSpPr/>
              <p:nvPr/>
            </p:nvSpPr>
            <p:spPr>
              <a:xfrm flipH="1">
                <a:off x="3947" y="4055"/>
                <a:ext cx="45" cy="15"/>
              </a:xfrm>
              <a:custGeom>
                <a:avLst/>
                <a:gdLst/>
                <a:ahLst/>
                <a:cxnLst/>
                <a:pathLst>
                  <a:path w="38" h="13">
                    <a:moveTo>
                      <a:pt x="38" y="7"/>
                    </a:moveTo>
                    <a:cubicBezTo>
                      <a:pt x="38" y="3"/>
                      <a:pt x="30" y="0"/>
                      <a:pt x="19" y="1"/>
                    </a:cubicBezTo>
                    <a:cubicBezTo>
                      <a:pt x="9" y="1"/>
                      <a:pt x="0" y="4"/>
                      <a:pt x="0" y="7"/>
                    </a:cubicBezTo>
                    <a:cubicBezTo>
                      <a:pt x="0" y="11"/>
                      <a:pt x="9" y="13"/>
                      <a:pt x="19" y="13"/>
                    </a:cubicBezTo>
                    <a:cubicBezTo>
                      <a:pt x="30" y="13"/>
                      <a:pt x="38" y="10"/>
                      <a:pt x="38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07" name="任意多边形 663606"/>
              <p:cNvSpPr/>
              <p:nvPr/>
            </p:nvSpPr>
            <p:spPr>
              <a:xfrm flipH="1">
                <a:off x="3974" y="4008"/>
                <a:ext cx="44" cy="15"/>
              </a:xfrm>
              <a:custGeom>
                <a:avLst/>
                <a:gdLst/>
                <a:ahLst/>
                <a:cxnLst/>
                <a:pathLst>
                  <a:path w="38" h="13">
                    <a:moveTo>
                      <a:pt x="38" y="6"/>
                    </a:moveTo>
                    <a:cubicBezTo>
                      <a:pt x="38" y="3"/>
                      <a:pt x="29" y="0"/>
                      <a:pt x="19" y="0"/>
                    </a:cubicBezTo>
                    <a:cubicBezTo>
                      <a:pt x="8" y="1"/>
                      <a:pt x="0" y="4"/>
                      <a:pt x="0" y="7"/>
                    </a:cubicBezTo>
                    <a:cubicBezTo>
                      <a:pt x="0" y="11"/>
                      <a:pt x="8" y="13"/>
                      <a:pt x="19" y="13"/>
                    </a:cubicBezTo>
                    <a:cubicBezTo>
                      <a:pt x="29" y="13"/>
                      <a:pt x="38" y="10"/>
                      <a:pt x="38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08" name="任意多边形 663607"/>
              <p:cNvSpPr/>
              <p:nvPr/>
            </p:nvSpPr>
            <p:spPr>
              <a:xfrm flipH="1">
                <a:off x="4270" y="4016"/>
                <a:ext cx="42" cy="15"/>
              </a:xfrm>
              <a:custGeom>
                <a:avLst/>
                <a:gdLst/>
                <a:ahLst/>
                <a:cxnLst/>
                <a:pathLst>
                  <a:path w="37" h="13">
                    <a:moveTo>
                      <a:pt x="37" y="7"/>
                    </a:moveTo>
                    <a:cubicBezTo>
                      <a:pt x="37" y="3"/>
                      <a:pt x="29" y="0"/>
                      <a:pt x="19" y="1"/>
                    </a:cubicBezTo>
                    <a:cubicBezTo>
                      <a:pt x="9" y="1"/>
                      <a:pt x="0" y="4"/>
                      <a:pt x="0" y="7"/>
                    </a:cubicBezTo>
                    <a:cubicBezTo>
                      <a:pt x="0" y="11"/>
                      <a:pt x="9" y="13"/>
                      <a:pt x="19" y="13"/>
                    </a:cubicBezTo>
                    <a:cubicBezTo>
                      <a:pt x="29" y="13"/>
                      <a:pt x="37" y="10"/>
                      <a:pt x="37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09" name="任意多边形 663608"/>
              <p:cNvSpPr/>
              <p:nvPr/>
            </p:nvSpPr>
            <p:spPr>
              <a:xfrm flipH="1">
                <a:off x="2354" y="4028"/>
                <a:ext cx="53" cy="16"/>
              </a:xfrm>
              <a:custGeom>
                <a:avLst/>
                <a:gdLst/>
                <a:ahLst/>
                <a:cxnLst/>
                <a:pathLst>
                  <a:path w="46" h="14">
                    <a:moveTo>
                      <a:pt x="46" y="7"/>
                    </a:moveTo>
                    <a:cubicBezTo>
                      <a:pt x="46" y="3"/>
                      <a:pt x="36" y="0"/>
                      <a:pt x="23" y="0"/>
                    </a:cubicBezTo>
                    <a:cubicBezTo>
                      <a:pt x="11" y="0"/>
                      <a:pt x="0" y="4"/>
                      <a:pt x="0" y="8"/>
                    </a:cubicBezTo>
                    <a:cubicBezTo>
                      <a:pt x="0" y="11"/>
                      <a:pt x="11" y="14"/>
                      <a:pt x="23" y="14"/>
                    </a:cubicBezTo>
                    <a:cubicBezTo>
                      <a:pt x="36" y="14"/>
                      <a:pt x="46" y="11"/>
                      <a:pt x="46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10" name="任意多边形 663609"/>
              <p:cNvSpPr/>
              <p:nvPr/>
            </p:nvSpPr>
            <p:spPr>
              <a:xfrm flipH="1">
                <a:off x="3020" y="4083"/>
                <a:ext cx="50" cy="15"/>
              </a:xfrm>
              <a:custGeom>
                <a:avLst/>
                <a:gdLst/>
                <a:ahLst/>
                <a:cxnLst/>
                <a:pathLst>
                  <a:path w="43" h="13">
                    <a:moveTo>
                      <a:pt x="43" y="6"/>
                    </a:moveTo>
                    <a:cubicBezTo>
                      <a:pt x="43" y="2"/>
                      <a:pt x="33" y="0"/>
                      <a:pt x="21" y="0"/>
                    </a:cubicBezTo>
                    <a:cubicBezTo>
                      <a:pt x="10" y="0"/>
                      <a:pt x="0" y="3"/>
                      <a:pt x="0" y="7"/>
                    </a:cubicBezTo>
                    <a:cubicBezTo>
                      <a:pt x="0" y="10"/>
                      <a:pt x="10" y="13"/>
                      <a:pt x="21" y="13"/>
                    </a:cubicBezTo>
                    <a:cubicBezTo>
                      <a:pt x="33" y="13"/>
                      <a:pt x="43" y="10"/>
                      <a:pt x="43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11" name="任意多边形 663610"/>
              <p:cNvSpPr/>
              <p:nvPr/>
            </p:nvSpPr>
            <p:spPr>
              <a:xfrm flipH="1">
                <a:off x="2419" y="4095"/>
                <a:ext cx="52" cy="16"/>
              </a:xfrm>
              <a:custGeom>
                <a:avLst/>
                <a:gdLst/>
                <a:ahLst/>
                <a:cxnLst/>
                <a:pathLst>
                  <a:path w="45" h="14">
                    <a:moveTo>
                      <a:pt x="45" y="7"/>
                    </a:moveTo>
                    <a:cubicBezTo>
                      <a:pt x="45" y="3"/>
                      <a:pt x="35" y="0"/>
                      <a:pt x="22" y="0"/>
                    </a:cubicBezTo>
                    <a:cubicBezTo>
                      <a:pt x="10" y="0"/>
                      <a:pt x="0" y="3"/>
                      <a:pt x="0" y="7"/>
                    </a:cubicBezTo>
                    <a:cubicBezTo>
                      <a:pt x="0" y="11"/>
                      <a:pt x="10" y="14"/>
                      <a:pt x="22" y="14"/>
                    </a:cubicBezTo>
                    <a:cubicBezTo>
                      <a:pt x="35" y="14"/>
                      <a:pt x="45" y="10"/>
                      <a:pt x="45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12" name="椭圆 663611"/>
              <p:cNvSpPr/>
              <p:nvPr/>
            </p:nvSpPr>
            <p:spPr>
              <a:xfrm flipH="1">
                <a:off x="2154" y="4125"/>
                <a:ext cx="54" cy="16"/>
              </a:xfrm>
              <a:prstGeom prst="ellipse">
                <a:avLst/>
              </a:prstGeom>
              <a:solidFill>
                <a:srgbClr val="9D7348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13" name="任意多边形 663612"/>
              <p:cNvSpPr/>
              <p:nvPr/>
            </p:nvSpPr>
            <p:spPr>
              <a:xfrm flipH="1">
                <a:off x="3172" y="4217"/>
                <a:ext cx="47" cy="15"/>
              </a:xfrm>
              <a:custGeom>
                <a:avLst/>
                <a:gdLst/>
                <a:ahLst/>
                <a:cxnLst/>
                <a:pathLst>
                  <a:path w="41" h="13">
                    <a:moveTo>
                      <a:pt x="41" y="6"/>
                    </a:moveTo>
                    <a:cubicBezTo>
                      <a:pt x="41" y="3"/>
                      <a:pt x="32" y="0"/>
                      <a:pt x="21" y="0"/>
                    </a:cubicBezTo>
                    <a:cubicBezTo>
                      <a:pt x="9" y="0"/>
                      <a:pt x="0" y="3"/>
                      <a:pt x="0" y="7"/>
                    </a:cubicBezTo>
                    <a:cubicBezTo>
                      <a:pt x="0" y="10"/>
                      <a:pt x="9" y="13"/>
                      <a:pt x="21" y="13"/>
                    </a:cubicBezTo>
                    <a:cubicBezTo>
                      <a:pt x="32" y="13"/>
                      <a:pt x="41" y="10"/>
                      <a:pt x="41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14" name="任意多边形 663613"/>
              <p:cNvSpPr/>
              <p:nvPr/>
            </p:nvSpPr>
            <p:spPr>
              <a:xfrm flipH="1">
                <a:off x="1881" y="4095"/>
                <a:ext cx="55" cy="17"/>
              </a:xfrm>
              <a:custGeom>
                <a:avLst/>
                <a:gdLst/>
                <a:ahLst/>
                <a:cxnLst/>
                <a:pathLst>
                  <a:path w="48" h="15">
                    <a:moveTo>
                      <a:pt x="48" y="7"/>
                    </a:moveTo>
                    <a:cubicBezTo>
                      <a:pt x="48" y="3"/>
                      <a:pt x="37" y="0"/>
                      <a:pt x="24" y="0"/>
                    </a:cubicBezTo>
                    <a:cubicBezTo>
                      <a:pt x="11" y="0"/>
                      <a:pt x="0" y="4"/>
                      <a:pt x="0" y="8"/>
                    </a:cubicBezTo>
                    <a:cubicBezTo>
                      <a:pt x="0" y="11"/>
                      <a:pt x="11" y="15"/>
                      <a:pt x="24" y="14"/>
                    </a:cubicBezTo>
                    <a:cubicBezTo>
                      <a:pt x="37" y="14"/>
                      <a:pt x="48" y="11"/>
                      <a:pt x="48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15" name="任意多边形 663614"/>
              <p:cNvSpPr/>
              <p:nvPr/>
            </p:nvSpPr>
            <p:spPr>
              <a:xfrm flipH="1">
                <a:off x="1419" y="4085"/>
                <a:ext cx="57" cy="18"/>
              </a:xfrm>
              <a:custGeom>
                <a:avLst/>
                <a:gdLst/>
                <a:ahLst/>
                <a:cxnLst/>
                <a:pathLst>
                  <a:path w="50" h="15">
                    <a:moveTo>
                      <a:pt x="50" y="7"/>
                    </a:moveTo>
                    <a:cubicBezTo>
                      <a:pt x="50" y="3"/>
                      <a:pt x="39" y="0"/>
                      <a:pt x="25" y="0"/>
                    </a:cubicBezTo>
                    <a:cubicBezTo>
                      <a:pt x="11" y="1"/>
                      <a:pt x="0" y="4"/>
                      <a:pt x="0" y="8"/>
                    </a:cubicBezTo>
                    <a:cubicBezTo>
                      <a:pt x="0" y="12"/>
                      <a:pt x="11" y="15"/>
                      <a:pt x="25" y="15"/>
                    </a:cubicBezTo>
                    <a:cubicBezTo>
                      <a:pt x="39" y="15"/>
                      <a:pt x="50" y="11"/>
                      <a:pt x="50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16" name="任意多边形 663615"/>
              <p:cNvSpPr/>
              <p:nvPr/>
            </p:nvSpPr>
            <p:spPr>
              <a:xfrm flipH="1">
                <a:off x="1047" y="4007"/>
                <a:ext cx="61" cy="18"/>
              </a:xfrm>
              <a:custGeom>
                <a:avLst/>
                <a:gdLst/>
                <a:ahLst/>
                <a:cxnLst/>
                <a:pathLst>
                  <a:path w="52" h="16">
                    <a:moveTo>
                      <a:pt x="52" y="7"/>
                    </a:moveTo>
                    <a:cubicBezTo>
                      <a:pt x="52" y="3"/>
                      <a:pt x="40" y="0"/>
                      <a:pt x="26" y="0"/>
                    </a:cubicBezTo>
                    <a:cubicBezTo>
                      <a:pt x="11" y="1"/>
                      <a:pt x="0" y="4"/>
                      <a:pt x="0" y="8"/>
                    </a:cubicBezTo>
                    <a:cubicBezTo>
                      <a:pt x="0" y="12"/>
                      <a:pt x="11" y="16"/>
                      <a:pt x="26" y="15"/>
                    </a:cubicBezTo>
                    <a:cubicBezTo>
                      <a:pt x="40" y="15"/>
                      <a:pt x="52" y="12"/>
                      <a:pt x="52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17" name="任意多边形 663616"/>
              <p:cNvSpPr/>
              <p:nvPr/>
            </p:nvSpPr>
            <p:spPr>
              <a:xfrm flipH="1">
                <a:off x="778" y="3917"/>
                <a:ext cx="62" cy="19"/>
              </a:xfrm>
              <a:custGeom>
                <a:avLst/>
                <a:gdLst/>
                <a:ahLst/>
                <a:cxnLst/>
                <a:pathLst>
                  <a:path w="54" h="16">
                    <a:moveTo>
                      <a:pt x="54" y="7"/>
                    </a:moveTo>
                    <a:cubicBezTo>
                      <a:pt x="54" y="3"/>
                      <a:pt x="42" y="0"/>
                      <a:pt x="27" y="0"/>
                    </a:cubicBezTo>
                    <a:cubicBezTo>
                      <a:pt x="12" y="1"/>
                      <a:pt x="0" y="4"/>
                      <a:pt x="0" y="8"/>
                    </a:cubicBezTo>
                    <a:cubicBezTo>
                      <a:pt x="0" y="13"/>
                      <a:pt x="12" y="16"/>
                      <a:pt x="27" y="15"/>
                    </a:cubicBezTo>
                    <a:cubicBezTo>
                      <a:pt x="42" y="15"/>
                      <a:pt x="54" y="12"/>
                      <a:pt x="54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18" name="任意多边形 663617"/>
              <p:cNvSpPr/>
              <p:nvPr/>
            </p:nvSpPr>
            <p:spPr>
              <a:xfrm flipH="1">
                <a:off x="3753" y="3761"/>
                <a:ext cx="44" cy="15"/>
              </a:xfrm>
              <a:custGeom>
                <a:avLst/>
                <a:gdLst/>
                <a:ahLst/>
                <a:cxnLst/>
                <a:pathLst>
                  <a:path w="38" h="13">
                    <a:moveTo>
                      <a:pt x="38" y="6"/>
                    </a:moveTo>
                    <a:cubicBezTo>
                      <a:pt x="38" y="2"/>
                      <a:pt x="30" y="0"/>
                      <a:pt x="19" y="0"/>
                    </a:cubicBezTo>
                    <a:cubicBezTo>
                      <a:pt x="8" y="1"/>
                      <a:pt x="0" y="4"/>
                      <a:pt x="0" y="7"/>
                    </a:cubicBezTo>
                    <a:cubicBezTo>
                      <a:pt x="0" y="11"/>
                      <a:pt x="8" y="13"/>
                      <a:pt x="19" y="13"/>
                    </a:cubicBezTo>
                    <a:cubicBezTo>
                      <a:pt x="30" y="13"/>
                      <a:pt x="38" y="10"/>
                      <a:pt x="38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19" name="任意多边形 663618"/>
              <p:cNvSpPr/>
              <p:nvPr/>
            </p:nvSpPr>
            <p:spPr>
              <a:xfrm flipH="1">
                <a:off x="3554" y="3718"/>
                <a:ext cx="46" cy="16"/>
              </a:xfrm>
              <a:custGeom>
                <a:avLst/>
                <a:gdLst/>
                <a:ahLst/>
                <a:cxnLst/>
                <a:pathLst>
                  <a:path w="40" h="14">
                    <a:moveTo>
                      <a:pt x="40" y="6"/>
                    </a:moveTo>
                    <a:cubicBezTo>
                      <a:pt x="40" y="3"/>
                      <a:pt x="31" y="0"/>
                      <a:pt x="20" y="1"/>
                    </a:cubicBezTo>
                    <a:cubicBezTo>
                      <a:pt x="9" y="1"/>
                      <a:pt x="0" y="4"/>
                      <a:pt x="0" y="8"/>
                    </a:cubicBezTo>
                    <a:cubicBezTo>
                      <a:pt x="0" y="11"/>
                      <a:pt x="9" y="14"/>
                      <a:pt x="20" y="14"/>
                    </a:cubicBezTo>
                    <a:cubicBezTo>
                      <a:pt x="31" y="13"/>
                      <a:pt x="40" y="10"/>
                      <a:pt x="40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20" name="任意多边形 663619"/>
              <p:cNvSpPr/>
              <p:nvPr/>
            </p:nvSpPr>
            <p:spPr>
              <a:xfrm flipH="1">
                <a:off x="1455" y="3654"/>
                <a:ext cx="57" cy="19"/>
              </a:xfrm>
              <a:custGeom>
                <a:avLst/>
                <a:gdLst/>
                <a:ahLst/>
                <a:cxnLst/>
                <a:pathLst>
                  <a:path w="50" h="16">
                    <a:moveTo>
                      <a:pt x="50" y="7"/>
                    </a:moveTo>
                    <a:cubicBezTo>
                      <a:pt x="50" y="3"/>
                      <a:pt x="39" y="0"/>
                      <a:pt x="25" y="1"/>
                    </a:cubicBezTo>
                    <a:cubicBezTo>
                      <a:pt x="11" y="1"/>
                      <a:pt x="0" y="5"/>
                      <a:pt x="0" y="9"/>
                    </a:cubicBezTo>
                    <a:cubicBezTo>
                      <a:pt x="0" y="13"/>
                      <a:pt x="11" y="16"/>
                      <a:pt x="25" y="15"/>
                    </a:cubicBezTo>
                    <a:cubicBezTo>
                      <a:pt x="39" y="15"/>
                      <a:pt x="50" y="11"/>
                      <a:pt x="50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21" name="任意多边形 663620"/>
              <p:cNvSpPr/>
              <p:nvPr/>
            </p:nvSpPr>
            <p:spPr>
              <a:xfrm flipH="1">
                <a:off x="340" y="3678"/>
                <a:ext cx="66" cy="19"/>
              </a:xfrm>
              <a:custGeom>
                <a:avLst/>
                <a:gdLst/>
                <a:ahLst/>
                <a:cxnLst/>
                <a:pathLst>
                  <a:path w="56" h="16">
                    <a:moveTo>
                      <a:pt x="56" y="7"/>
                    </a:moveTo>
                    <a:cubicBezTo>
                      <a:pt x="56" y="3"/>
                      <a:pt x="43" y="0"/>
                      <a:pt x="28" y="0"/>
                    </a:cubicBezTo>
                    <a:cubicBezTo>
                      <a:pt x="12" y="1"/>
                      <a:pt x="0" y="4"/>
                      <a:pt x="0" y="9"/>
                    </a:cubicBezTo>
                    <a:cubicBezTo>
                      <a:pt x="0" y="13"/>
                      <a:pt x="12" y="16"/>
                      <a:pt x="28" y="16"/>
                    </a:cubicBezTo>
                    <a:cubicBezTo>
                      <a:pt x="43" y="15"/>
                      <a:pt x="56" y="11"/>
                      <a:pt x="56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22" name="任意多边形 663621"/>
              <p:cNvSpPr/>
              <p:nvPr/>
            </p:nvSpPr>
            <p:spPr>
              <a:xfrm flipH="1">
                <a:off x="9" y="3790"/>
                <a:ext cx="68" cy="19"/>
              </a:xfrm>
              <a:custGeom>
                <a:avLst/>
                <a:gdLst/>
                <a:ahLst/>
                <a:cxnLst/>
                <a:pathLst>
                  <a:path w="59" h="16">
                    <a:moveTo>
                      <a:pt x="59" y="7"/>
                    </a:moveTo>
                    <a:cubicBezTo>
                      <a:pt x="59" y="3"/>
                      <a:pt x="46" y="0"/>
                      <a:pt x="29" y="0"/>
                    </a:cubicBezTo>
                    <a:cubicBezTo>
                      <a:pt x="13" y="1"/>
                      <a:pt x="0" y="5"/>
                      <a:pt x="0" y="9"/>
                    </a:cubicBezTo>
                    <a:cubicBezTo>
                      <a:pt x="0" y="13"/>
                      <a:pt x="13" y="16"/>
                      <a:pt x="29" y="16"/>
                    </a:cubicBezTo>
                    <a:cubicBezTo>
                      <a:pt x="46" y="16"/>
                      <a:pt x="59" y="12"/>
                      <a:pt x="59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23" name="任意多边形 663622"/>
              <p:cNvSpPr/>
              <p:nvPr/>
            </p:nvSpPr>
            <p:spPr>
              <a:xfrm flipH="1">
                <a:off x="52" y="3850"/>
                <a:ext cx="67" cy="20"/>
              </a:xfrm>
              <a:custGeom>
                <a:avLst/>
                <a:gdLst/>
                <a:ahLst/>
                <a:cxnLst/>
                <a:pathLst>
                  <a:path w="58" h="17">
                    <a:moveTo>
                      <a:pt x="58" y="8"/>
                    </a:moveTo>
                    <a:cubicBezTo>
                      <a:pt x="58" y="3"/>
                      <a:pt x="45" y="0"/>
                      <a:pt x="29" y="1"/>
                    </a:cubicBezTo>
                    <a:cubicBezTo>
                      <a:pt x="13" y="1"/>
                      <a:pt x="0" y="5"/>
                      <a:pt x="0" y="9"/>
                    </a:cubicBezTo>
                    <a:cubicBezTo>
                      <a:pt x="0" y="13"/>
                      <a:pt x="13" y="17"/>
                      <a:pt x="29" y="16"/>
                    </a:cubicBezTo>
                    <a:cubicBezTo>
                      <a:pt x="45" y="16"/>
                      <a:pt x="58" y="12"/>
                      <a:pt x="58" y="8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24" name="任意多边形 663623"/>
              <p:cNvSpPr/>
              <p:nvPr/>
            </p:nvSpPr>
            <p:spPr>
              <a:xfrm flipH="1">
                <a:off x="2354" y="3978"/>
                <a:ext cx="53" cy="17"/>
              </a:xfrm>
              <a:custGeom>
                <a:avLst/>
                <a:gdLst/>
                <a:ahLst/>
                <a:cxnLst/>
                <a:pathLst>
                  <a:path w="46" h="15">
                    <a:moveTo>
                      <a:pt x="46" y="7"/>
                    </a:moveTo>
                    <a:cubicBezTo>
                      <a:pt x="46" y="3"/>
                      <a:pt x="36" y="0"/>
                      <a:pt x="23" y="0"/>
                    </a:cubicBezTo>
                    <a:cubicBezTo>
                      <a:pt x="11" y="1"/>
                      <a:pt x="0" y="4"/>
                      <a:pt x="0" y="8"/>
                    </a:cubicBezTo>
                    <a:cubicBezTo>
                      <a:pt x="0" y="12"/>
                      <a:pt x="11" y="15"/>
                      <a:pt x="23" y="14"/>
                    </a:cubicBezTo>
                    <a:cubicBezTo>
                      <a:pt x="36" y="14"/>
                      <a:pt x="46" y="11"/>
                      <a:pt x="46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25" name="任意多边形 663624"/>
              <p:cNvSpPr/>
              <p:nvPr/>
            </p:nvSpPr>
            <p:spPr>
              <a:xfrm flipH="1">
                <a:off x="3142" y="3877"/>
                <a:ext cx="47" cy="16"/>
              </a:xfrm>
              <a:custGeom>
                <a:avLst/>
                <a:gdLst/>
                <a:ahLst/>
                <a:cxnLst/>
                <a:pathLst>
                  <a:path w="41" h="14">
                    <a:moveTo>
                      <a:pt x="41" y="6"/>
                    </a:moveTo>
                    <a:cubicBezTo>
                      <a:pt x="41" y="3"/>
                      <a:pt x="32" y="0"/>
                      <a:pt x="21" y="0"/>
                    </a:cubicBezTo>
                    <a:cubicBezTo>
                      <a:pt x="9" y="0"/>
                      <a:pt x="0" y="4"/>
                      <a:pt x="0" y="7"/>
                    </a:cubicBezTo>
                    <a:cubicBezTo>
                      <a:pt x="0" y="11"/>
                      <a:pt x="9" y="14"/>
                      <a:pt x="21" y="13"/>
                    </a:cubicBezTo>
                    <a:cubicBezTo>
                      <a:pt x="32" y="13"/>
                      <a:pt x="41" y="10"/>
                      <a:pt x="41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26" name="任意多边形 663625"/>
              <p:cNvSpPr/>
              <p:nvPr/>
            </p:nvSpPr>
            <p:spPr>
              <a:xfrm flipH="1">
                <a:off x="2710" y="3836"/>
                <a:ext cx="51" cy="17"/>
              </a:xfrm>
              <a:custGeom>
                <a:avLst/>
                <a:gdLst/>
                <a:ahLst/>
                <a:cxnLst/>
                <a:pathLst>
                  <a:path w="44" h="14">
                    <a:moveTo>
                      <a:pt x="44" y="7"/>
                    </a:moveTo>
                    <a:cubicBezTo>
                      <a:pt x="44" y="3"/>
                      <a:pt x="34" y="0"/>
                      <a:pt x="22" y="0"/>
                    </a:cubicBezTo>
                    <a:cubicBezTo>
                      <a:pt x="10" y="1"/>
                      <a:pt x="0" y="4"/>
                      <a:pt x="0" y="8"/>
                    </a:cubicBezTo>
                    <a:cubicBezTo>
                      <a:pt x="0" y="12"/>
                      <a:pt x="10" y="14"/>
                      <a:pt x="22" y="14"/>
                    </a:cubicBezTo>
                    <a:cubicBezTo>
                      <a:pt x="34" y="14"/>
                      <a:pt x="44" y="11"/>
                      <a:pt x="44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27" name="任意多边形 663626"/>
              <p:cNvSpPr/>
              <p:nvPr/>
            </p:nvSpPr>
            <p:spPr>
              <a:xfrm flipH="1">
                <a:off x="4854" y="3826"/>
                <a:ext cx="39" cy="15"/>
              </a:xfrm>
              <a:custGeom>
                <a:avLst/>
                <a:gdLst/>
                <a:ahLst/>
                <a:cxnLst/>
                <a:pathLst>
                  <a:path w="34" h="13">
                    <a:moveTo>
                      <a:pt x="34" y="6"/>
                    </a:moveTo>
                    <a:cubicBezTo>
                      <a:pt x="34" y="2"/>
                      <a:pt x="26" y="0"/>
                      <a:pt x="17" y="0"/>
                    </a:cubicBezTo>
                    <a:cubicBezTo>
                      <a:pt x="8" y="1"/>
                      <a:pt x="0" y="4"/>
                      <a:pt x="0" y="7"/>
                    </a:cubicBezTo>
                    <a:cubicBezTo>
                      <a:pt x="0" y="10"/>
                      <a:pt x="8" y="13"/>
                      <a:pt x="17" y="12"/>
                    </a:cubicBezTo>
                    <a:cubicBezTo>
                      <a:pt x="26" y="12"/>
                      <a:pt x="34" y="9"/>
                      <a:pt x="34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28" name="任意多边形 663627"/>
              <p:cNvSpPr/>
              <p:nvPr/>
            </p:nvSpPr>
            <p:spPr>
              <a:xfrm flipH="1">
                <a:off x="5282" y="3862"/>
                <a:ext cx="37" cy="14"/>
              </a:xfrm>
              <a:custGeom>
                <a:avLst/>
                <a:gdLst/>
                <a:ahLst/>
                <a:cxnLst/>
                <a:pathLst>
                  <a:path w="32" h="12">
                    <a:moveTo>
                      <a:pt x="32" y="5"/>
                    </a:moveTo>
                    <a:cubicBezTo>
                      <a:pt x="32" y="2"/>
                      <a:pt x="24" y="0"/>
                      <a:pt x="16" y="0"/>
                    </a:cubicBezTo>
                    <a:cubicBezTo>
                      <a:pt x="7" y="0"/>
                      <a:pt x="0" y="3"/>
                      <a:pt x="0" y="6"/>
                    </a:cubicBezTo>
                    <a:cubicBezTo>
                      <a:pt x="0" y="10"/>
                      <a:pt x="7" y="12"/>
                      <a:pt x="16" y="12"/>
                    </a:cubicBezTo>
                    <a:cubicBezTo>
                      <a:pt x="24" y="11"/>
                      <a:pt x="32" y="9"/>
                      <a:pt x="32" y="5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29" name="任意多边形 663628"/>
              <p:cNvSpPr/>
              <p:nvPr/>
            </p:nvSpPr>
            <p:spPr>
              <a:xfrm flipH="1">
                <a:off x="5600" y="3911"/>
                <a:ext cx="35" cy="14"/>
              </a:xfrm>
              <a:custGeom>
                <a:avLst/>
                <a:gdLst/>
                <a:ahLst/>
                <a:cxnLst/>
                <a:pathLst>
                  <a:path w="31" h="12">
                    <a:moveTo>
                      <a:pt x="31" y="6"/>
                    </a:moveTo>
                    <a:cubicBezTo>
                      <a:pt x="31" y="2"/>
                      <a:pt x="24" y="0"/>
                      <a:pt x="15" y="0"/>
                    </a:cubicBezTo>
                    <a:cubicBezTo>
                      <a:pt x="7" y="1"/>
                      <a:pt x="0" y="3"/>
                      <a:pt x="0" y="6"/>
                    </a:cubicBezTo>
                    <a:cubicBezTo>
                      <a:pt x="0" y="10"/>
                      <a:pt x="7" y="12"/>
                      <a:pt x="15" y="12"/>
                    </a:cubicBezTo>
                    <a:cubicBezTo>
                      <a:pt x="24" y="12"/>
                      <a:pt x="31" y="9"/>
                      <a:pt x="31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30" name="任意多边形 663629"/>
              <p:cNvSpPr/>
              <p:nvPr/>
            </p:nvSpPr>
            <p:spPr>
              <a:xfrm flipH="1">
                <a:off x="4190" y="3953"/>
                <a:ext cx="43" cy="15"/>
              </a:xfrm>
              <a:custGeom>
                <a:avLst/>
                <a:gdLst/>
                <a:ahLst/>
                <a:cxnLst/>
                <a:pathLst>
                  <a:path w="37" h="13">
                    <a:moveTo>
                      <a:pt x="37" y="6"/>
                    </a:moveTo>
                    <a:cubicBezTo>
                      <a:pt x="37" y="3"/>
                      <a:pt x="28" y="0"/>
                      <a:pt x="18" y="1"/>
                    </a:cubicBezTo>
                    <a:cubicBezTo>
                      <a:pt x="8" y="1"/>
                      <a:pt x="0" y="4"/>
                      <a:pt x="0" y="7"/>
                    </a:cubicBezTo>
                    <a:cubicBezTo>
                      <a:pt x="0" y="11"/>
                      <a:pt x="8" y="13"/>
                      <a:pt x="18" y="13"/>
                    </a:cubicBezTo>
                    <a:cubicBezTo>
                      <a:pt x="28" y="13"/>
                      <a:pt x="37" y="10"/>
                      <a:pt x="37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31" name="任意多边形 663630"/>
              <p:cNvSpPr/>
              <p:nvPr/>
            </p:nvSpPr>
            <p:spPr>
              <a:xfrm flipH="1">
                <a:off x="4630" y="3894"/>
                <a:ext cx="40" cy="15"/>
              </a:xfrm>
              <a:custGeom>
                <a:avLst/>
                <a:gdLst/>
                <a:ahLst/>
                <a:cxnLst/>
                <a:pathLst>
                  <a:path w="34" h="13">
                    <a:moveTo>
                      <a:pt x="34" y="6"/>
                    </a:moveTo>
                    <a:cubicBezTo>
                      <a:pt x="34" y="2"/>
                      <a:pt x="27" y="0"/>
                      <a:pt x="17" y="0"/>
                    </a:cubicBezTo>
                    <a:cubicBezTo>
                      <a:pt x="7" y="0"/>
                      <a:pt x="0" y="3"/>
                      <a:pt x="0" y="7"/>
                    </a:cubicBezTo>
                    <a:cubicBezTo>
                      <a:pt x="0" y="10"/>
                      <a:pt x="7" y="13"/>
                      <a:pt x="17" y="12"/>
                    </a:cubicBezTo>
                    <a:cubicBezTo>
                      <a:pt x="27" y="12"/>
                      <a:pt x="34" y="9"/>
                      <a:pt x="34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32" name="任意多边形 663631"/>
              <p:cNvSpPr/>
              <p:nvPr/>
            </p:nvSpPr>
            <p:spPr>
              <a:xfrm flipH="1">
                <a:off x="3111" y="3781"/>
                <a:ext cx="49" cy="16"/>
              </a:xfrm>
              <a:custGeom>
                <a:avLst/>
                <a:gdLst/>
                <a:ahLst/>
                <a:cxnLst/>
                <a:pathLst>
                  <a:path w="42" h="14">
                    <a:moveTo>
                      <a:pt x="42" y="6"/>
                    </a:moveTo>
                    <a:cubicBezTo>
                      <a:pt x="42" y="3"/>
                      <a:pt x="32" y="0"/>
                      <a:pt x="21" y="0"/>
                    </a:cubicBezTo>
                    <a:cubicBezTo>
                      <a:pt x="9" y="1"/>
                      <a:pt x="0" y="4"/>
                      <a:pt x="0" y="8"/>
                    </a:cubicBezTo>
                    <a:cubicBezTo>
                      <a:pt x="0" y="11"/>
                      <a:pt x="9" y="14"/>
                      <a:pt x="21" y="14"/>
                    </a:cubicBezTo>
                    <a:cubicBezTo>
                      <a:pt x="32" y="13"/>
                      <a:pt x="42" y="10"/>
                      <a:pt x="42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33" name="任意多边形 663632"/>
              <p:cNvSpPr/>
              <p:nvPr/>
            </p:nvSpPr>
            <p:spPr>
              <a:xfrm flipH="1">
                <a:off x="1419" y="3736"/>
                <a:ext cx="57" cy="19"/>
              </a:xfrm>
              <a:custGeom>
                <a:avLst/>
                <a:gdLst/>
                <a:ahLst/>
                <a:cxnLst/>
                <a:pathLst>
                  <a:path w="50" h="16">
                    <a:moveTo>
                      <a:pt x="50" y="7"/>
                    </a:moveTo>
                    <a:cubicBezTo>
                      <a:pt x="50" y="3"/>
                      <a:pt x="39" y="0"/>
                      <a:pt x="25" y="0"/>
                    </a:cubicBezTo>
                    <a:cubicBezTo>
                      <a:pt x="11" y="1"/>
                      <a:pt x="0" y="5"/>
                      <a:pt x="0" y="9"/>
                    </a:cubicBezTo>
                    <a:cubicBezTo>
                      <a:pt x="0" y="13"/>
                      <a:pt x="11" y="16"/>
                      <a:pt x="25" y="15"/>
                    </a:cubicBezTo>
                    <a:cubicBezTo>
                      <a:pt x="39" y="15"/>
                      <a:pt x="50" y="11"/>
                      <a:pt x="50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34" name="任意多边形 663633"/>
              <p:cNvSpPr/>
              <p:nvPr/>
            </p:nvSpPr>
            <p:spPr>
              <a:xfrm flipH="1">
                <a:off x="1563" y="3768"/>
                <a:ext cx="58" cy="18"/>
              </a:xfrm>
              <a:custGeom>
                <a:avLst/>
                <a:gdLst/>
                <a:ahLst/>
                <a:cxnLst/>
                <a:pathLst>
                  <a:path w="50" h="15">
                    <a:moveTo>
                      <a:pt x="50" y="7"/>
                    </a:moveTo>
                    <a:cubicBezTo>
                      <a:pt x="50" y="3"/>
                      <a:pt x="39" y="0"/>
                      <a:pt x="25" y="0"/>
                    </a:cubicBezTo>
                    <a:cubicBezTo>
                      <a:pt x="11" y="0"/>
                      <a:pt x="0" y="4"/>
                      <a:pt x="0" y="8"/>
                    </a:cubicBezTo>
                    <a:cubicBezTo>
                      <a:pt x="0" y="12"/>
                      <a:pt x="11" y="15"/>
                      <a:pt x="25" y="15"/>
                    </a:cubicBezTo>
                    <a:cubicBezTo>
                      <a:pt x="39" y="14"/>
                      <a:pt x="50" y="11"/>
                      <a:pt x="50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35" name="任意多边形 663634"/>
              <p:cNvSpPr/>
              <p:nvPr/>
            </p:nvSpPr>
            <p:spPr>
              <a:xfrm flipH="1">
                <a:off x="2928" y="3925"/>
                <a:ext cx="49" cy="16"/>
              </a:xfrm>
              <a:custGeom>
                <a:avLst/>
                <a:gdLst/>
                <a:ahLst/>
                <a:cxnLst/>
                <a:pathLst>
                  <a:path w="43" h="14">
                    <a:moveTo>
                      <a:pt x="43" y="7"/>
                    </a:moveTo>
                    <a:cubicBezTo>
                      <a:pt x="43" y="3"/>
                      <a:pt x="33" y="0"/>
                      <a:pt x="21" y="0"/>
                    </a:cubicBezTo>
                    <a:cubicBezTo>
                      <a:pt x="9" y="1"/>
                      <a:pt x="0" y="4"/>
                      <a:pt x="0" y="8"/>
                    </a:cubicBezTo>
                    <a:cubicBezTo>
                      <a:pt x="0" y="11"/>
                      <a:pt x="9" y="14"/>
                      <a:pt x="21" y="14"/>
                    </a:cubicBezTo>
                    <a:cubicBezTo>
                      <a:pt x="33" y="14"/>
                      <a:pt x="43" y="10"/>
                      <a:pt x="43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36" name="任意多边形 663635"/>
              <p:cNvSpPr/>
              <p:nvPr/>
            </p:nvSpPr>
            <p:spPr>
              <a:xfrm flipH="1">
                <a:off x="5236" y="3738"/>
                <a:ext cx="36" cy="14"/>
              </a:xfrm>
              <a:custGeom>
                <a:avLst/>
                <a:gdLst/>
                <a:ahLst/>
                <a:cxnLst/>
                <a:pathLst>
                  <a:path w="32" h="12">
                    <a:moveTo>
                      <a:pt x="32" y="6"/>
                    </a:moveTo>
                    <a:cubicBezTo>
                      <a:pt x="32" y="2"/>
                      <a:pt x="25" y="0"/>
                      <a:pt x="16" y="0"/>
                    </a:cubicBezTo>
                    <a:cubicBezTo>
                      <a:pt x="7" y="1"/>
                      <a:pt x="0" y="4"/>
                      <a:pt x="0" y="7"/>
                    </a:cubicBezTo>
                    <a:cubicBezTo>
                      <a:pt x="0" y="10"/>
                      <a:pt x="7" y="12"/>
                      <a:pt x="16" y="12"/>
                    </a:cubicBezTo>
                    <a:cubicBezTo>
                      <a:pt x="25" y="12"/>
                      <a:pt x="32" y="9"/>
                      <a:pt x="32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37" name="任意多边形 663636"/>
              <p:cNvSpPr/>
              <p:nvPr/>
            </p:nvSpPr>
            <p:spPr>
              <a:xfrm flipH="1">
                <a:off x="4927" y="3707"/>
                <a:ext cx="39" cy="14"/>
              </a:xfrm>
              <a:custGeom>
                <a:avLst/>
                <a:gdLst/>
                <a:ahLst/>
                <a:cxnLst/>
                <a:pathLst>
                  <a:path w="34" h="12">
                    <a:moveTo>
                      <a:pt x="34" y="5"/>
                    </a:moveTo>
                    <a:cubicBezTo>
                      <a:pt x="34" y="2"/>
                      <a:pt x="26" y="0"/>
                      <a:pt x="17" y="0"/>
                    </a:cubicBezTo>
                    <a:cubicBezTo>
                      <a:pt x="7" y="0"/>
                      <a:pt x="0" y="3"/>
                      <a:pt x="0" y="7"/>
                    </a:cubicBezTo>
                    <a:cubicBezTo>
                      <a:pt x="0" y="10"/>
                      <a:pt x="7" y="12"/>
                      <a:pt x="17" y="12"/>
                    </a:cubicBezTo>
                    <a:cubicBezTo>
                      <a:pt x="26" y="12"/>
                      <a:pt x="34" y="9"/>
                      <a:pt x="34" y="5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38" name="任意多边形 663637"/>
              <p:cNvSpPr/>
              <p:nvPr/>
            </p:nvSpPr>
            <p:spPr>
              <a:xfrm flipH="1">
                <a:off x="4731" y="3753"/>
                <a:ext cx="40" cy="15"/>
              </a:xfrm>
              <a:custGeom>
                <a:avLst/>
                <a:gdLst/>
                <a:ahLst/>
                <a:cxnLst/>
                <a:pathLst>
                  <a:path w="35" h="13">
                    <a:moveTo>
                      <a:pt x="35" y="6"/>
                    </a:moveTo>
                    <a:cubicBezTo>
                      <a:pt x="35" y="3"/>
                      <a:pt x="27" y="0"/>
                      <a:pt x="18" y="0"/>
                    </a:cubicBezTo>
                    <a:cubicBezTo>
                      <a:pt x="8" y="1"/>
                      <a:pt x="0" y="4"/>
                      <a:pt x="0" y="7"/>
                    </a:cubicBezTo>
                    <a:cubicBezTo>
                      <a:pt x="0" y="11"/>
                      <a:pt x="8" y="13"/>
                      <a:pt x="18" y="13"/>
                    </a:cubicBezTo>
                    <a:cubicBezTo>
                      <a:pt x="27" y="12"/>
                      <a:pt x="35" y="9"/>
                      <a:pt x="35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39" name="任意多边形 663638"/>
              <p:cNvSpPr/>
              <p:nvPr/>
            </p:nvSpPr>
            <p:spPr>
              <a:xfrm flipH="1">
                <a:off x="5556" y="3808"/>
                <a:ext cx="36" cy="13"/>
              </a:xfrm>
              <a:custGeom>
                <a:avLst/>
                <a:gdLst/>
                <a:ahLst/>
                <a:cxnLst/>
                <a:pathLst>
                  <a:path w="31" h="12">
                    <a:moveTo>
                      <a:pt x="31" y="5"/>
                    </a:moveTo>
                    <a:cubicBezTo>
                      <a:pt x="31" y="2"/>
                      <a:pt x="24" y="0"/>
                      <a:pt x="16" y="0"/>
                    </a:cubicBezTo>
                    <a:cubicBezTo>
                      <a:pt x="7" y="0"/>
                      <a:pt x="0" y="3"/>
                      <a:pt x="0" y="6"/>
                    </a:cubicBezTo>
                    <a:cubicBezTo>
                      <a:pt x="0" y="9"/>
                      <a:pt x="7" y="12"/>
                      <a:pt x="16" y="12"/>
                    </a:cubicBezTo>
                    <a:cubicBezTo>
                      <a:pt x="24" y="11"/>
                      <a:pt x="31" y="8"/>
                      <a:pt x="31" y="5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40" name="任意多边形 663639"/>
              <p:cNvSpPr/>
              <p:nvPr/>
            </p:nvSpPr>
            <p:spPr>
              <a:xfrm flipH="1">
                <a:off x="5689" y="3632"/>
                <a:ext cx="34" cy="14"/>
              </a:xfrm>
              <a:custGeom>
                <a:avLst/>
                <a:gdLst/>
                <a:ahLst/>
                <a:cxnLst/>
                <a:pathLst>
                  <a:path w="30" h="12">
                    <a:moveTo>
                      <a:pt x="30" y="5"/>
                    </a:moveTo>
                    <a:cubicBezTo>
                      <a:pt x="30" y="2"/>
                      <a:pt x="23" y="0"/>
                      <a:pt x="15" y="0"/>
                    </a:cubicBezTo>
                    <a:cubicBezTo>
                      <a:pt x="7" y="0"/>
                      <a:pt x="0" y="3"/>
                      <a:pt x="0" y="6"/>
                    </a:cubicBezTo>
                    <a:cubicBezTo>
                      <a:pt x="0" y="10"/>
                      <a:pt x="7" y="12"/>
                      <a:pt x="15" y="11"/>
                    </a:cubicBezTo>
                    <a:cubicBezTo>
                      <a:pt x="23" y="11"/>
                      <a:pt x="30" y="8"/>
                      <a:pt x="30" y="5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41" name="任意多边形 663640"/>
              <p:cNvSpPr/>
              <p:nvPr/>
            </p:nvSpPr>
            <p:spPr>
              <a:xfrm flipH="1">
                <a:off x="4243" y="3530"/>
                <a:ext cx="43" cy="16"/>
              </a:xfrm>
              <a:custGeom>
                <a:avLst/>
                <a:gdLst/>
                <a:ahLst/>
                <a:cxnLst/>
                <a:pathLst>
                  <a:path w="37" h="14">
                    <a:moveTo>
                      <a:pt x="37" y="6"/>
                    </a:moveTo>
                    <a:cubicBezTo>
                      <a:pt x="37" y="3"/>
                      <a:pt x="29" y="0"/>
                      <a:pt x="18" y="1"/>
                    </a:cubicBezTo>
                    <a:cubicBezTo>
                      <a:pt x="8" y="1"/>
                      <a:pt x="0" y="4"/>
                      <a:pt x="0" y="8"/>
                    </a:cubicBezTo>
                    <a:cubicBezTo>
                      <a:pt x="0" y="11"/>
                      <a:pt x="8" y="14"/>
                      <a:pt x="18" y="13"/>
                    </a:cubicBezTo>
                    <a:cubicBezTo>
                      <a:pt x="29" y="13"/>
                      <a:pt x="37" y="9"/>
                      <a:pt x="37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42" name="任意多边形 663641"/>
              <p:cNvSpPr/>
              <p:nvPr/>
            </p:nvSpPr>
            <p:spPr>
              <a:xfrm flipH="1">
                <a:off x="5488" y="3590"/>
                <a:ext cx="37" cy="15"/>
              </a:xfrm>
              <a:custGeom>
                <a:avLst/>
                <a:gdLst/>
                <a:ahLst/>
                <a:cxnLst/>
                <a:pathLst>
                  <a:path w="32" h="13">
                    <a:moveTo>
                      <a:pt x="32" y="6"/>
                    </a:moveTo>
                    <a:cubicBezTo>
                      <a:pt x="32" y="3"/>
                      <a:pt x="25" y="0"/>
                      <a:pt x="16" y="1"/>
                    </a:cubicBezTo>
                    <a:cubicBezTo>
                      <a:pt x="7" y="1"/>
                      <a:pt x="0" y="4"/>
                      <a:pt x="0" y="7"/>
                    </a:cubicBezTo>
                    <a:cubicBezTo>
                      <a:pt x="0" y="10"/>
                      <a:pt x="7" y="13"/>
                      <a:pt x="16" y="12"/>
                    </a:cubicBezTo>
                    <a:cubicBezTo>
                      <a:pt x="25" y="12"/>
                      <a:pt x="32" y="9"/>
                      <a:pt x="32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43" name="任意多边形 663642"/>
              <p:cNvSpPr/>
              <p:nvPr/>
            </p:nvSpPr>
            <p:spPr>
              <a:xfrm flipH="1">
                <a:off x="4630" y="3644"/>
                <a:ext cx="40" cy="15"/>
              </a:xfrm>
              <a:custGeom>
                <a:avLst/>
                <a:gdLst/>
                <a:ahLst/>
                <a:cxnLst/>
                <a:pathLst>
                  <a:path w="34" h="13">
                    <a:moveTo>
                      <a:pt x="34" y="6"/>
                    </a:moveTo>
                    <a:cubicBezTo>
                      <a:pt x="34" y="2"/>
                      <a:pt x="27" y="0"/>
                      <a:pt x="17" y="0"/>
                    </a:cubicBezTo>
                    <a:cubicBezTo>
                      <a:pt x="7" y="1"/>
                      <a:pt x="0" y="4"/>
                      <a:pt x="0" y="7"/>
                    </a:cubicBezTo>
                    <a:cubicBezTo>
                      <a:pt x="0" y="10"/>
                      <a:pt x="7" y="13"/>
                      <a:pt x="17" y="12"/>
                    </a:cubicBezTo>
                    <a:cubicBezTo>
                      <a:pt x="27" y="12"/>
                      <a:pt x="34" y="9"/>
                      <a:pt x="34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44" name="任意多边形 663643"/>
              <p:cNvSpPr/>
              <p:nvPr/>
            </p:nvSpPr>
            <p:spPr>
              <a:xfrm flipH="1">
                <a:off x="4030" y="3677"/>
                <a:ext cx="42" cy="16"/>
              </a:xfrm>
              <a:custGeom>
                <a:avLst/>
                <a:gdLst/>
                <a:ahLst/>
                <a:cxnLst/>
                <a:pathLst>
                  <a:path w="37" h="14">
                    <a:moveTo>
                      <a:pt x="37" y="6"/>
                    </a:moveTo>
                    <a:cubicBezTo>
                      <a:pt x="37" y="3"/>
                      <a:pt x="29" y="0"/>
                      <a:pt x="19" y="1"/>
                    </a:cubicBezTo>
                    <a:cubicBezTo>
                      <a:pt x="8" y="1"/>
                      <a:pt x="0" y="4"/>
                      <a:pt x="0" y="8"/>
                    </a:cubicBezTo>
                    <a:cubicBezTo>
                      <a:pt x="0" y="11"/>
                      <a:pt x="8" y="14"/>
                      <a:pt x="19" y="14"/>
                    </a:cubicBezTo>
                    <a:cubicBezTo>
                      <a:pt x="29" y="13"/>
                      <a:pt x="37" y="10"/>
                      <a:pt x="37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45" name="任意多边形 663644"/>
              <p:cNvSpPr/>
              <p:nvPr/>
            </p:nvSpPr>
            <p:spPr>
              <a:xfrm flipH="1">
                <a:off x="3724" y="3883"/>
                <a:ext cx="45" cy="14"/>
              </a:xfrm>
              <a:custGeom>
                <a:avLst/>
                <a:gdLst/>
                <a:ahLst/>
                <a:cxnLst/>
                <a:pathLst>
                  <a:path w="39" h="13">
                    <a:moveTo>
                      <a:pt x="39" y="6"/>
                    </a:moveTo>
                    <a:cubicBezTo>
                      <a:pt x="39" y="2"/>
                      <a:pt x="30" y="0"/>
                      <a:pt x="19" y="0"/>
                    </a:cubicBezTo>
                    <a:cubicBezTo>
                      <a:pt x="9" y="0"/>
                      <a:pt x="0" y="3"/>
                      <a:pt x="0" y="7"/>
                    </a:cubicBezTo>
                    <a:cubicBezTo>
                      <a:pt x="0" y="10"/>
                      <a:pt x="9" y="13"/>
                      <a:pt x="19" y="13"/>
                    </a:cubicBezTo>
                    <a:cubicBezTo>
                      <a:pt x="30" y="13"/>
                      <a:pt x="39" y="9"/>
                      <a:pt x="39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46" name="椭圆 663645"/>
              <p:cNvSpPr/>
              <p:nvPr/>
            </p:nvSpPr>
            <p:spPr>
              <a:xfrm flipH="1">
                <a:off x="1234" y="4251"/>
                <a:ext cx="60" cy="18"/>
              </a:xfrm>
              <a:prstGeom prst="ellipse">
                <a:avLst/>
              </a:prstGeom>
              <a:solidFill>
                <a:srgbClr val="9D7348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47" name="任意多边形 663646"/>
              <p:cNvSpPr/>
              <p:nvPr/>
            </p:nvSpPr>
            <p:spPr>
              <a:xfrm flipH="1">
                <a:off x="5421" y="4178"/>
                <a:ext cx="36" cy="12"/>
              </a:xfrm>
              <a:custGeom>
                <a:avLst/>
                <a:gdLst/>
                <a:ahLst/>
                <a:cxnLst/>
                <a:pathLst>
                  <a:path w="31" h="11">
                    <a:moveTo>
                      <a:pt x="31" y="5"/>
                    </a:moveTo>
                    <a:cubicBezTo>
                      <a:pt x="31" y="2"/>
                      <a:pt x="24" y="0"/>
                      <a:pt x="16" y="0"/>
                    </a:cubicBezTo>
                    <a:cubicBezTo>
                      <a:pt x="7" y="0"/>
                      <a:pt x="0" y="2"/>
                      <a:pt x="0" y="6"/>
                    </a:cubicBezTo>
                    <a:cubicBezTo>
                      <a:pt x="0" y="9"/>
                      <a:pt x="7" y="11"/>
                      <a:pt x="16" y="11"/>
                    </a:cubicBezTo>
                    <a:cubicBezTo>
                      <a:pt x="24" y="11"/>
                      <a:pt x="31" y="9"/>
                      <a:pt x="31" y="5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48" name="任意多边形 663647"/>
              <p:cNvSpPr/>
              <p:nvPr/>
            </p:nvSpPr>
            <p:spPr>
              <a:xfrm flipH="1">
                <a:off x="3111" y="4150"/>
                <a:ext cx="49" cy="16"/>
              </a:xfrm>
              <a:custGeom>
                <a:avLst/>
                <a:gdLst/>
                <a:ahLst/>
                <a:cxnLst/>
                <a:pathLst>
                  <a:path w="42" h="14">
                    <a:moveTo>
                      <a:pt x="42" y="7"/>
                    </a:moveTo>
                    <a:cubicBezTo>
                      <a:pt x="42" y="3"/>
                      <a:pt x="32" y="0"/>
                      <a:pt x="21" y="0"/>
                    </a:cubicBezTo>
                    <a:cubicBezTo>
                      <a:pt x="9" y="0"/>
                      <a:pt x="0" y="3"/>
                      <a:pt x="0" y="7"/>
                    </a:cubicBezTo>
                    <a:cubicBezTo>
                      <a:pt x="0" y="11"/>
                      <a:pt x="9" y="14"/>
                      <a:pt x="21" y="14"/>
                    </a:cubicBezTo>
                    <a:cubicBezTo>
                      <a:pt x="32" y="13"/>
                      <a:pt x="42" y="10"/>
                      <a:pt x="42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49" name="椭圆 663648"/>
              <p:cNvSpPr/>
              <p:nvPr/>
            </p:nvSpPr>
            <p:spPr>
              <a:xfrm flipH="1">
                <a:off x="1705" y="3987"/>
                <a:ext cx="56" cy="17"/>
              </a:xfrm>
              <a:prstGeom prst="ellipse">
                <a:avLst/>
              </a:prstGeom>
              <a:solidFill>
                <a:srgbClr val="9D7348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50" name="任意多边形 663649"/>
              <p:cNvSpPr/>
              <p:nvPr/>
            </p:nvSpPr>
            <p:spPr>
              <a:xfrm flipH="1">
                <a:off x="5023" y="3952"/>
                <a:ext cx="38" cy="15"/>
              </a:xfrm>
              <a:custGeom>
                <a:avLst/>
                <a:gdLst/>
                <a:ahLst/>
                <a:cxnLst/>
                <a:pathLst>
                  <a:path w="33" h="13">
                    <a:moveTo>
                      <a:pt x="33" y="6"/>
                    </a:moveTo>
                    <a:cubicBezTo>
                      <a:pt x="33" y="3"/>
                      <a:pt x="26" y="0"/>
                      <a:pt x="16" y="0"/>
                    </a:cubicBezTo>
                    <a:cubicBezTo>
                      <a:pt x="7" y="1"/>
                      <a:pt x="0" y="4"/>
                      <a:pt x="0" y="7"/>
                    </a:cubicBezTo>
                    <a:cubicBezTo>
                      <a:pt x="0" y="10"/>
                      <a:pt x="7" y="13"/>
                      <a:pt x="16" y="12"/>
                    </a:cubicBezTo>
                    <a:cubicBezTo>
                      <a:pt x="26" y="12"/>
                      <a:pt x="33" y="9"/>
                      <a:pt x="33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51" name="任意多边形 663650"/>
              <p:cNvSpPr/>
              <p:nvPr/>
            </p:nvSpPr>
            <p:spPr>
              <a:xfrm flipH="1">
                <a:off x="1308" y="3831"/>
                <a:ext cx="59" cy="17"/>
              </a:xfrm>
              <a:custGeom>
                <a:avLst/>
                <a:gdLst/>
                <a:ahLst/>
                <a:cxnLst/>
                <a:pathLst>
                  <a:path w="51" h="15">
                    <a:moveTo>
                      <a:pt x="51" y="7"/>
                    </a:moveTo>
                    <a:cubicBezTo>
                      <a:pt x="51" y="3"/>
                      <a:pt x="39" y="0"/>
                      <a:pt x="25" y="0"/>
                    </a:cubicBezTo>
                    <a:cubicBezTo>
                      <a:pt x="11" y="0"/>
                      <a:pt x="0" y="4"/>
                      <a:pt x="0" y="8"/>
                    </a:cubicBezTo>
                    <a:cubicBezTo>
                      <a:pt x="0" y="12"/>
                      <a:pt x="11" y="15"/>
                      <a:pt x="25" y="15"/>
                    </a:cubicBezTo>
                    <a:cubicBezTo>
                      <a:pt x="39" y="14"/>
                      <a:pt x="51" y="11"/>
                      <a:pt x="51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52" name="任意多边形 663651"/>
              <p:cNvSpPr/>
              <p:nvPr/>
            </p:nvSpPr>
            <p:spPr>
              <a:xfrm flipH="1">
                <a:off x="2990" y="3564"/>
                <a:ext cx="48" cy="18"/>
              </a:xfrm>
              <a:custGeom>
                <a:avLst/>
                <a:gdLst/>
                <a:ahLst/>
                <a:cxnLst/>
                <a:pathLst>
                  <a:path w="42" h="15">
                    <a:moveTo>
                      <a:pt x="42" y="7"/>
                    </a:moveTo>
                    <a:cubicBezTo>
                      <a:pt x="42" y="3"/>
                      <a:pt x="33" y="0"/>
                      <a:pt x="21" y="1"/>
                    </a:cubicBezTo>
                    <a:cubicBezTo>
                      <a:pt x="9" y="1"/>
                      <a:pt x="0" y="5"/>
                      <a:pt x="0" y="8"/>
                    </a:cubicBezTo>
                    <a:cubicBezTo>
                      <a:pt x="0" y="12"/>
                      <a:pt x="9" y="15"/>
                      <a:pt x="21" y="14"/>
                    </a:cubicBezTo>
                    <a:cubicBezTo>
                      <a:pt x="33" y="14"/>
                      <a:pt x="42" y="10"/>
                      <a:pt x="42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53" name="任意多边形 663652"/>
              <p:cNvSpPr/>
              <p:nvPr/>
            </p:nvSpPr>
            <p:spPr>
              <a:xfrm flipH="1">
                <a:off x="3891" y="3760"/>
                <a:ext cx="44" cy="15"/>
              </a:xfrm>
              <a:custGeom>
                <a:avLst/>
                <a:gdLst/>
                <a:ahLst/>
                <a:cxnLst/>
                <a:pathLst>
                  <a:path w="38" h="13">
                    <a:moveTo>
                      <a:pt x="38" y="6"/>
                    </a:moveTo>
                    <a:cubicBezTo>
                      <a:pt x="38" y="2"/>
                      <a:pt x="29" y="0"/>
                      <a:pt x="19" y="0"/>
                    </a:cubicBezTo>
                    <a:cubicBezTo>
                      <a:pt x="8" y="0"/>
                      <a:pt x="0" y="3"/>
                      <a:pt x="0" y="7"/>
                    </a:cubicBezTo>
                    <a:cubicBezTo>
                      <a:pt x="0" y="11"/>
                      <a:pt x="8" y="13"/>
                      <a:pt x="19" y="13"/>
                    </a:cubicBezTo>
                    <a:cubicBezTo>
                      <a:pt x="29" y="12"/>
                      <a:pt x="38" y="9"/>
                      <a:pt x="38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54" name="任意多边形 663653"/>
              <p:cNvSpPr/>
              <p:nvPr/>
            </p:nvSpPr>
            <p:spPr>
              <a:xfrm flipH="1">
                <a:off x="4731" y="3504"/>
                <a:ext cx="40" cy="15"/>
              </a:xfrm>
              <a:custGeom>
                <a:avLst/>
                <a:gdLst/>
                <a:ahLst/>
                <a:cxnLst/>
                <a:pathLst>
                  <a:path w="35" h="13">
                    <a:moveTo>
                      <a:pt x="35" y="6"/>
                    </a:moveTo>
                    <a:cubicBezTo>
                      <a:pt x="35" y="3"/>
                      <a:pt x="27" y="0"/>
                      <a:pt x="18" y="1"/>
                    </a:cubicBezTo>
                    <a:cubicBezTo>
                      <a:pt x="8" y="1"/>
                      <a:pt x="0" y="4"/>
                      <a:pt x="0" y="8"/>
                    </a:cubicBezTo>
                    <a:cubicBezTo>
                      <a:pt x="0" y="11"/>
                      <a:pt x="8" y="13"/>
                      <a:pt x="18" y="13"/>
                    </a:cubicBezTo>
                    <a:cubicBezTo>
                      <a:pt x="27" y="13"/>
                      <a:pt x="35" y="9"/>
                      <a:pt x="35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55" name="椭圆 663654"/>
              <p:cNvSpPr/>
              <p:nvPr/>
            </p:nvSpPr>
            <p:spPr>
              <a:xfrm flipH="1">
                <a:off x="176" y="4273"/>
                <a:ext cx="66" cy="19"/>
              </a:xfrm>
              <a:prstGeom prst="ellipse">
                <a:avLst/>
              </a:prstGeom>
              <a:solidFill>
                <a:srgbClr val="9D7348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56" name="任意多边形 663655"/>
              <p:cNvSpPr/>
              <p:nvPr/>
            </p:nvSpPr>
            <p:spPr>
              <a:xfrm flipH="1">
                <a:off x="5397" y="3961"/>
                <a:ext cx="38" cy="14"/>
              </a:xfrm>
              <a:custGeom>
                <a:avLst/>
                <a:gdLst/>
                <a:ahLst/>
                <a:cxnLst/>
                <a:pathLst>
                  <a:path w="32" h="12">
                    <a:moveTo>
                      <a:pt x="32" y="6"/>
                    </a:moveTo>
                    <a:cubicBezTo>
                      <a:pt x="32" y="2"/>
                      <a:pt x="25" y="0"/>
                      <a:pt x="16" y="0"/>
                    </a:cubicBezTo>
                    <a:cubicBezTo>
                      <a:pt x="8" y="0"/>
                      <a:pt x="0" y="3"/>
                      <a:pt x="0" y="6"/>
                    </a:cubicBezTo>
                    <a:cubicBezTo>
                      <a:pt x="0" y="9"/>
                      <a:pt x="8" y="12"/>
                      <a:pt x="16" y="12"/>
                    </a:cubicBezTo>
                    <a:cubicBezTo>
                      <a:pt x="25" y="11"/>
                      <a:pt x="32" y="9"/>
                      <a:pt x="32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57" name="任意多边形 663656"/>
              <p:cNvSpPr/>
              <p:nvPr/>
            </p:nvSpPr>
            <p:spPr>
              <a:xfrm flipH="1">
                <a:off x="3496" y="3592"/>
                <a:ext cx="46" cy="16"/>
              </a:xfrm>
              <a:custGeom>
                <a:avLst/>
                <a:gdLst/>
                <a:ahLst/>
                <a:cxnLst/>
                <a:pathLst>
                  <a:path w="40" h="14">
                    <a:moveTo>
                      <a:pt x="40" y="7"/>
                    </a:moveTo>
                    <a:cubicBezTo>
                      <a:pt x="40" y="3"/>
                      <a:pt x="31" y="0"/>
                      <a:pt x="20" y="1"/>
                    </a:cubicBezTo>
                    <a:cubicBezTo>
                      <a:pt x="8" y="1"/>
                      <a:pt x="0" y="5"/>
                      <a:pt x="0" y="8"/>
                    </a:cubicBezTo>
                    <a:cubicBezTo>
                      <a:pt x="0" y="12"/>
                      <a:pt x="8" y="14"/>
                      <a:pt x="20" y="14"/>
                    </a:cubicBezTo>
                    <a:cubicBezTo>
                      <a:pt x="31" y="14"/>
                      <a:pt x="40" y="10"/>
                      <a:pt x="40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58" name="任意多边形 663657"/>
              <p:cNvSpPr/>
              <p:nvPr/>
            </p:nvSpPr>
            <p:spPr>
              <a:xfrm flipH="1">
                <a:off x="3808" y="3645"/>
                <a:ext cx="45" cy="16"/>
              </a:xfrm>
              <a:custGeom>
                <a:avLst/>
                <a:gdLst/>
                <a:ahLst/>
                <a:cxnLst/>
                <a:pathLst>
                  <a:path w="39" h="14">
                    <a:moveTo>
                      <a:pt x="39" y="6"/>
                    </a:moveTo>
                    <a:cubicBezTo>
                      <a:pt x="39" y="3"/>
                      <a:pt x="30" y="0"/>
                      <a:pt x="20" y="1"/>
                    </a:cubicBezTo>
                    <a:cubicBezTo>
                      <a:pt x="9" y="1"/>
                      <a:pt x="0" y="4"/>
                      <a:pt x="0" y="8"/>
                    </a:cubicBezTo>
                    <a:cubicBezTo>
                      <a:pt x="0" y="11"/>
                      <a:pt x="9" y="14"/>
                      <a:pt x="20" y="13"/>
                    </a:cubicBezTo>
                    <a:cubicBezTo>
                      <a:pt x="30" y="13"/>
                      <a:pt x="39" y="10"/>
                      <a:pt x="39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59" name="任意多边形 663658"/>
              <p:cNvSpPr/>
              <p:nvPr/>
            </p:nvSpPr>
            <p:spPr>
              <a:xfrm flipH="1">
                <a:off x="4426" y="3670"/>
                <a:ext cx="41" cy="15"/>
              </a:xfrm>
              <a:custGeom>
                <a:avLst/>
                <a:gdLst/>
                <a:ahLst/>
                <a:cxnLst/>
                <a:pathLst>
                  <a:path w="35" h="13">
                    <a:moveTo>
                      <a:pt x="35" y="5"/>
                    </a:moveTo>
                    <a:cubicBezTo>
                      <a:pt x="35" y="2"/>
                      <a:pt x="27" y="0"/>
                      <a:pt x="17" y="0"/>
                    </a:cubicBezTo>
                    <a:cubicBezTo>
                      <a:pt x="8" y="0"/>
                      <a:pt x="0" y="3"/>
                      <a:pt x="0" y="7"/>
                    </a:cubicBezTo>
                    <a:cubicBezTo>
                      <a:pt x="0" y="10"/>
                      <a:pt x="8" y="13"/>
                      <a:pt x="17" y="12"/>
                    </a:cubicBezTo>
                    <a:cubicBezTo>
                      <a:pt x="27" y="12"/>
                      <a:pt x="35" y="9"/>
                      <a:pt x="35" y="5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60" name="任意多边形 663659"/>
              <p:cNvSpPr/>
              <p:nvPr/>
            </p:nvSpPr>
            <p:spPr>
              <a:xfrm flipH="1">
                <a:off x="5282" y="3644"/>
                <a:ext cx="37" cy="14"/>
              </a:xfrm>
              <a:custGeom>
                <a:avLst/>
                <a:gdLst/>
                <a:ahLst/>
                <a:cxnLst/>
                <a:pathLst>
                  <a:path w="32" h="12">
                    <a:moveTo>
                      <a:pt x="32" y="5"/>
                    </a:moveTo>
                    <a:cubicBezTo>
                      <a:pt x="32" y="2"/>
                      <a:pt x="24" y="0"/>
                      <a:pt x="16" y="0"/>
                    </a:cubicBezTo>
                    <a:cubicBezTo>
                      <a:pt x="7" y="0"/>
                      <a:pt x="0" y="3"/>
                      <a:pt x="0" y="7"/>
                    </a:cubicBezTo>
                    <a:cubicBezTo>
                      <a:pt x="0" y="10"/>
                      <a:pt x="7" y="12"/>
                      <a:pt x="16" y="12"/>
                    </a:cubicBezTo>
                    <a:cubicBezTo>
                      <a:pt x="24" y="11"/>
                      <a:pt x="32" y="8"/>
                      <a:pt x="32" y="5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61" name="任意多边形 663660"/>
              <p:cNvSpPr/>
              <p:nvPr/>
            </p:nvSpPr>
            <p:spPr>
              <a:xfrm flipH="1">
                <a:off x="5189" y="3539"/>
                <a:ext cx="37" cy="15"/>
              </a:xfrm>
              <a:custGeom>
                <a:avLst/>
                <a:gdLst/>
                <a:ahLst/>
                <a:cxnLst/>
                <a:pathLst>
                  <a:path w="32" h="13">
                    <a:moveTo>
                      <a:pt x="32" y="6"/>
                    </a:moveTo>
                    <a:cubicBezTo>
                      <a:pt x="32" y="3"/>
                      <a:pt x="25" y="0"/>
                      <a:pt x="16" y="1"/>
                    </a:cubicBezTo>
                    <a:cubicBezTo>
                      <a:pt x="7" y="1"/>
                      <a:pt x="0" y="4"/>
                      <a:pt x="0" y="8"/>
                    </a:cubicBezTo>
                    <a:cubicBezTo>
                      <a:pt x="0" y="11"/>
                      <a:pt x="7" y="13"/>
                      <a:pt x="16" y="13"/>
                    </a:cubicBezTo>
                    <a:cubicBezTo>
                      <a:pt x="25" y="12"/>
                      <a:pt x="32" y="9"/>
                      <a:pt x="32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62" name="任意多边形 663661"/>
              <p:cNvSpPr/>
              <p:nvPr/>
            </p:nvSpPr>
            <p:spPr>
              <a:xfrm flipH="1">
                <a:off x="4902" y="3587"/>
                <a:ext cx="40" cy="15"/>
              </a:xfrm>
              <a:custGeom>
                <a:avLst/>
                <a:gdLst/>
                <a:ahLst/>
                <a:cxnLst/>
                <a:pathLst>
                  <a:path w="34" h="13">
                    <a:moveTo>
                      <a:pt x="34" y="5"/>
                    </a:moveTo>
                    <a:cubicBezTo>
                      <a:pt x="34" y="2"/>
                      <a:pt x="26" y="0"/>
                      <a:pt x="17" y="0"/>
                    </a:cubicBezTo>
                    <a:cubicBezTo>
                      <a:pt x="7" y="1"/>
                      <a:pt x="0" y="4"/>
                      <a:pt x="0" y="7"/>
                    </a:cubicBezTo>
                    <a:cubicBezTo>
                      <a:pt x="0" y="10"/>
                      <a:pt x="7" y="13"/>
                      <a:pt x="17" y="12"/>
                    </a:cubicBezTo>
                    <a:cubicBezTo>
                      <a:pt x="26" y="12"/>
                      <a:pt x="34" y="9"/>
                      <a:pt x="34" y="5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63" name="任意多边形 663662"/>
              <p:cNvSpPr/>
              <p:nvPr/>
            </p:nvSpPr>
            <p:spPr>
              <a:xfrm flipH="1">
                <a:off x="4477" y="3568"/>
                <a:ext cx="42" cy="15"/>
              </a:xfrm>
              <a:custGeom>
                <a:avLst/>
                <a:gdLst/>
                <a:ahLst/>
                <a:cxnLst/>
                <a:pathLst>
                  <a:path w="36" h="13">
                    <a:moveTo>
                      <a:pt x="36" y="5"/>
                    </a:moveTo>
                    <a:cubicBezTo>
                      <a:pt x="36" y="2"/>
                      <a:pt x="28" y="0"/>
                      <a:pt x="18" y="0"/>
                    </a:cubicBezTo>
                    <a:cubicBezTo>
                      <a:pt x="8" y="1"/>
                      <a:pt x="0" y="4"/>
                      <a:pt x="0" y="7"/>
                    </a:cubicBezTo>
                    <a:cubicBezTo>
                      <a:pt x="0" y="10"/>
                      <a:pt x="8" y="13"/>
                      <a:pt x="18" y="12"/>
                    </a:cubicBezTo>
                    <a:cubicBezTo>
                      <a:pt x="28" y="12"/>
                      <a:pt x="36" y="9"/>
                      <a:pt x="36" y="5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64" name="任意多边形 663663"/>
              <p:cNvSpPr/>
              <p:nvPr/>
            </p:nvSpPr>
            <p:spPr>
              <a:xfrm flipH="1">
                <a:off x="465" y="3463"/>
                <a:ext cx="65" cy="19"/>
              </a:xfrm>
              <a:custGeom>
                <a:avLst/>
                <a:gdLst/>
                <a:ahLst/>
                <a:cxnLst/>
                <a:pathLst>
                  <a:path w="56" h="17">
                    <a:moveTo>
                      <a:pt x="56" y="7"/>
                    </a:moveTo>
                    <a:cubicBezTo>
                      <a:pt x="56" y="3"/>
                      <a:pt x="43" y="0"/>
                      <a:pt x="28" y="1"/>
                    </a:cubicBezTo>
                    <a:cubicBezTo>
                      <a:pt x="12" y="1"/>
                      <a:pt x="0" y="5"/>
                      <a:pt x="0" y="10"/>
                    </a:cubicBezTo>
                    <a:cubicBezTo>
                      <a:pt x="0" y="14"/>
                      <a:pt x="12" y="17"/>
                      <a:pt x="28" y="16"/>
                    </a:cubicBezTo>
                    <a:cubicBezTo>
                      <a:pt x="43" y="15"/>
                      <a:pt x="56" y="11"/>
                      <a:pt x="56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65" name="任意多边形 663664"/>
              <p:cNvSpPr/>
              <p:nvPr/>
            </p:nvSpPr>
            <p:spPr>
              <a:xfrm flipH="1">
                <a:off x="1916" y="3485"/>
                <a:ext cx="55" cy="18"/>
              </a:xfrm>
              <a:custGeom>
                <a:avLst/>
                <a:gdLst/>
                <a:ahLst/>
                <a:cxnLst/>
                <a:pathLst>
                  <a:path w="48" h="16">
                    <a:moveTo>
                      <a:pt x="48" y="7"/>
                    </a:moveTo>
                    <a:cubicBezTo>
                      <a:pt x="48" y="3"/>
                      <a:pt x="37" y="0"/>
                      <a:pt x="24" y="1"/>
                    </a:cubicBezTo>
                    <a:cubicBezTo>
                      <a:pt x="11" y="1"/>
                      <a:pt x="0" y="5"/>
                      <a:pt x="0" y="9"/>
                    </a:cubicBezTo>
                    <a:cubicBezTo>
                      <a:pt x="0" y="13"/>
                      <a:pt x="11" y="16"/>
                      <a:pt x="24" y="15"/>
                    </a:cubicBezTo>
                    <a:cubicBezTo>
                      <a:pt x="37" y="14"/>
                      <a:pt x="48" y="11"/>
                      <a:pt x="48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66" name="任意多边形 663665"/>
              <p:cNvSpPr/>
              <p:nvPr/>
            </p:nvSpPr>
            <p:spPr>
              <a:xfrm flipH="1">
                <a:off x="3322" y="3635"/>
                <a:ext cx="46" cy="16"/>
              </a:xfrm>
              <a:custGeom>
                <a:avLst/>
                <a:gdLst/>
                <a:ahLst/>
                <a:cxnLst/>
                <a:pathLst>
                  <a:path w="40" h="14">
                    <a:moveTo>
                      <a:pt x="40" y="6"/>
                    </a:moveTo>
                    <a:cubicBezTo>
                      <a:pt x="40" y="3"/>
                      <a:pt x="31" y="0"/>
                      <a:pt x="20" y="1"/>
                    </a:cubicBezTo>
                    <a:cubicBezTo>
                      <a:pt x="9" y="1"/>
                      <a:pt x="0" y="4"/>
                      <a:pt x="0" y="8"/>
                    </a:cubicBezTo>
                    <a:cubicBezTo>
                      <a:pt x="0" y="12"/>
                      <a:pt x="9" y="14"/>
                      <a:pt x="20" y="14"/>
                    </a:cubicBezTo>
                    <a:cubicBezTo>
                      <a:pt x="31" y="13"/>
                      <a:pt x="40" y="10"/>
                      <a:pt x="40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67" name="任意多边形 663666"/>
              <p:cNvSpPr/>
              <p:nvPr/>
            </p:nvSpPr>
            <p:spPr>
              <a:xfrm flipH="1">
                <a:off x="5071" y="3808"/>
                <a:ext cx="38" cy="15"/>
              </a:xfrm>
              <a:custGeom>
                <a:avLst/>
                <a:gdLst/>
                <a:ahLst/>
                <a:cxnLst/>
                <a:pathLst>
                  <a:path w="33" h="13">
                    <a:moveTo>
                      <a:pt x="33" y="6"/>
                    </a:moveTo>
                    <a:cubicBezTo>
                      <a:pt x="33" y="2"/>
                      <a:pt x="25" y="0"/>
                      <a:pt x="16" y="0"/>
                    </a:cubicBezTo>
                    <a:cubicBezTo>
                      <a:pt x="7" y="1"/>
                      <a:pt x="0" y="4"/>
                      <a:pt x="0" y="7"/>
                    </a:cubicBezTo>
                    <a:cubicBezTo>
                      <a:pt x="0" y="10"/>
                      <a:pt x="7" y="13"/>
                      <a:pt x="16" y="12"/>
                    </a:cubicBezTo>
                    <a:cubicBezTo>
                      <a:pt x="25" y="12"/>
                      <a:pt x="33" y="9"/>
                      <a:pt x="33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68" name="任意多边形 663667"/>
              <p:cNvSpPr/>
              <p:nvPr/>
            </p:nvSpPr>
            <p:spPr>
              <a:xfrm flipH="1">
                <a:off x="4296" y="3835"/>
                <a:ext cx="42" cy="15"/>
              </a:xfrm>
              <a:custGeom>
                <a:avLst/>
                <a:gdLst/>
                <a:ahLst/>
                <a:cxnLst/>
                <a:pathLst>
                  <a:path w="36" h="13">
                    <a:moveTo>
                      <a:pt x="36" y="6"/>
                    </a:moveTo>
                    <a:cubicBezTo>
                      <a:pt x="36" y="2"/>
                      <a:pt x="28" y="0"/>
                      <a:pt x="18" y="0"/>
                    </a:cubicBezTo>
                    <a:cubicBezTo>
                      <a:pt x="8" y="0"/>
                      <a:pt x="0" y="3"/>
                      <a:pt x="0" y="7"/>
                    </a:cubicBezTo>
                    <a:cubicBezTo>
                      <a:pt x="0" y="10"/>
                      <a:pt x="8" y="13"/>
                      <a:pt x="18" y="13"/>
                    </a:cubicBezTo>
                    <a:cubicBezTo>
                      <a:pt x="28" y="12"/>
                      <a:pt x="36" y="9"/>
                      <a:pt x="36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69" name="任意多边形 663668"/>
              <p:cNvSpPr/>
              <p:nvPr/>
            </p:nvSpPr>
            <p:spPr>
              <a:xfrm flipH="1">
                <a:off x="4788" y="3863"/>
                <a:ext cx="39" cy="15"/>
              </a:xfrm>
              <a:custGeom>
                <a:avLst/>
                <a:gdLst/>
                <a:ahLst/>
                <a:cxnLst/>
                <a:pathLst>
                  <a:path w="34" h="13">
                    <a:moveTo>
                      <a:pt x="34" y="6"/>
                    </a:moveTo>
                    <a:cubicBezTo>
                      <a:pt x="34" y="3"/>
                      <a:pt x="26" y="0"/>
                      <a:pt x="17" y="1"/>
                    </a:cubicBezTo>
                    <a:cubicBezTo>
                      <a:pt x="7" y="1"/>
                      <a:pt x="0" y="4"/>
                      <a:pt x="0" y="7"/>
                    </a:cubicBezTo>
                    <a:cubicBezTo>
                      <a:pt x="0" y="10"/>
                      <a:pt x="7" y="13"/>
                      <a:pt x="17" y="13"/>
                    </a:cubicBezTo>
                    <a:cubicBezTo>
                      <a:pt x="26" y="12"/>
                      <a:pt x="34" y="10"/>
                      <a:pt x="34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70" name="任意多边形 663669"/>
              <p:cNvSpPr/>
              <p:nvPr/>
            </p:nvSpPr>
            <p:spPr>
              <a:xfrm flipH="1">
                <a:off x="5279" y="3923"/>
                <a:ext cx="37" cy="14"/>
              </a:xfrm>
              <a:custGeom>
                <a:avLst/>
                <a:gdLst/>
                <a:ahLst/>
                <a:cxnLst/>
                <a:pathLst>
                  <a:path w="32" h="12">
                    <a:moveTo>
                      <a:pt x="32" y="6"/>
                    </a:moveTo>
                    <a:cubicBezTo>
                      <a:pt x="32" y="2"/>
                      <a:pt x="25" y="0"/>
                      <a:pt x="16" y="0"/>
                    </a:cubicBezTo>
                    <a:cubicBezTo>
                      <a:pt x="8" y="0"/>
                      <a:pt x="0" y="3"/>
                      <a:pt x="0" y="7"/>
                    </a:cubicBezTo>
                    <a:cubicBezTo>
                      <a:pt x="0" y="10"/>
                      <a:pt x="8" y="12"/>
                      <a:pt x="16" y="12"/>
                    </a:cubicBezTo>
                    <a:cubicBezTo>
                      <a:pt x="25" y="12"/>
                      <a:pt x="32" y="9"/>
                      <a:pt x="32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71" name="任意多边形 663670"/>
              <p:cNvSpPr/>
              <p:nvPr/>
            </p:nvSpPr>
            <p:spPr>
              <a:xfrm flipH="1">
                <a:off x="5533" y="3750"/>
                <a:ext cx="36" cy="14"/>
              </a:xfrm>
              <a:custGeom>
                <a:avLst/>
                <a:gdLst/>
                <a:ahLst/>
                <a:cxnLst/>
                <a:pathLst>
                  <a:path w="31" h="12">
                    <a:moveTo>
                      <a:pt x="31" y="5"/>
                    </a:moveTo>
                    <a:cubicBezTo>
                      <a:pt x="31" y="2"/>
                      <a:pt x="24" y="0"/>
                      <a:pt x="15" y="0"/>
                    </a:cubicBezTo>
                    <a:cubicBezTo>
                      <a:pt x="6" y="0"/>
                      <a:pt x="0" y="3"/>
                      <a:pt x="0" y="6"/>
                    </a:cubicBezTo>
                    <a:cubicBezTo>
                      <a:pt x="0" y="9"/>
                      <a:pt x="6" y="12"/>
                      <a:pt x="15" y="12"/>
                    </a:cubicBezTo>
                    <a:cubicBezTo>
                      <a:pt x="24" y="11"/>
                      <a:pt x="31" y="8"/>
                      <a:pt x="31" y="5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72" name="任意多边形 663671"/>
              <p:cNvSpPr/>
              <p:nvPr/>
            </p:nvSpPr>
            <p:spPr>
              <a:xfrm flipH="1">
                <a:off x="3808" y="3809"/>
                <a:ext cx="45" cy="15"/>
              </a:xfrm>
              <a:custGeom>
                <a:avLst/>
                <a:gdLst/>
                <a:ahLst/>
                <a:cxnLst/>
                <a:pathLst>
                  <a:path w="39" h="13">
                    <a:moveTo>
                      <a:pt x="39" y="6"/>
                    </a:moveTo>
                    <a:cubicBezTo>
                      <a:pt x="39" y="2"/>
                      <a:pt x="30" y="0"/>
                      <a:pt x="20" y="0"/>
                    </a:cubicBezTo>
                    <a:cubicBezTo>
                      <a:pt x="9" y="1"/>
                      <a:pt x="0" y="4"/>
                      <a:pt x="0" y="7"/>
                    </a:cubicBezTo>
                    <a:cubicBezTo>
                      <a:pt x="0" y="11"/>
                      <a:pt x="9" y="13"/>
                      <a:pt x="20" y="13"/>
                    </a:cubicBezTo>
                    <a:cubicBezTo>
                      <a:pt x="30" y="13"/>
                      <a:pt x="39" y="10"/>
                      <a:pt x="39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73" name="任意多边形 663672"/>
              <p:cNvSpPr/>
              <p:nvPr/>
            </p:nvSpPr>
            <p:spPr>
              <a:xfrm flipH="1">
                <a:off x="4137" y="3874"/>
                <a:ext cx="43" cy="17"/>
              </a:xfrm>
              <a:custGeom>
                <a:avLst/>
                <a:gdLst/>
                <a:ahLst/>
                <a:cxnLst/>
                <a:pathLst>
                  <a:path w="37" h="14">
                    <a:moveTo>
                      <a:pt x="37" y="6"/>
                    </a:moveTo>
                    <a:cubicBezTo>
                      <a:pt x="37" y="3"/>
                      <a:pt x="29" y="0"/>
                      <a:pt x="18" y="1"/>
                    </a:cubicBezTo>
                    <a:cubicBezTo>
                      <a:pt x="8" y="1"/>
                      <a:pt x="0" y="4"/>
                      <a:pt x="0" y="7"/>
                    </a:cubicBezTo>
                    <a:cubicBezTo>
                      <a:pt x="0" y="11"/>
                      <a:pt x="8" y="14"/>
                      <a:pt x="18" y="13"/>
                    </a:cubicBezTo>
                    <a:cubicBezTo>
                      <a:pt x="29" y="13"/>
                      <a:pt x="37" y="10"/>
                      <a:pt x="37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74" name="任意多边形 663673"/>
              <p:cNvSpPr/>
              <p:nvPr/>
            </p:nvSpPr>
            <p:spPr>
              <a:xfrm flipH="1">
                <a:off x="4296" y="3921"/>
                <a:ext cx="42" cy="15"/>
              </a:xfrm>
              <a:custGeom>
                <a:avLst/>
                <a:gdLst/>
                <a:ahLst/>
                <a:cxnLst/>
                <a:pathLst>
                  <a:path w="36" h="13">
                    <a:moveTo>
                      <a:pt x="36" y="6"/>
                    </a:moveTo>
                    <a:cubicBezTo>
                      <a:pt x="36" y="2"/>
                      <a:pt x="28" y="0"/>
                      <a:pt x="18" y="0"/>
                    </a:cubicBezTo>
                    <a:cubicBezTo>
                      <a:pt x="8" y="0"/>
                      <a:pt x="0" y="3"/>
                      <a:pt x="0" y="7"/>
                    </a:cubicBezTo>
                    <a:cubicBezTo>
                      <a:pt x="0" y="10"/>
                      <a:pt x="8" y="13"/>
                      <a:pt x="18" y="12"/>
                    </a:cubicBezTo>
                    <a:cubicBezTo>
                      <a:pt x="28" y="12"/>
                      <a:pt x="36" y="9"/>
                      <a:pt x="36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75" name="任意多边形 663674"/>
              <p:cNvSpPr/>
              <p:nvPr/>
            </p:nvSpPr>
            <p:spPr>
              <a:xfrm flipH="1">
                <a:off x="4549" y="4002"/>
                <a:ext cx="41" cy="14"/>
              </a:xfrm>
              <a:custGeom>
                <a:avLst/>
                <a:gdLst/>
                <a:ahLst/>
                <a:cxnLst/>
                <a:pathLst>
                  <a:path w="36" h="12">
                    <a:moveTo>
                      <a:pt x="36" y="6"/>
                    </a:moveTo>
                    <a:cubicBezTo>
                      <a:pt x="36" y="2"/>
                      <a:pt x="28" y="0"/>
                      <a:pt x="18" y="0"/>
                    </a:cubicBezTo>
                    <a:cubicBezTo>
                      <a:pt x="8" y="0"/>
                      <a:pt x="0" y="3"/>
                      <a:pt x="0" y="6"/>
                    </a:cubicBezTo>
                    <a:cubicBezTo>
                      <a:pt x="0" y="10"/>
                      <a:pt x="8" y="12"/>
                      <a:pt x="18" y="12"/>
                    </a:cubicBezTo>
                    <a:cubicBezTo>
                      <a:pt x="28" y="12"/>
                      <a:pt x="36" y="9"/>
                      <a:pt x="36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76" name="任意多边形 663675"/>
              <p:cNvSpPr/>
              <p:nvPr/>
            </p:nvSpPr>
            <p:spPr>
              <a:xfrm flipH="1">
                <a:off x="5305" y="4050"/>
                <a:ext cx="37" cy="13"/>
              </a:xfrm>
              <a:custGeom>
                <a:avLst/>
                <a:gdLst/>
                <a:ahLst/>
                <a:cxnLst/>
                <a:pathLst>
                  <a:path w="32" h="12">
                    <a:moveTo>
                      <a:pt x="32" y="6"/>
                    </a:moveTo>
                    <a:cubicBezTo>
                      <a:pt x="32" y="2"/>
                      <a:pt x="24" y="0"/>
                      <a:pt x="16" y="0"/>
                    </a:cubicBezTo>
                    <a:cubicBezTo>
                      <a:pt x="7" y="0"/>
                      <a:pt x="0" y="3"/>
                      <a:pt x="0" y="6"/>
                    </a:cubicBezTo>
                    <a:cubicBezTo>
                      <a:pt x="0" y="9"/>
                      <a:pt x="7" y="12"/>
                      <a:pt x="16" y="12"/>
                    </a:cubicBezTo>
                    <a:cubicBezTo>
                      <a:pt x="24" y="12"/>
                      <a:pt x="32" y="9"/>
                      <a:pt x="32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77" name="任意多边形 663676"/>
              <p:cNvSpPr/>
              <p:nvPr/>
            </p:nvSpPr>
            <p:spPr>
              <a:xfrm flipH="1">
                <a:off x="4805" y="4110"/>
                <a:ext cx="40" cy="13"/>
              </a:xfrm>
              <a:custGeom>
                <a:avLst/>
                <a:gdLst/>
                <a:ahLst/>
                <a:cxnLst/>
                <a:pathLst>
                  <a:path w="34" h="12">
                    <a:moveTo>
                      <a:pt x="34" y="5"/>
                    </a:moveTo>
                    <a:cubicBezTo>
                      <a:pt x="34" y="2"/>
                      <a:pt x="27" y="0"/>
                      <a:pt x="17" y="0"/>
                    </a:cubicBezTo>
                    <a:cubicBezTo>
                      <a:pt x="8" y="0"/>
                      <a:pt x="0" y="3"/>
                      <a:pt x="0" y="6"/>
                    </a:cubicBezTo>
                    <a:cubicBezTo>
                      <a:pt x="0" y="9"/>
                      <a:pt x="8" y="12"/>
                      <a:pt x="17" y="12"/>
                    </a:cubicBezTo>
                    <a:cubicBezTo>
                      <a:pt x="27" y="12"/>
                      <a:pt x="34" y="9"/>
                      <a:pt x="34" y="5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78" name="任意多边形 663677"/>
              <p:cNvSpPr/>
              <p:nvPr/>
            </p:nvSpPr>
            <p:spPr>
              <a:xfrm flipH="1">
                <a:off x="4348" y="4150"/>
                <a:ext cx="41" cy="15"/>
              </a:xfrm>
              <a:custGeom>
                <a:avLst/>
                <a:gdLst/>
                <a:ahLst/>
                <a:cxnLst/>
                <a:pathLst>
                  <a:path w="36" h="13">
                    <a:moveTo>
                      <a:pt x="36" y="6"/>
                    </a:moveTo>
                    <a:cubicBezTo>
                      <a:pt x="36" y="3"/>
                      <a:pt x="28" y="0"/>
                      <a:pt x="18" y="0"/>
                    </a:cubicBezTo>
                    <a:cubicBezTo>
                      <a:pt x="8" y="0"/>
                      <a:pt x="0" y="3"/>
                      <a:pt x="0" y="7"/>
                    </a:cubicBezTo>
                    <a:cubicBezTo>
                      <a:pt x="0" y="10"/>
                      <a:pt x="8" y="13"/>
                      <a:pt x="18" y="13"/>
                    </a:cubicBezTo>
                    <a:cubicBezTo>
                      <a:pt x="28" y="12"/>
                      <a:pt x="36" y="10"/>
                      <a:pt x="36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79" name="椭圆 663678"/>
              <p:cNvSpPr/>
              <p:nvPr/>
            </p:nvSpPr>
            <p:spPr>
              <a:xfrm flipH="1">
                <a:off x="5282" y="4215"/>
                <a:ext cx="37" cy="13"/>
              </a:xfrm>
              <a:prstGeom prst="ellipse">
                <a:avLst/>
              </a:prstGeom>
              <a:solidFill>
                <a:srgbClr val="9D7348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80" name="任意多边形 663679"/>
              <p:cNvSpPr/>
              <p:nvPr/>
            </p:nvSpPr>
            <p:spPr>
              <a:xfrm flipH="1">
                <a:off x="5623" y="4201"/>
                <a:ext cx="34" cy="14"/>
              </a:xfrm>
              <a:custGeom>
                <a:avLst/>
                <a:gdLst/>
                <a:ahLst/>
                <a:cxnLst/>
                <a:pathLst>
                  <a:path w="30" h="12">
                    <a:moveTo>
                      <a:pt x="30" y="6"/>
                    </a:moveTo>
                    <a:cubicBezTo>
                      <a:pt x="30" y="2"/>
                      <a:pt x="24" y="0"/>
                      <a:pt x="15" y="0"/>
                    </a:cubicBezTo>
                    <a:cubicBezTo>
                      <a:pt x="7" y="0"/>
                      <a:pt x="0" y="3"/>
                      <a:pt x="0" y="6"/>
                    </a:cubicBezTo>
                    <a:cubicBezTo>
                      <a:pt x="0" y="9"/>
                      <a:pt x="7" y="12"/>
                      <a:pt x="15" y="11"/>
                    </a:cubicBezTo>
                    <a:cubicBezTo>
                      <a:pt x="24" y="11"/>
                      <a:pt x="30" y="9"/>
                      <a:pt x="30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81" name="椭圆 663680"/>
              <p:cNvSpPr/>
              <p:nvPr/>
            </p:nvSpPr>
            <p:spPr>
              <a:xfrm flipH="1">
                <a:off x="4999" y="4263"/>
                <a:ext cx="38" cy="14"/>
              </a:xfrm>
              <a:prstGeom prst="ellipse">
                <a:avLst/>
              </a:prstGeom>
              <a:solidFill>
                <a:srgbClr val="9D7348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82" name="椭圆 663681"/>
              <p:cNvSpPr/>
              <p:nvPr/>
            </p:nvSpPr>
            <p:spPr>
              <a:xfrm flipH="1">
                <a:off x="4554" y="4279"/>
                <a:ext cx="41" cy="14"/>
              </a:xfrm>
              <a:prstGeom prst="ellipse">
                <a:avLst/>
              </a:prstGeom>
              <a:solidFill>
                <a:srgbClr val="9D7348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83" name="任意多边形 663682"/>
              <p:cNvSpPr/>
              <p:nvPr/>
            </p:nvSpPr>
            <p:spPr>
              <a:xfrm flipH="1">
                <a:off x="3697" y="4265"/>
                <a:ext cx="45" cy="15"/>
              </a:xfrm>
              <a:custGeom>
                <a:avLst/>
                <a:gdLst/>
                <a:ahLst/>
                <a:cxnLst/>
                <a:pathLst>
                  <a:path w="39" h="13">
                    <a:moveTo>
                      <a:pt x="39" y="6"/>
                    </a:moveTo>
                    <a:cubicBezTo>
                      <a:pt x="39" y="3"/>
                      <a:pt x="30" y="0"/>
                      <a:pt x="20" y="0"/>
                    </a:cubicBezTo>
                    <a:cubicBezTo>
                      <a:pt x="9" y="0"/>
                      <a:pt x="0" y="3"/>
                      <a:pt x="0" y="7"/>
                    </a:cubicBezTo>
                    <a:cubicBezTo>
                      <a:pt x="0" y="10"/>
                      <a:pt x="9" y="13"/>
                      <a:pt x="20" y="13"/>
                    </a:cubicBezTo>
                    <a:cubicBezTo>
                      <a:pt x="30" y="13"/>
                      <a:pt x="39" y="10"/>
                      <a:pt x="39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84" name="椭圆 663683"/>
              <p:cNvSpPr/>
              <p:nvPr/>
            </p:nvSpPr>
            <p:spPr>
              <a:xfrm flipH="1">
                <a:off x="3525" y="4231"/>
                <a:ext cx="46" cy="15"/>
              </a:xfrm>
              <a:prstGeom prst="ellipse">
                <a:avLst/>
              </a:prstGeom>
              <a:solidFill>
                <a:srgbClr val="9D7348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85" name="任意多边形 663684"/>
              <p:cNvSpPr/>
              <p:nvPr/>
            </p:nvSpPr>
            <p:spPr>
              <a:xfrm flipH="1">
                <a:off x="3611" y="4160"/>
                <a:ext cx="45" cy="16"/>
              </a:xfrm>
              <a:custGeom>
                <a:avLst/>
                <a:gdLst/>
                <a:ahLst/>
                <a:cxnLst/>
                <a:pathLst>
                  <a:path w="39" h="14">
                    <a:moveTo>
                      <a:pt x="39" y="7"/>
                    </a:moveTo>
                    <a:cubicBezTo>
                      <a:pt x="39" y="3"/>
                      <a:pt x="30" y="0"/>
                      <a:pt x="19" y="1"/>
                    </a:cubicBezTo>
                    <a:cubicBezTo>
                      <a:pt x="8" y="1"/>
                      <a:pt x="0" y="4"/>
                      <a:pt x="0" y="7"/>
                    </a:cubicBezTo>
                    <a:cubicBezTo>
                      <a:pt x="0" y="11"/>
                      <a:pt x="8" y="14"/>
                      <a:pt x="19" y="14"/>
                    </a:cubicBezTo>
                    <a:cubicBezTo>
                      <a:pt x="30" y="13"/>
                      <a:pt x="39" y="10"/>
                      <a:pt x="39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86" name="任意多边形 663685"/>
              <p:cNvSpPr/>
              <p:nvPr/>
            </p:nvSpPr>
            <p:spPr>
              <a:xfrm flipH="1">
                <a:off x="3381" y="4128"/>
                <a:ext cx="46" cy="15"/>
              </a:xfrm>
              <a:custGeom>
                <a:avLst/>
                <a:gdLst/>
                <a:ahLst/>
                <a:cxnLst/>
                <a:pathLst>
                  <a:path w="40" h="13">
                    <a:moveTo>
                      <a:pt x="40" y="6"/>
                    </a:moveTo>
                    <a:cubicBezTo>
                      <a:pt x="40" y="3"/>
                      <a:pt x="31" y="0"/>
                      <a:pt x="20" y="0"/>
                    </a:cubicBezTo>
                    <a:cubicBezTo>
                      <a:pt x="9" y="0"/>
                      <a:pt x="0" y="3"/>
                      <a:pt x="0" y="7"/>
                    </a:cubicBezTo>
                    <a:cubicBezTo>
                      <a:pt x="0" y="10"/>
                      <a:pt x="9" y="13"/>
                      <a:pt x="20" y="13"/>
                    </a:cubicBezTo>
                    <a:cubicBezTo>
                      <a:pt x="31" y="13"/>
                      <a:pt x="40" y="10"/>
                      <a:pt x="40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87" name="任意多边形 663686"/>
              <p:cNvSpPr/>
              <p:nvPr/>
            </p:nvSpPr>
            <p:spPr>
              <a:xfrm flipH="1">
                <a:off x="3142" y="4002"/>
                <a:ext cx="47" cy="17"/>
              </a:xfrm>
              <a:custGeom>
                <a:avLst/>
                <a:gdLst/>
                <a:ahLst/>
                <a:cxnLst/>
                <a:pathLst>
                  <a:path w="41" h="14">
                    <a:moveTo>
                      <a:pt x="41" y="7"/>
                    </a:moveTo>
                    <a:cubicBezTo>
                      <a:pt x="41" y="3"/>
                      <a:pt x="32" y="0"/>
                      <a:pt x="21" y="0"/>
                    </a:cubicBezTo>
                    <a:cubicBezTo>
                      <a:pt x="9" y="0"/>
                      <a:pt x="0" y="4"/>
                      <a:pt x="0" y="7"/>
                    </a:cubicBezTo>
                    <a:cubicBezTo>
                      <a:pt x="0" y="11"/>
                      <a:pt x="9" y="14"/>
                      <a:pt x="21" y="14"/>
                    </a:cubicBezTo>
                    <a:cubicBezTo>
                      <a:pt x="32" y="13"/>
                      <a:pt x="41" y="10"/>
                      <a:pt x="41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88" name="任意多边形 663687"/>
              <p:cNvSpPr/>
              <p:nvPr/>
            </p:nvSpPr>
            <p:spPr>
              <a:xfrm flipH="1">
                <a:off x="3202" y="3951"/>
                <a:ext cx="48" cy="15"/>
              </a:xfrm>
              <a:custGeom>
                <a:avLst/>
                <a:gdLst/>
                <a:ahLst/>
                <a:cxnLst/>
                <a:pathLst>
                  <a:path w="41" h="13">
                    <a:moveTo>
                      <a:pt x="41" y="6"/>
                    </a:moveTo>
                    <a:cubicBezTo>
                      <a:pt x="41" y="2"/>
                      <a:pt x="32" y="0"/>
                      <a:pt x="21" y="0"/>
                    </a:cubicBezTo>
                    <a:cubicBezTo>
                      <a:pt x="9" y="0"/>
                      <a:pt x="0" y="3"/>
                      <a:pt x="0" y="7"/>
                    </a:cubicBezTo>
                    <a:cubicBezTo>
                      <a:pt x="0" y="11"/>
                      <a:pt x="9" y="13"/>
                      <a:pt x="21" y="13"/>
                    </a:cubicBezTo>
                    <a:cubicBezTo>
                      <a:pt x="32" y="13"/>
                      <a:pt x="41" y="10"/>
                      <a:pt x="41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89" name="任意多边形 663688"/>
              <p:cNvSpPr/>
              <p:nvPr/>
            </p:nvSpPr>
            <p:spPr>
              <a:xfrm flipH="1">
                <a:off x="2387" y="3768"/>
                <a:ext cx="52" cy="18"/>
              </a:xfrm>
              <a:custGeom>
                <a:avLst/>
                <a:gdLst/>
                <a:ahLst/>
                <a:cxnLst/>
                <a:pathLst>
                  <a:path w="45" h="15">
                    <a:moveTo>
                      <a:pt x="45" y="7"/>
                    </a:moveTo>
                    <a:cubicBezTo>
                      <a:pt x="45" y="3"/>
                      <a:pt x="35" y="0"/>
                      <a:pt x="23" y="1"/>
                    </a:cubicBezTo>
                    <a:cubicBezTo>
                      <a:pt x="10" y="1"/>
                      <a:pt x="0" y="5"/>
                      <a:pt x="0" y="8"/>
                    </a:cubicBezTo>
                    <a:cubicBezTo>
                      <a:pt x="0" y="12"/>
                      <a:pt x="10" y="15"/>
                      <a:pt x="23" y="15"/>
                    </a:cubicBezTo>
                    <a:cubicBezTo>
                      <a:pt x="35" y="14"/>
                      <a:pt x="45" y="11"/>
                      <a:pt x="45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90" name="任意多边形 663689"/>
              <p:cNvSpPr/>
              <p:nvPr/>
            </p:nvSpPr>
            <p:spPr>
              <a:xfrm flipH="1">
                <a:off x="2121" y="3718"/>
                <a:ext cx="53" cy="17"/>
              </a:xfrm>
              <a:custGeom>
                <a:avLst/>
                <a:gdLst/>
                <a:ahLst/>
                <a:cxnLst/>
                <a:pathLst>
                  <a:path w="46" h="15">
                    <a:moveTo>
                      <a:pt x="46" y="7"/>
                    </a:moveTo>
                    <a:cubicBezTo>
                      <a:pt x="46" y="3"/>
                      <a:pt x="36" y="0"/>
                      <a:pt x="23" y="0"/>
                    </a:cubicBezTo>
                    <a:cubicBezTo>
                      <a:pt x="10" y="1"/>
                      <a:pt x="0" y="4"/>
                      <a:pt x="0" y="8"/>
                    </a:cubicBezTo>
                    <a:cubicBezTo>
                      <a:pt x="0" y="12"/>
                      <a:pt x="10" y="15"/>
                      <a:pt x="23" y="14"/>
                    </a:cubicBezTo>
                    <a:cubicBezTo>
                      <a:pt x="36" y="14"/>
                      <a:pt x="46" y="10"/>
                      <a:pt x="46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91" name="任意多边形 663690"/>
              <p:cNvSpPr/>
              <p:nvPr/>
            </p:nvSpPr>
            <p:spPr>
              <a:xfrm flipH="1">
                <a:off x="1047" y="3654"/>
                <a:ext cx="61" cy="19"/>
              </a:xfrm>
              <a:custGeom>
                <a:avLst/>
                <a:gdLst/>
                <a:ahLst/>
                <a:cxnLst/>
                <a:pathLst>
                  <a:path w="52" h="16">
                    <a:moveTo>
                      <a:pt x="52" y="7"/>
                    </a:moveTo>
                    <a:cubicBezTo>
                      <a:pt x="52" y="3"/>
                      <a:pt x="40" y="0"/>
                      <a:pt x="26" y="1"/>
                    </a:cubicBezTo>
                    <a:cubicBezTo>
                      <a:pt x="11" y="1"/>
                      <a:pt x="0" y="5"/>
                      <a:pt x="0" y="9"/>
                    </a:cubicBezTo>
                    <a:cubicBezTo>
                      <a:pt x="0" y="13"/>
                      <a:pt x="11" y="16"/>
                      <a:pt x="26" y="16"/>
                    </a:cubicBezTo>
                    <a:cubicBezTo>
                      <a:pt x="40" y="15"/>
                      <a:pt x="52" y="11"/>
                      <a:pt x="52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92" name="任意多边形 663691"/>
              <p:cNvSpPr/>
              <p:nvPr/>
            </p:nvSpPr>
            <p:spPr>
              <a:xfrm flipH="1">
                <a:off x="855" y="3577"/>
                <a:ext cx="62" cy="18"/>
              </a:xfrm>
              <a:custGeom>
                <a:avLst/>
                <a:gdLst/>
                <a:ahLst/>
                <a:cxnLst/>
                <a:pathLst>
                  <a:path w="54" h="16">
                    <a:moveTo>
                      <a:pt x="54" y="7"/>
                    </a:moveTo>
                    <a:cubicBezTo>
                      <a:pt x="54" y="3"/>
                      <a:pt x="42" y="0"/>
                      <a:pt x="27" y="0"/>
                    </a:cubicBezTo>
                    <a:cubicBezTo>
                      <a:pt x="12" y="1"/>
                      <a:pt x="0" y="5"/>
                      <a:pt x="0" y="9"/>
                    </a:cubicBezTo>
                    <a:cubicBezTo>
                      <a:pt x="0" y="13"/>
                      <a:pt x="12" y="16"/>
                      <a:pt x="27" y="15"/>
                    </a:cubicBezTo>
                    <a:cubicBezTo>
                      <a:pt x="42" y="15"/>
                      <a:pt x="54" y="11"/>
                      <a:pt x="54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93" name="任意多边形 663692"/>
              <p:cNvSpPr/>
              <p:nvPr/>
            </p:nvSpPr>
            <p:spPr>
              <a:xfrm flipH="1">
                <a:off x="1812" y="3592"/>
                <a:ext cx="55" cy="18"/>
              </a:xfrm>
              <a:custGeom>
                <a:avLst/>
                <a:gdLst/>
                <a:ahLst/>
                <a:cxnLst/>
                <a:pathLst>
                  <a:path w="48" h="16">
                    <a:moveTo>
                      <a:pt x="48" y="7"/>
                    </a:moveTo>
                    <a:cubicBezTo>
                      <a:pt x="48" y="3"/>
                      <a:pt x="37" y="0"/>
                      <a:pt x="24" y="1"/>
                    </a:cubicBezTo>
                    <a:cubicBezTo>
                      <a:pt x="11" y="1"/>
                      <a:pt x="0" y="5"/>
                      <a:pt x="0" y="9"/>
                    </a:cubicBezTo>
                    <a:cubicBezTo>
                      <a:pt x="0" y="13"/>
                      <a:pt x="11" y="16"/>
                      <a:pt x="24" y="15"/>
                    </a:cubicBezTo>
                    <a:cubicBezTo>
                      <a:pt x="37" y="15"/>
                      <a:pt x="48" y="11"/>
                      <a:pt x="48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94" name="任意多边形 663693"/>
              <p:cNvSpPr/>
              <p:nvPr/>
            </p:nvSpPr>
            <p:spPr>
              <a:xfrm flipH="1">
                <a:off x="2959" y="3675"/>
                <a:ext cx="49" cy="16"/>
              </a:xfrm>
              <a:custGeom>
                <a:avLst/>
                <a:gdLst/>
                <a:ahLst/>
                <a:cxnLst/>
                <a:pathLst>
                  <a:path w="43" h="14">
                    <a:moveTo>
                      <a:pt x="43" y="6"/>
                    </a:moveTo>
                    <a:cubicBezTo>
                      <a:pt x="43" y="2"/>
                      <a:pt x="33" y="0"/>
                      <a:pt x="21" y="0"/>
                    </a:cubicBezTo>
                    <a:cubicBezTo>
                      <a:pt x="10" y="1"/>
                      <a:pt x="0" y="4"/>
                      <a:pt x="0" y="8"/>
                    </a:cubicBezTo>
                    <a:cubicBezTo>
                      <a:pt x="0" y="11"/>
                      <a:pt x="10" y="14"/>
                      <a:pt x="21" y="14"/>
                    </a:cubicBezTo>
                    <a:cubicBezTo>
                      <a:pt x="33" y="13"/>
                      <a:pt x="43" y="10"/>
                      <a:pt x="43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95" name="任意多边形 663694"/>
              <p:cNvSpPr/>
              <p:nvPr/>
            </p:nvSpPr>
            <p:spPr>
              <a:xfrm flipH="1">
                <a:off x="817" y="3532"/>
                <a:ext cx="61" cy="20"/>
              </a:xfrm>
              <a:custGeom>
                <a:avLst/>
                <a:gdLst/>
                <a:ahLst/>
                <a:cxnLst/>
                <a:pathLst>
                  <a:path w="53" h="17">
                    <a:moveTo>
                      <a:pt x="53" y="7"/>
                    </a:moveTo>
                    <a:cubicBezTo>
                      <a:pt x="53" y="3"/>
                      <a:pt x="41" y="0"/>
                      <a:pt x="26" y="1"/>
                    </a:cubicBezTo>
                    <a:cubicBezTo>
                      <a:pt x="12" y="1"/>
                      <a:pt x="0" y="5"/>
                      <a:pt x="0" y="9"/>
                    </a:cubicBezTo>
                    <a:cubicBezTo>
                      <a:pt x="0" y="14"/>
                      <a:pt x="12" y="17"/>
                      <a:pt x="26" y="16"/>
                    </a:cubicBezTo>
                    <a:cubicBezTo>
                      <a:pt x="41" y="15"/>
                      <a:pt x="53" y="12"/>
                      <a:pt x="53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96" name="任意多边形 663695"/>
              <p:cNvSpPr/>
              <p:nvPr/>
            </p:nvSpPr>
            <p:spPr>
              <a:xfrm flipH="1">
                <a:off x="135" y="3742"/>
                <a:ext cx="65" cy="18"/>
              </a:xfrm>
              <a:custGeom>
                <a:avLst/>
                <a:gdLst/>
                <a:ahLst/>
                <a:cxnLst/>
                <a:pathLst>
                  <a:path w="57" h="16">
                    <a:moveTo>
                      <a:pt x="57" y="7"/>
                    </a:moveTo>
                    <a:cubicBezTo>
                      <a:pt x="57" y="3"/>
                      <a:pt x="44" y="0"/>
                      <a:pt x="28" y="0"/>
                    </a:cubicBezTo>
                    <a:cubicBezTo>
                      <a:pt x="12" y="1"/>
                      <a:pt x="0" y="5"/>
                      <a:pt x="0" y="9"/>
                    </a:cubicBezTo>
                    <a:cubicBezTo>
                      <a:pt x="0" y="13"/>
                      <a:pt x="12" y="16"/>
                      <a:pt x="28" y="16"/>
                    </a:cubicBezTo>
                    <a:cubicBezTo>
                      <a:pt x="44" y="15"/>
                      <a:pt x="57" y="12"/>
                      <a:pt x="57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97" name="任意多边形 663696"/>
              <p:cNvSpPr/>
              <p:nvPr/>
            </p:nvSpPr>
            <p:spPr>
              <a:xfrm flipH="1">
                <a:off x="660" y="3835"/>
                <a:ext cx="64" cy="19"/>
              </a:xfrm>
              <a:custGeom>
                <a:avLst/>
                <a:gdLst/>
                <a:ahLst/>
                <a:cxnLst/>
                <a:pathLst>
                  <a:path w="55" h="16">
                    <a:moveTo>
                      <a:pt x="55" y="8"/>
                    </a:moveTo>
                    <a:cubicBezTo>
                      <a:pt x="55" y="3"/>
                      <a:pt x="42" y="0"/>
                      <a:pt x="27" y="1"/>
                    </a:cubicBezTo>
                    <a:cubicBezTo>
                      <a:pt x="12" y="1"/>
                      <a:pt x="0" y="5"/>
                      <a:pt x="0" y="9"/>
                    </a:cubicBezTo>
                    <a:cubicBezTo>
                      <a:pt x="0" y="13"/>
                      <a:pt x="12" y="16"/>
                      <a:pt x="27" y="16"/>
                    </a:cubicBezTo>
                    <a:cubicBezTo>
                      <a:pt x="42" y="16"/>
                      <a:pt x="55" y="12"/>
                      <a:pt x="55" y="8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98" name="任意多边形 663697"/>
              <p:cNvSpPr/>
              <p:nvPr/>
            </p:nvSpPr>
            <p:spPr>
              <a:xfrm flipH="1">
                <a:off x="2154" y="3901"/>
                <a:ext cx="54" cy="17"/>
              </a:xfrm>
              <a:custGeom>
                <a:avLst/>
                <a:gdLst/>
                <a:ahLst/>
                <a:cxnLst/>
                <a:pathLst>
                  <a:path w="47" h="15">
                    <a:moveTo>
                      <a:pt x="47" y="7"/>
                    </a:moveTo>
                    <a:cubicBezTo>
                      <a:pt x="47" y="3"/>
                      <a:pt x="37" y="0"/>
                      <a:pt x="24" y="1"/>
                    </a:cubicBezTo>
                    <a:cubicBezTo>
                      <a:pt x="11" y="1"/>
                      <a:pt x="0" y="4"/>
                      <a:pt x="0" y="8"/>
                    </a:cubicBezTo>
                    <a:cubicBezTo>
                      <a:pt x="0" y="12"/>
                      <a:pt x="11" y="15"/>
                      <a:pt x="24" y="15"/>
                    </a:cubicBezTo>
                    <a:cubicBezTo>
                      <a:pt x="37" y="15"/>
                      <a:pt x="47" y="11"/>
                      <a:pt x="47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699" name="任意多边形 663698"/>
              <p:cNvSpPr/>
              <p:nvPr/>
            </p:nvSpPr>
            <p:spPr>
              <a:xfrm flipH="1">
                <a:off x="1197" y="3971"/>
                <a:ext cx="60" cy="18"/>
              </a:xfrm>
              <a:custGeom>
                <a:avLst/>
                <a:gdLst/>
                <a:ahLst/>
                <a:cxnLst/>
                <a:pathLst>
                  <a:path w="52" h="15">
                    <a:moveTo>
                      <a:pt x="52" y="7"/>
                    </a:moveTo>
                    <a:cubicBezTo>
                      <a:pt x="52" y="3"/>
                      <a:pt x="40" y="0"/>
                      <a:pt x="26" y="0"/>
                    </a:cubicBezTo>
                    <a:cubicBezTo>
                      <a:pt x="12" y="0"/>
                      <a:pt x="0" y="4"/>
                      <a:pt x="0" y="8"/>
                    </a:cubicBezTo>
                    <a:cubicBezTo>
                      <a:pt x="0" y="12"/>
                      <a:pt x="12" y="15"/>
                      <a:pt x="26" y="15"/>
                    </a:cubicBezTo>
                    <a:cubicBezTo>
                      <a:pt x="40" y="15"/>
                      <a:pt x="52" y="11"/>
                      <a:pt x="52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00" name="任意多边形 663699"/>
              <p:cNvSpPr/>
              <p:nvPr/>
            </p:nvSpPr>
            <p:spPr>
              <a:xfrm flipH="1">
                <a:off x="422" y="4019"/>
                <a:ext cx="64" cy="18"/>
              </a:xfrm>
              <a:custGeom>
                <a:avLst/>
                <a:gdLst/>
                <a:ahLst/>
                <a:cxnLst/>
                <a:pathLst>
                  <a:path w="56" h="16">
                    <a:moveTo>
                      <a:pt x="56" y="8"/>
                    </a:moveTo>
                    <a:cubicBezTo>
                      <a:pt x="56" y="4"/>
                      <a:pt x="43" y="0"/>
                      <a:pt x="28" y="1"/>
                    </a:cubicBezTo>
                    <a:cubicBezTo>
                      <a:pt x="13" y="1"/>
                      <a:pt x="0" y="5"/>
                      <a:pt x="0" y="9"/>
                    </a:cubicBezTo>
                    <a:cubicBezTo>
                      <a:pt x="0" y="13"/>
                      <a:pt x="13" y="16"/>
                      <a:pt x="28" y="16"/>
                    </a:cubicBezTo>
                    <a:cubicBezTo>
                      <a:pt x="43" y="16"/>
                      <a:pt x="56" y="12"/>
                      <a:pt x="56" y="8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01" name="任意多边形 663700"/>
              <p:cNvSpPr/>
              <p:nvPr/>
            </p:nvSpPr>
            <p:spPr>
              <a:xfrm flipH="1">
                <a:off x="300" y="4083"/>
                <a:ext cx="65" cy="19"/>
              </a:xfrm>
              <a:custGeom>
                <a:avLst/>
                <a:gdLst/>
                <a:ahLst/>
                <a:cxnLst/>
                <a:pathLst>
                  <a:path w="56" h="16">
                    <a:moveTo>
                      <a:pt x="56" y="8"/>
                    </a:moveTo>
                    <a:cubicBezTo>
                      <a:pt x="56" y="3"/>
                      <a:pt x="44" y="0"/>
                      <a:pt x="28" y="0"/>
                    </a:cubicBezTo>
                    <a:cubicBezTo>
                      <a:pt x="13" y="1"/>
                      <a:pt x="0" y="4"/>
                      <a:pt x="0" y="8"/>
                    </a:cubicBezTo>
                    <a:cubicBezTo>
                      <a:pt x="0" y="13"/>
                      <a:pt x="13" y="16"/>
                      <a:pt x="28" y="16"/>
                    </a:cubicBezTo>
                    <a:cubicBezTo>
                      <a:pt x="44" y="16"/>
                      <a:pt x="56" y="12"/>
                      <a:pt x="56" y="8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02" name="任意多边形 663701"/>
              <p:cNvSpPr/>
              <p:nvPr/>
            </p:nvSpPr>
            <p:spPr>
              <a:xfrm flipH="1">
                <a:off x="1009" y="4130"/>
                <a:ext cx="61" cy="18"/>
              </a:xfrm>
              <a:custGeom>
                <a:avLst/>
                <a:gdLst/>
                <a:ahLst/>
                <a:cxnLst/>
                <a:pathLst>
                  <a:path w="53" h="15">
                    <a:moveTo>
                      <a:pt x="53" y="7"/>
                    </a:moveTo>
                    <a:cubicBezTo>
                      <a:pt x="53" y="3"/>
                      <a:pt x="41" y="0"/>
                      <a:pt x="27" y="0"/>
                    </a:cubicBezTo>
                    <a:cubicBezTo>
                      <a:pt x="12" y="0"/>
                      <a:pt x="0" y="4"/>
                      <a:pt x="0" y="8"/>
                    </a:cubicBezTo>
                    <a:cubicBezTo>
                      <a:pt x="0" y="12"/>
                      <a:pt x="12" y="15"/>
                      <a:pt x="27" y="15"/>
                    </a:cubicBezTo>
                    <a:cubicBezTo>
                      <a:pt x="41" y="15"/>
                      <a:pt x="53" y="11"/>
                      <a:pt x="53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03" name="任意多边形 663702"/>
              <p:cNvSpPr/>
              <p:nvPr/>
            </p:nvSpPr>
            <p:spPr>
              <a:xfrm flipH="1">
                <a:off x="1308" y="4179"/>
                <a:ext cx="59" cy="17"/>
              </a:xfrm>
              <a:custGeom>
                <a:avLst/>
                <a:gdLst/>
                <a:ahLst/>
                <a:cxnLst/>
                <a:pathLst>
                  <a:path w="51" h="15">
                    <a:moveTo>
                      <a:pt x="51" y="7"/>
                    </a:moveTo>
                    <a:cubicBezTo>
                      <a:pt x="51" y="3"/>
                      <a:pt x="39" y="0"/>
                      <a:pt x="25" y="0"/>
                    </a:cubicBezTo>
                    <a:cubicBezTo>
                      <a:pt x="11" y="0"/>
                      <a:pt x="0" y="3"/>
                      <a:pt x="0" y="7"/>
                    </a:cubicBezTo>
                    <a:cubicBezTo>
                      <a:pt x="0" y="11"/>
                      <a:pt x="11" y="15"/>
                      <a:pt x="25" y="14"/>
                    </a:cubicBezTo>
                    <a:cubicBezTo>
                      <a:pt x="39" y="14"/>
                      <a:pt x="51" y="11"/>
                      <a:pt x="51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04" name="任意多边形 663703"/>
              <p:cNvSpPr/>
              <p:nvPr/>
            </p:nvSpPr>
            <p:spPr>
              <a:xfrm flipH="1">
                <a:off x="1881" y="4182"/>
                <a:ext cx="55" cy="18"/>
              </a:xfrm>
              <a:custGeom>
                <a:avLst/>
                <a:gdLst/>
                <a:ahLst/>
                <a:cxnLst/>
                <a:pathLst>
                  <a:path w="48" h="15">
                    <a:moveTo>
                      <a:pt x="48" y="7"/>
                    </a:moveTo>
                    <a:cubicBezTo>
                      <a:pt x="48" y="3"/>
                      <a:pt x="37" y="0"/>
                      <a:pt x="24" y="0"/>
                    </a:cubicBezTo>
                    <a:cubicBezTo>
                      <a:pt x="11" y="0"/>
                      <a:pt x="0" y="4"/>
                      <a:pt x="0" y="8"/>
                    </a:cubicBezTo>
                    <a:cubicBezTo>
                      <a:pt x="0" y="11"/>
                      <a:pt x="11" y="15"/>
                      <a:pt x="24" y="15"/>
                    </a:cubicBezTo>
                    <a:cubicBezTo>
                      <a:pt x="37" y="14"/>
                      <a:pt x="48" y="11"/>
                      <a:pt x="48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05" name="任意多边形 663704"/>
              <p:cNvSpPr/>
              <p:nvPr/>
            </p:nvSpPr>
            <p:spPr>
              <a:xfrm flipH="1">
                <a:off x="1812" y="4046"/>
                <a:ext cx="55" cy="17"/>
              </a:xfrm>
              <a:custGeom>
                <a:avLst/>
                <a:gdLst/>
                <a:ahLst/>
                <a:cxnLst/>
                <a:pathLst>
                  <a:path w="48" h="15">
                    <a:moveTo>
                      <a:pt x="48" y="7"/>
                    </a:moveTo>
                    <a:cubicBezTo>
                      <a:pt x="48" y="3"/>
                      <a:pt x="37" y="0"/>
                      <a:pt x="24" y="0"/>
                    </a:cubicBezTo>
                    <a:cubicBezTo>
                      <a:pt x="11" y="0"/>
                      <a:pt x="0" y="4"/>
                      <a:pt x="0" y="8"/>
                    </a:cubicBezTo>
                    <a:cubicBezTo>
                      <a:pt x="0" y="12"/>
                      <a:pt x="11" y="15"/>
                      <a:pt x="24" y="15"/>
                    </a:cubicBezTo>
                    <a:cubicBezTo>
                      <a:pt x="37" y="14"/>
                      <a:pt x="48" y="11"/>
                      <a:pt x="48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06" name="任意多边形 663705"/>
              <p:cNvSpPr/>
              <p:nvPr/>
            </p:nvSpPr>
            <p:spPr>
              <a:xfrm flipH="1">
                <a:off x="2678" y="4197"/>
                <a:ext cx="50" cy="16"/>
              </a:xfrm>
              <a:custGeom>
                <a:avLst/>
                <a:gdLst/>
                <a:ahLst/>
                <a:cxnLst/>
                <a:pathLst>
                  <a:path w="44" h="14">
                    <a:moveTo>
                      <a:pt x="44" y="7"/>
                    </a:moveTo>
                    <a:cubicBezTo>
                      <a:pt x="44" y="3"/>
                      <a:pt x="34" y="0"/>
                      <a:pt x="22" y="0"/>
                    </a:cubicBezTo>
                    <a:cubicBezTo>
                      <a:pt x="10" y="1"/>
                      <a:pt x="0" y="4"/>
                      <a:pt x="0" y="7"/>
                    </a:cubicBezTo>
                    <a:cubicBezTo>
                      <a:pt x="0" y="11"/>
                      <a:pt x="10" y="14"/>
                      <a:pt x="22" y="14"/>
                    </a:cubicBezTo>
                    <a:cubicBezTo>
                      <a:pt x="34" y="14"/>
                      <a:pt x="44" y="11"/>
                      <a:pt x="44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07" name="椭圆 663706"/>
              <p:cNvSpPr/>
              <p:nvPr/>
            </p:nvSpPr>
            <p:spPr>
              <a:xfrm flipH="1">
                <a:off x="2484" y="4262"/>
                <a:ext cx="53" cy="16"/>
              </a:xfrm>
              <a:prstGeom prst="ellipse">
                <a:avLst/>
              </a:prstGeom>
              <a:solidFill>
                <a:srgbClr val="9D7348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08" name="椭圆 663707"/>
              <p:cNvSpPr/>
              <p:nvPr/>
            </p:nvSpPr>
            <p:spPr>
              <a:xfrm flipH="1">
                <a:off x="1740" y="4294"/>
                <a:ext cx="57" cy="16"/>
              </a:xfrm>
              <a:prstGeom prst="ellipse">
                <a:avLst/>
              </a:prstGeom>
              <a:solidFill>
                <a:srgbClr val="9D7348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09" name="任意多边形 663708"/>
              <p:cNvSpPr/>
              <p:nvPr/>
            </p:nvSpPr>
            <p:spPr>
              <a:xfrm flipH="1">
                <a:off x="582" y="4227"/>
                <a:ext cx="63" cy="19"/>
              </a:xfrm>
              <a:custGeom>
                <a:avLst/>
                <a:gdLst/>
                <a:ahLst/>
                <a:cxnLst/>
                <a:pathLst>
                  <a:path w="55" h="16">
                    <a:moveTo>
                      <a:pt x="55" y="8"/>
                    </a:moveTo>
                    <a:cubicBezTo>
                      <a:pt x="55" y="4"/>
                      <a:pt x="43" y="0"/>
                      <a:pt x="28" y="0"/>
                    </a:cubicBezTo>
                    <a:cubicBezTo>
                      <a:pt x="13" y="0"/>
                      <a:pt x="0" y="4"/>
                      <a:pt x="0" y="8"/>
                    </a:cubicBezTo>
                    <a:cubicBezTo>
                      <a:pt x="0" y="12"/>
                      <a:pt x="13" y="16"/>
                      <a:pt x="28" y="16"/>
                    </a:cubicBezTo>
                    <a:cubicBezTo>
                      <a:pt x="43" y="15"/>
                      <a:pt x="55" y="12"/>
                      <a:pt x="55" y="8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10" name="椭圆 663709"/>
              <p:cNvSpPr/>
              <p:nvPr/>
            </p:nvSpPr>
            <p:spPr>
              <a:xfrm flipH="1">
                <a:off x="2867" y="4298"/>
                <a:ext cx="49" cy="16"/>
              </a:xfrm>
              <a:prstGeom prst="ellipse">
                <a:avLst/>
              </a:prstGeom>
              <a:solidFill>
                <a:srgbClr val="9D7348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11" name="任意多边形 663710"/>
              <p:cNvSpPr/>
              <p:nvPr/>
            </p:nvSpPr>
            <p:spPr>
              <a:xfrm flipH="1">
                <a:off x="5481" y="3855"/>
                <a:ext cx="37" cy="14"/>
              </a:xfrm>
              <a:custGeom>
                <a:avLst/>
                <a:gdLst/>
                <a:ahLst/>
                <a:cxnLst/>
                <a:pathLst>
                  <a:path w="32" h="12">
                    <a:moveTo>
                      <a:pt x="32" y="5"/>
                    </a:moveTo>
                    <a:cubicBezTo>
                      <a:pt x="32" y="2"/>
                      <a:pt x="25" y="0"/>
                      <a:pt x="16" y="0"/>
                    </a:cubicBezTo>
                    <a:cubicBezTo>
                      <a:pt x="7" y="0"/>
                      <a:pt x="0" y="3"/>
                      <a:pt x="0" y="6"/>
                    </a:cubicBezTo>
                    <a:cubicBezTo>
                      <a:pt x="0" y="9"/>
                      <a:pt x="7" y="12"/>
                      <a:pt x="16" y="11"/>
                    </a:cubicBezTo>
                    <a:cubicBezTo>
                      <a:pt x="25" y="11"/>
                      <a:pt x="32" y="8"/>
                      <a:pt x="32" y="5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12" name="任意多边形 663711"/>
              <p:cNvSpPr/>
              <p:nvPr/>
            </p:nvSpPr>
            <p:spPr>
              <a:xfrm flipH="1">
                <a:off x="4580" y="3534"/>
                <a:ext cx="40" cy="15"/>
              </a:xfrm>
              <a:custGeom>
                <a:avLst/>
                <a:gdLst/>
                <a:ahLst/>
                <a:cxnLst/>
                <a:pathLst>
                  <a:path w="35" h="13">
                    <a:moveTo>
                      <a:pt x="35" y="6"/>
                    </a:moveTo>
                    <a:cubicBezTo>
                      <a:pt x="35" y="3"/>
                      <a:pt x="27" y="0"/>
                      <a:pt x="18" y="1"/>
                    </a:cubicBezTo>
                    <a:cubicBezTo>
                      <a:pt x="8" y="1"/>
                      <a:pt x="0" y="4"/>
                      <a:pt x="0" y="8"/>
                    </a:cubicBezTo>
                    <a:cubicBezTo>
                      <a:pt x="0" y="11"/>
                      <a:pt x="8" y="13"/>
                      <a:pt x="18" y="13"/>
                    </a:cubicBezTo>
                    <a:cubicBezTo>
                      <a:pt x="27" y="12"/>
                      <a:pt x="35" y="9"/>
                      <a:pt x="35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13" name="任意多边形 663712"/>
              <p:cNvSpPr/>
              <p:nvPr/>
            </p:nvSpPr>
            <p:spPr>
              <a:xfrm flipH="1">
                <a:off x="5732" y="4091"/>
                <a:ext cx="35" cy="14"/>
              </a:xfrm>
              <a:custGeom>
                <a:avLst/>
                <a:gdLst/>
                <a:ahLst/>
                <a:cxnLst/>
                <a:pathLst>
                  <a:path w="30" h="12">
                    <a:moveTo>
                      <a:pt x="30" y="6"/>
                    </a:moveTo>
                    <a:cubicBezTo>
                      <a:pt x="30" y="3"/>
                      <a:pt x="23" y="0"/>
                      <a:pt x="15" y="1"/>
                    </a:cubicBezTo>
                    <a:cubicBezTo>
                      <a:pt x="7" y="1"/>
                      <a:pt x="0" y="3"/>
                      <a:pt x="0" y="7"/>
                    </a:cubicBezTo>
                    <a:cubicBezTo>
                      <a:pt x="0" y="10"/>
                      <a:pt x="7" y="12"/>
                      <a:pt x="15" y="12"/>
                    </a:cubicBezTo>
                    <a:cubicBezTo>
                      <a:pt x="23" y="12"/>
                      <a:pt x="30" y="9"/>
                      <a:pt x="30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14" name="椭圆 663713"/>
              <p:cNvSpPr/>
              <p:nvPr/>
            </p:nvSpPr>
            <p:spPr>
              <a:xfrm flipH="1">
                <a:off x="5578" y="4301"/>
                <a:ext cx="36" cy="13"/>
              </a:xfrm>
              <a:prstGeom prst="ellipse">
                <a:avLst/>
              </a:prstGeom>
              <a:solidFill>
                <a:srgbClr val="9D7348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15" name="任意多边形 663714"/>
              <p:cNvSpPr/>
              <p:nvPr/>
            </p:nvSpPr>
            <p:spPr>
              <a:xfrm flipH="1">
                <a:off x="5710" y="3717"/>
                <a:ext cx="35" cy="13"/>
              </a:xfrm>
              <a:custGeom>
                <a:avLst/>
                <a:gdLst/>
                <a:ahLst/>
                <a:cxnLst/>
                <a:pathLst>
                  <a:path w="30" h="12">
                    <a:moveTo>
                      <a:pt x="30" y="5"/>
                    </a:moveTo>
                    <a:cubicBezTo>
                      <a:pt x="30" y="2"/>
                      <a:pt x="23" y="0"/>
                      <a:pt x="15" y="0"/>
                    </a:cubicBezTo>
                    <a:cubicBezTo>
                      <a:pt x="7" y="0"/>
                      <a:pt x="0" y="3"/>
                      <a:pt x="0" y="6"/>
                    </a:cubicBezTo>
                    <a:cubicBezTo>
                      <a:pt x="0" y="9"/>
                      <a:pt x="7" y="12"/>
                      <a:pt x="15" y="11"/>
                    </a:cubicBezTo>
                    <a:cubicBezTo>
                      <a:pt x="23" y="11"/>
                      <a:pt x="30" y="8"/>
                      <a:pt x="30" y="5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16" name="任意多边形 663715"/>
              <p:cNvSpPr/>
              <p:nvPr/>
            </p:nvSpPr>
            <p:spPr>
              <a:xfrm flipH="1">
                <a:off x="540" y="3431"/>
                <a:ext cx="93" cy="27"/>
              </a:xfrm>
              <a:custGeom>
                <a:avLst/>
                <a:gdLst/>
                <a:ahLst/>
                <a:cxnLst/>
                <a:pathLst>
                  <a:path w="80" h="24">
                    <a:moveTo>
                      <a:pt x="80" y="11"/>
                    </a:moveTo>
                    <a:cubicBezTo>
                      <a:pt x="80" y="4"/>
                      <a:pt x="62" y="0"/>
                      <a:pt x="40" y="1"/>
                    </a:cubicBezTo>
                    <a:cubicBezTo>
                      <a:pt x="18" y="2"/>
                      <a:pt x="0" y="8"/>
                      <a:pt x="0" y="14"/>
                    </a:cubicBezTo>
                    <a:cubicBezTo>
                      <a:pt x="0" y="20"/>
                      <a:pt x="18" y="24"/>
                      <a:pt x="40" y="23"/>
                    </a:cubicBezTo>
                    <a:cubicBezTo>
                      <a:pt x="62" y="22"/>
                      <a:pt x="80" y="17"/>
                      <a:pt x="80" y="11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17" name="任意多边形 663716"/>
              <p:cNvSpPr/>
              <p:nvPr/>
            </p:nvSpPr>
            <p:spPr>
              <a:xfrm flipH="1">
                <a:off x="5098" y="4027"/>
                <a:ext cx="51" cy="19"/>
              </a:xfrm>
              <a:custGeom>
                <a:avLst/>
                <a:gdLst/>
                <a:ahLst/>
                <a:cxnLst/>
                <a:pathLst>
                  <a:path w="44" h="17">
                    <a:moveTo>
                      <a:pt x="44" y="8"/>
                    </a:moveTo>
                    <a:cubicBezTo>
                      <a:pt x="44" y="4"/>
                      <a:pt x="34" y="0"/>
                      <a:pt x="22" y="0"/>
                    </a:cubicBezTo>
                    <a:cubicBezTo>
                      <a:pt x="10" y="1"/>
                      <a:pt x="0" y="4"/>
                      <a:pt x="0" y="9"/>
                    </a:cubicBezTo>
                    <a:cubicBezTo>
                      <a:pt x="0" y="13"/>
                      <a:pt x="10" y="17"/>
                      <a:pt x="22" y="16"/>
                    </a:cubicBezTo>
                    <a:cubicBezTo>
                      <a:pt x="34" y="16"/>
                      <a:pt x="44" y="12"/>
                      <a:pt x="44" y="8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18" name="任意多边形 663717"/>
              <p:cNvSpPr/>
              <p:nvPr/>
            </p:nvSpPr>
            <p:spPr>
              <a:xfrm flipH="1">
                <a:off x="5359" y="4141"/>
                <a:ext cx="36" cy="14"/>
              </a:xfrm>
              <a:custGeom>
                <a:avLst/>
                <a:gdLst/>
                <a:ahLst/>
                <a:cxnLst/>
                <a:pathLst>
                  <a:path w="31" h="12">
                    <a:moveTo>
                      <a:pt x="31" y="6"/>
                    </a:moveTo>
                    <a:cubicBezTo>
                      <a:pt x="31" y="3"/>
                      <a:pt x="24" y="0"/>
                      <a:pt x="16" y="0"/>
                    </a:cubicBezTo>
                    <a:cubicBezTo>
                      <a:pt x="7" y="0"/>
                      <a:pt x="0" y="3"/>
                      <a:pt x="0" y="6"/>
                    </a:cubicBezTo>
                    <a:cubicBezTo>
                      <a:pt x="0" y="10"/>
                      <a:pt x="7" y="12"/>
                      <a:pt x="16" y="12"/>
                    </a:cubicBezTo>
                    <a:cubicBezTo>
                      <a:pt x="24" y="12"/>
                      <a:pt x="31" y="9"/>
                      <a:pt x="31" y="6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19" name="任意多边形 663718"/>
              <p:cNvSpPr/>
              <p:nvPr/>
            </p:nvSpPr>
            <p:spPr>
              <a:xfrm flipH="1">
                <a:off x="5627" y="4253"/>
                <a:ext cx="45" cy="17"/>
              </a:xfrm>
              <a:custGeom>
                <a:avLst/>
                <a:gdLst/>
                <a:ahLst/>
                <a:cxnLst/>
                <a:pathLst>
                  <a:path w="39" h="15">
                    <a:moveTo>
                      <a:pt x="39" y="7"/>
                    </a:moveTo>
                    <a:cubicBezTo>
                      <a:pt x="39" y="3"/>
                      <a:pt x="30" y="0"/>
                      <a:pt x="19" y="0"/>
                    </a:cubicBezTo>
                    <a:cubicBezTo>
                      <a:pt x="9" y="0"/>
                      <a:pt x="0" y="4"/>
                      <a:pt x="0" y="8"/>
                    </a:cubicBezTo>
                    <a:cubicBezTo>
                      <a:pt x="0" y="12"/>
                      <a:pt x="9" y="15"/>
                      <a:pt x="19" y="15"/>
                    </a:cubicBezTo>
                    <a:cubicBezTo>
                      <a:pt x="30" y="15"/>
                      <a:pt x="39" y="12"/>
                      <a:pt x="39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20" name="任意多边形 663719"/>
              <p:cNvSpPr/>
              <p:nvPr/>
            </p:nvSpPr>
            <p:spPr>
              <a:xfrm flipH="1">
                <a:off x="4092" y="4274"/>
                <a:ext cx="80" cy="28"/>
              </a:xfrm>
              <a:custGeom>
                <a:avLst/>
                <a:gdLst/>
                <a:ahLst/>
                <a:cxnLst/>
                <a:pathLst>
                  <a:path w="69" h="24">
                    <a:moveTo>
                      <a:pt x="69" y="12"/>
                    </a:moveTo>
                    <a:cubicBezTo>
                      <a:pt x="69" y="6"/>
                      <a:pt x="54" y="0"/>
                      <a:pt x="35" y="1"/>
                    </a:cubicBezTo>
                    <a:cubicBezTo>
                      <a:pt x="16" y="1"/>
                      <a:pt x="0" y="6"/>
                      <a:pt x="0" y="12"/>
                    </a:cubicBezTo>
                    <a:cubicBezTo>
                      <a:pt x="0" y="19"/>
                      <a:pt x="16" y="24"/>
                      <a:pt x="35" y="24"/>
                    </a:cubicBezTo>
                    <a:cubicBezTo>
                      <a:pt x="54" y="24"/>
                      <a:pt x="69" y="19"/>
                      <a:pt x="69" y="12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21" name="任意多边形 663720"/>
              <p:cNvSpPr/>
              <p:nvPr/>
            </p:nvSpPr>
            <p:spPr>
              <a:xfrm flipH="1">
                <a:off x="3927" y="4185"/>
                <a:ext cx="83" cy="27"/>
              </a:xfrm>
              <a:custGeom>
                <a:avLst/>
                <a:gdLst/>
                <a:ahLst/>
                <a:cxnLst/>
                <a:pathLst>
                  <a:path w="71" h="24">
                    <a:moveTo>
                      <a:pt x="71" y="12"/>
                    </a:moveTo>
                    <a:cubicBezTo>
                      <a:pt x="71" y="5"/>
                      <a:pt x="55" y="0"/>
                      <a:pt x="35" y="0"/>
                    </a:cubicBezTo>
                    <a:cubicBezTo>
                      <a:pt x="16" y="0"/>
                      <a:pt x="0" y="5"/>
                      <a:pt x="0" y="12"/>
                    </a:cubicBezTo>
                    <a:cubicBezTo>
                      <a:pt x="0" y="18"/>
                      <a:pt x="16" y="24"/>
                      <a:pt x="35" y="24"/>
                    </a:cubicBezTo>
                    <a:cubicBezTo>
                      <a:pt x="55" y="24"/>
                      <a:pt x="71" y="19"/>
                      <a:pt x="71" y="12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22" name="任意多边形 663721"/>
              <p:cNvSpPr/>
              <p:nvPr/>
            </p:nvSpPr>
            <p:spPr>
              <a:xfrm flipH="1">
                <a:off x="3759" y="3977"/>
                <a:ext cx="58" cy="28"/>
              </a:xfrm>
              <a:custGeom>
                <a:avLst/>
                <a:gdLst/>
                <a:ahLst/>
                <a:cxnLst/>
                <a:pathLst>
                  <a:path w="50" h="24">
                    <a:moveTo>
                      <a:pt x="50" y="12"/>
                    </a:moveTo>
                    <a:cubicBezTo>
                      <a:pt x="50" y="5"/>
                      <a:pt x="39" y="0"/>
                      <a:pt x="25" y="0"/>
                    </a:cubicBezTo>
                    <a:cubicBezTo>
                      <a:pt x="11" y="0"/>
                      <a:pt x="0" y="6"/>
                      <a:pt x="0" y="13"/>
                    </a:cubicBezTo>
                    <a:cubicBezTo>
                      <a:pt x="0" y="19"/>
                      <a:pt x="11" y="24"/>
                      <a:pt x="25" y="24"/>
                    </a:cubicBezTo>
                    <a:cubicBezTo>
                      <a:pt x="39" y="24"/>
                      <a:pt x="50" y="18"/>
                      <a:pt x="50" y="12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23" name="任意多边形 663722"/>
              <p:cNvSpPr/>
              <p:nvPr/>
            </p:nvSpPr>
            <p:spPr>
              <a:xfrm flipH="1">
                <a:off x="2845" y="4032"/>
                <a:ext cx="92" cy="30"/>
              </a:xfrm>
              <a:custGeom>
                <a:avLst/>
                <a:gdLst/>
                <a:ahLst/>
                <a:cxnLst/>
                <a:pathLst>
                  <a:path w="80" h="26">
                    <a:moveTo>
                      <a:pt x="80" y="12"/>
                    </a:moveTo>
                    <a:cubicBezTo>
                      <a:pt x="80" y="5"/>
                      <a:pt x="62" y="0"/>
                      <a:pt x="40" y="0"/>
                    </a:cubicBezTo>
                    <a:cubicBezTo>
                      <a:pt x="18" y="0"/>
                      <a:pt x="0" y="6"/>
                      <a:pt x="0" y="13"/>
                    </a:cubicBezTo>
                    <a:cubicBezTo>
                      <a:pt x="0" y="20"/>
                      <a:pt x="18" y="26"/>
                      <a:pt x="40" y="25"/>
                    </a:cubicBezTo>
                    <a:cubicBezTo>
                      <a:pt x="62" y="25"/>
                      <a:pt x="80" y="19"/>
                      <a:pt x="80" y="12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24" name="椭圆 663723"/>
              <p:cNvSpPr/>
              <p:nvPr/>
            </p:nvSpPr>
            <p:spPr>
              <a:xfrm flipH="1">
                <a:off x="2098" y="4231"/>
                <a:ext cx="99" cy="30"/>
              </a:xfrm>
              <a:prstGeom prst="ellipse">
                <a:avLst/>
              </a:prstGeom>
              <a:solidFill>
                <a:srgbClr val="9D7348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25" name="任意多边形 663724"/>
              <p:cNvSpPr/>
              <p:nvPr/>
            </p:nvSpPr>
            <p:spPr>
              <a:xfrm flipH="1">
                <a:off x="1020" y="4059"/>
                <a:ext cx="69" cy="33"/>
              </a:xfrm>
              <a:custGeom>
                <a:avLst/>
                <a:gdLst/>
                <a:ahLst/>
                <a:cxnLst/>
                <a:pathLst>
                  <a:path w="59" h="29">
                    <a:moveTo>
                      <a:pt x="59" y="14"/>
                    </a:moveTo>
                    <a:cubicBezTo>
                      <a:pt x="59" y="7"/>
                      <a:pt x="45" y="0"/>
                      <a:pt x="29" y="1"/>
                    </a:cubicBezTo>
                    <a:cubicBezTo>
                      <a:pt x="13" y="1"/>
                      <a:pt x="0" y="7"/>
                      <a:pt x="0" y="15"/>
                    </a:cubicBezTo>
                    <a:cubicBezTo>
                      <a:pt x="0" y="23"/>
                      <a:pt x="13" y="29"/>
                      <a:pt x="29" y="28"/>
                    </a:cubicBezTo>
                    <a:cubicBezTo>
                      <a:pt x="45" y="28"/>
                      <a:pt x="59" y="22"/>
                      <a:pt x="59" y="14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26" name="任意多边形 663725"/>
              <p:cNvSpPr/>
              <p:nvPr/>
            </p:nvSpPr>
            <p:spPr>
              <a:xfrm flipH="1">
                <a:off x="3241" y="3707"/>
                <a:ext cx="89" cy="30"/>
              </a:xfrm>
              <a:custGeom>
                <a:avLst/>
                <a:gdLst/>
                <a:ahLst/>
                <a:cxnLst/>
                <a:pathLst>
                  <a:path w="76" h="26">
                    <a:moveTo>
                      <a:pt x="76" y="11"/>
                    </a:moveTo>
                    <a:cubicBezTo>
                      <a:pt x="76" y="5"/>
                      <a:pt x="59" y="0"/>
                      <a:pt x="38" y="0"/>
                    </a:cubicBezTo>
                    <a:cubicBezTo>
                      <a:pt x="17" y="1"/>
                      <a:pt x="0" y="7"/>
                      <a:pt x="0" y="14"/>
                    </a:cubicBezTo>
                    <a:cubicBezTo>
                      <a:pt x="0" y="21"/>
                      <a:pt x="17" y="26"/>
                      <a:pt x="38" y="25"/>
                    </a:cubicBezTo>
                    <a:cubicBezTo>
                      <a:pt x="59" y="24"/>
                      <a:pt x="76" y="18"/>
                      <a:pt x="76" y="11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27" name="任意多边形 663726"/>
              <p:cNvSpPr/>
              <p:nvPr/>
            </p:nvSpPr>
            <p:spPr>
              <a:xfrm flipH="1">
                <a:off x="147" y="3941"/>
                <a:ext cx="123" cy="35"/>
              </a:xfrm>
              <a:custGeom>
                <a:avLst/>
                <a:gdLst/>
                <a:ahLst/>
                <a:cxnLst/>
                <a:pathLst>
                  <a:path w="106" h="30">
                    <a:moveTo>
                      <a:pt x="106" y="14"/>
                    </a:moveTo>
                    <a:cubicBezTo>
                      <a:pt x="106" y="6"/>
                      <a:pt x="82" y="0"/>
                      <a:pt x="53" y="0"/>
                    </a:cubicBezTo>
                    <a:cubicBezTo>
                      <a:pt x="23" y="1"/>
                      <a:pt x="0" y="8"/>
                      <a:pt x="0" y="16"/>
                    </a:cubicBezTo>
                    <a:cubicBezTo>
                      <a:pt x="0" y="24"/>
                      <a:pt x="23" y="30"/>
                      <a:pt x="53" y="29"/>
                    </a:cubicBezTo>
                    <a:cubicBezTo>
                      <a:pt x="82" y="29"/>
                      <a:pt x="106" y="22"/>
                      <a:pt x="106" y="14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28" name="任意多边形 663727"/>
              <p:cNvSpPr/>
              <p:nvPr/>
            </p:nvSpPr>
            <p:spPr>
              <a:xfrm flipH="1">
                <a:off x="4200" y="3793"/>
                <a:ext cx="51" cy="18"/>
              </a:xfrm>
              <a:custGeom>
                <a:avLst/>
                <a:gdLst/>
                <a:ahLst/>
                <a:cxnLst/>
                <a:pathLst>
                  <a:path w="44" h="16">
                    <a:moveTo>
                      <a:pt x="44" y="7"/>
                    </a:moveTo>
                    <a:cubicBezTo>
                      <a:pt x="44" y="3"/>
                      <a:pt x="34" y="0"/>
                      <a:pt x="22" y="0"/>
                    </a:cubicBezTo>
                    <a:cubicBezTo>
                      <a:pt x="10" y="1"/>
                      <a:pt x="0" y="4"/>
                      <a:pt x="0" y="8"/>
                    </a:cubicBezTo>
                    <a:cubicBezTo>
                      <a:pt x="0" y="13"/>
                      <a:pt x="10" y="16"/>
                      <a:pt x="22" y="15"/>
                    </a:cubicBezTo>
                    <a:cubicBezTo>
                      <a:pt x="34" y="15"/>
                      <a:pt x="44" y="11"/>
                      <a:pt x="44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29" name="任意多边形 663728"/>
              <p:cNvSpPr/>
              <p:nvPr/>
            </p:nvSpPr>
            <p:spPr>
              <a:xfrm flipH="1">
                <a:off x="5166" y="3681"/>
                <a:ext cx="53" cy="19"/>
              </a:xfrm>
              <a:custGeom>
                <a:avLst/>
                <a:gdLst/>
                <a:ahLst/>
                <a:cxnLst/>
                <a:pathLst>
                  <a:path w="46" h="17">
                    <a:moveTo>
                      <a:pt x="46" y="7"/>
                    </a:moveTo>
                    <a:cubicBezTo>
                      <a:pt x="46" y="3"/>
                      <a:pt x="36" y="0"/>
                      <a:pt x="23" y="0"/>
                    </a:cubicBezTo>
                    <a:cubicBezTo>
                      <a:pt x="10" y="1"/>
                      <a:pt x="0" y="5"/>
                      <a:pt x="0" y="9"/>
                    </a:cubicBezTo>
                    <a:cubicBezTo>
                      <a:pt x="0" y="14"/>
                      <a:pt x="10" y="17"/>
                      <a:pt x="23" y="17"/>
                    </a:cubicBezTo>
                    <a:cubicBezTo>
                      <a:pt x="36" y="16"/>
                      <a:pt x="46" y="12"/>
                      <a:pt x="46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30" name="任意多边形 663729"/>
              <p:cNvSpPr/>
              <p:nvPr/>
            </p:nvSpPr>
            <p:spPr>
              <a:xfrm flipH="1">
                <a:off x="5030" y="3554"/>
                <a:ext cx="72" cy="28"/>
              </a:xfrm>
              <a:custGeom>
                <a:avLst/>
                <a:gdLst/>
                <a:ahLst/>
                <a:cxnLst/>
                <a:pathLst>
                  <a:path w="62" h="24">
                    <a:moveTo>
                      <a:pt x="62" y="10"/>
                    </a:moveTo>
                    <a:cubicBezTo>
                      <a:pt x="62" y="4"/>
                      <a:pt x="48" y="0"/>
                      <a:pt x="31" y="1"/>
                    </a:cubicBezTo>
                    <a:cubicBezTo>
                      <a:pt x="14" y="2"/>
                      <a:pt x="0" y="7"/>
                      <a:pt x="0" y="13"/>
                    </a:cubicBezTo>
                    <a:cubicBezTo>
                      <a:pt x="0" y="19"/>
                      <a:pt x="14" y="24"/>
                      <a:pt x="31" y="23"/>
                    </a:cubicBezTo>
                    <a:cubicBezTo>
                      <a:pt x="48" y="22"/>
                      <a:pt x="62" y="17"/>
                      <a:pt x="62" y="10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31" name="任意多边形 663730"/>
              <p:cNvSpPr/>
              <p:nvPr/>
            </p:nvSpPr>
            <p:spPr>
              <a:xfrm flipH="1">
                <a:off x="5531" y="3555"/>
                <a:ext cx="31" cy="13"/>
              </a:xfrm>
              <a:custGeom>
                <a:avLst/>
                <a:gdLst/>
                <a:ahLst/>
                <a:cxnLst/>
                <a:pathLst>
                  <a:path w="27" h="11">
                    <a:moveTo>
                      <a:pt x="27" y="4"/>
                    </a:moveTo>
                    <a:cubicBezTo>
                      <a:pt x="27" y="2"/>
                      <a:pt x="21" y="0"/>
                      <a:pt x="14" y="0"/>
                    </a:cubicBezTo>
                    <a:cubicBezTo>
                      <a:pt x="6" y="0"/>
                      <a:pt x="0" y="3"/>
                      <a:pt x="0" y="6"/>
                    </a:cubicBezTo>
                    <a:cubicBezTo>
                      <a:pt x="0" y="9"/>
                      <a:pt x="6" y="11"/>
                      <a:pt x="14" y="10"/>
                    </a:cubicBezTo>
                    <a:cubicBezTo>
                      <a:pt x="21" y="10"/>
                      <a:pt x="27" y="7"/>
                      <a:pt x="27" y="4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32" name="任意多边形 663731"/>
              <p:cNvSpPr/>
              <p:nvPr/>
            </p:nvSpPr>
            <p:spPr>
              <a:xfrm flipH="1">
                <a:off x="673" y="4170"/>
                <a:ext cx="116" cy="33"/>
              </a:xfrm>
              <a:custGeom>
                <a:avLst/>
                <a:gdLst/>
                <a:ahLst/>
                <a:cxnLst/>
                <a:pathLst>
                  <a:path w="101" h="29">
                    <a:moveTo>
                      <a:pt x="101" y="14"/>
                    </a:moveTo>
                    <a:cubicBezTo>
                      <a:pt x="101" y="7"/>
                      <a:pt x="78" y="0"/>
                      <a:pt x="50" y="1"/>
                    </a:cubicBezTo>
                    <a:cubicBezTo>
                      <a:pt x="23" y="1"/>
                      <a:pt x="0" y="7"/>
                      <a:pt x="0" y="15"/>
                    </a:cubicBezTo>
                    <a:cubicBezTo>
                      <a:pt x="0" y="23"/>
                      <a:pt x="23" y="29"/>
                      <a:pt x="50" y="29"/>
                    </a:cubicBezTo>
                    <a:cubicBezTo>
                      <a:pt x="78" y="29"/>
                      <a:pt x="101" y="22"/>
                      <a:pt x="101" y="14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33" name="椭圆 663732"/>
              <p:cNvSpPr/>
              <p:nvPr/>
            </p:nvSpPr>
            <p:spPr>
              <a:xfrm flipH="1">
                <a:off x="3181" y="4276"/>
                <a:ext cx="90" cy="28"/>
              </a:xfrm>
              <a:prstGeom prst="ellipse">
                <a:avLst/>
              </a:prstGeom>
              <a:solidFill>
                <a:srgbClr val="9D7348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34" name="任意多边形 663733"/>
              <p:cNvSpPr/>
              <p:nvPr/>
            </p:nvSpPr>
            <p:spPr>
              <a:xfrm flipH="1">
                <a:off x="3651" y="3932"/>
                <a:ext cx="54" cy="28"/>
              </a:xfrm>
              <a:custGeom>
                <a:avLst/>
                <a:gdLst/>
                <a:ahLst/>
                <a:cxnLst/>
                <a:pathLst>
                  <a:path w="47" h="24">
                    <a:moveTo>
                      <a:pt x="47" y="12"/>
                    </a:moveTo>
                    <a:cubicBezTo>
                      <a:pt x="47" y="5"/>
                      <a:pt x="36" y="0"/>
                      <a:pt x="24" y="0"/>
                    </a:cubicBezTo>
                    <a:cubicBezTo>
                      <a:pt x="11" y="0"/>
                      <a:pt x="0" y="6"/>
                      <a:pt x="0" y="13"/>
                    </a:cubicBezTo>
                    <a:cubicBezTo>
                      <a:pt x="0" y="19"/>
                      <a:pt x="11" y="24"/>
                      <a:pt x="24" y="24"/>
                    </a:cubicBezTo>
                    <a:cubicBezTo>
                      <a:pt x="36" y="24"/>
                      <a:pt x="47" y="18"/>
                      <a:pt x="47" y="12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35" name="任意多边形 663734"/>
              <p:cNvSpPr/>
              <p:nvPr/>
            </p:nvSpPr>
            <p:spPr>
              <a:xfrm flipH="1">
                <a:off x="2157" y="3555"/>
                <a:ext cx="73" cy="32"/>
              </a:xfrm>
              <a:custGeom>
                <a:avLst/>
                <a:gdLst/>
                <a:ahLst/>
                <a:cxnLst/>
                <a:pathLst>
                  <a:path w="64" h="28">
                    <a:moveTo>
                      <a:pt x="64" y="13"/>
                    </a:moveTo>
                    <a:cubicBezTo>
                      <a:pt x="64" y="6"/>
                      <a:pt x="49" y="0"/>
                      <a:pt x="32" y="1"/>
                    </a:cubicBezTo>
                    <a:cubicBezTo>
                      <a:pt x="14" y="2"/>
                      <a:pt x="0" y="8"/>
                      <a:pt x="0" y="15"/>
                    </a:cubicBezTo>
                    <a:cubicBezTo>
                      <a:pt x="0" y="23"/>
                      <a:pt x="14" y="28"/>
                      <a:pt x="32" y="27"/>
                    </a:cubicBezTo>
                    <a:cubicBezTo>
                      <a:pt x="49" y="27"/>
                      <a:pt x="64" y="20"/>
                      <a:pt x="64" y="13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36" name="任意多边形 663735"/>
              <p:cNvSpPr/>
              <p:nvPr/>
            </p:nvSpPr>
            <p:spPr>
              <a:xfrm flipH="1">
                <a:off x="4633" y="3699"/>
                <a:ext cx="55" cy="20"/>
              </a:xfrm>
              <a:custGeom>
                <a:avLst/>
                <a:gdLst/>
                <a:ahLst/>
                <a:cxnLst/>
                <a:pathLst>
                  <a:path w="47" h="17">
                    <a:moveTo>
                      <a:pt x="47" y="8"/>
                    </a:moveTo>
                    <a:cubicBezTo>
                      <a:pt x="47" y="3"/>
                      <a:pt x="36" y="0"/>
                      <a:pt x="23" y="0"/>
                    </a:cubicBezTo>
                    <a:cubicBezTo>
                      <a:pt x="10" y="1"/>
                      <a:pt x="0" y="5"/>
                      <a:pt x="0" y="9"/>
                    </a:cubicBezTo>
                    <a:cubicBezTo>
                      <a:pt x="0" y="14"/>
                      <a:pt x="10" y="17"/>
                      <a:pt x="23" y="17"/>
                    </a:cubicBezTo>
                    <a:cubicBezTo>
                      <a:pt x="36" y="16"/>
                      <a:pt x="47" y="12"/>
                      <a:pt x="47" y="8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37" name="任意多边形 663736"/>
              <p:cNvSpPr/>
              <p:nvPr/>
            </p:nvSpPr>
            <p:spPr>
              <a:xfrm flipH="1">
                <a:off x="5388" y="4232"/>
                <a:ext cx="51" cy="18"/>
              </a:xfrm>
              <a:custGeom>
                <a:avLst/>
                <a:gdLst/>
                <a:ahLst/>
                <a:cxnLst/>
                <a:pathLst>
                  <a:path w="44" h="16">
                    <a:moveTo>
                      <a:pt x="44" y="8"/>
                    </a:moveTo>
                    <a:cubicBezTo>
                      <a:pt x="44" y="4"/>
                      <a:pt x="34" y="0"/>
                      <a:pt x="22" y="0"/>
                    </a:cubicBezTo>
                    <a:cubicBezTo>
                      <a:pt x="10" y="0"/>
                      <a:pt x="0" y="4"/>
                      <a:pt x="0" y="8"/>
                    </a:cubicBezTo>
                    <a:cubicBezTo>
                      <a:pt x="0" y="13"/>
                      <a:pt x="10" y="16"/>
                      <a:pt x="22" y="16"/>
                    </a:cubicBezTo>
                    <a:cubicBezTo>
                      <a:pt x="34" y="16"/>
                      <a:pt x="44" y="12"/>
                      <a:pt x="44" y="8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38" name="任意多边形 663737"/>
              <p:cNvSpPr/>
              <p:nvPr/>
            </p:nvSpPr>
            <p:spPr>
              <a:xfrm flipH="1">
                <a:off x="5585" y="3672"/>
                <a:ext cx="44" cy="17"/>
              </a:xfrm>
              <a:custGeom>
                <a:avLst/>
                <a:gdLst/>
                <a:ahLst/>
                <a:cxnLst/>
                <a:pathLst>
                  <a:path w="38" h="15">
                    <a:moveTo>
                      <a:pt x="38" y="7"/>
                    </a:moveTo>
                    <a:cubicBezTo>
                      <a:pt x="38" y="3"/>
                      <a:pt x="30" y="0"/>
                      <a:pt x="19" y="0"/>
                    </a:cubicBezTo>
                    <a:cubicBezTo>
                      <a:pt x="8" y="1"/>
                      <a:pt x="0" y="4"/>
                      <a:pt x="0" y="8"/>
                    </a:cubicBezTo>
                    <a:cubicBezTo>
                      <a:pt x="0" y="12"/>
                      <a:pt x="8" y="15"/>
                      <a:pt x="19" y="15"/>
                    </a:cubicBezTo>
                    <a:cubicBezTo>
                      <a:pt x="30" y="14"/>
                      <a:pt x="38" y="11"/>
                      <a:pt x="38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39" name="任意多边形 663738"/>
              <p:cNvSpPr/>
              <p:nvPr/>
            </p:nvSpPr>
            <p:spPr>
              <a:xfrm flipH="1">
                <a:off x="5588" y="3874"/>
                <a:ext cx="41" cy="17"/>
              </a:xfrm>
              <a:custGeom>
                <a:avLst/>
                <a:gdLst/>
                <a:ahLst/>
                <a:cxnLst/>
                <a:pathLst>
                  <a:path w="35" h="14">
                    <a:moveTo>
                      <a:pt x="35" y="7"/>
                    </a:moveTo>
                    <a:cubicBezTo>
                      <a:pt x="35" y="3"/>
                      <a:pt x="27" y="0"/>
                      <a:pt x="18" y="1"/>
                    </a:cubicBezTo>
                    <a:cubicBezTo>
                      <a:pt x="8" y="1"/>
                      <a:pt x="0" y="4"/>
                      <a:pt x="0" y="8"/>
                    </a:cubicBezTo>
                    <a:cubicBezTo>
                      <a:pt x="0" y="12"/>
                      <a:pt x="8" y="14"/>
                      <a:pt x="18" y="14"/>
                    </a:cubicBezTo>
                    <a:cubicBezTo>
                      <a:pt x="27" y="14"/>
                      <a:pt x="35" y="11"/>
                      <a:pt x="35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40" name="任意多边形 663739"/>
              <p:cNvSpPr/>
              <p:nvPr/>
            </p:nvSpPr>
            <p:spPr>
              <a:xfrm flipH="1">
                <a:off x="5148" y="3783"/>
                <a:ext cx="47" cy="19"/>
              </a:xfrm>
              <a:custGeom>
                <a:avLst/>
                <a:gdLst/>
                <a:ahLst/>
                <a:cxnLst/>
                <a:pathLst>
                  <a:path w="41" h="16">
                    <a:moveTo>
                      <a:pt x="41" y="7"/>
                    </a:moveTo>
                    <a:cubicBezTo>
                      <a:pt x="41" y="3"/>
                      <a:pt x="31" y="0"/>
                      <a:pt x="20" y="0"/>
                    </a:cubicBezTo>
                    <a:cubicBezTo>
                      <a:pt x="9" y="1"/>
                      <a:pt x="0" y="4"/>
                      <a:pt x="0" y="9"/>
                    </a:cubicBezTo>
                    <a:cubicBezTo>
                      <a:pt x="0" y="13"/>
                      <a:pt x="9" y="16"/>
                      <a:pt x="20" y="15"/>
                    </a:cubicBezTo>
                    <a:cubicBezTo>
                      <a:pt x="31" y="15"/>
                      <a:pt x="41" y="11"/>
                      <a:pt x="41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41" name="任意多边形 663740"/>
              <p:cNvSpPr/>
              <p:nvPr/>
            </p:nvSpPr>
            <p:spPr>
              <a:xfrm flipH="1">
                <a:off x="5474" y="4032"/>
                <a:ext cx="44" cy="17"/>
              </a:xfrm>
              <a:custGeom>
                <a:avLst/>
                <a:gdLst/>
                <a:ahLst/>
                <a:cxnLst/>
                <a:pathLst>
                  <a:path w="38" h="14">
                    <a:moveTo>
                      <a:pt x="38" y="7"/>
                    </a:moveTo>
                    <a:cubicBezTo>
                      <a:pt x="38" y="3"/>
                      <a:pt x="29" y="0"/>
                      <a:pt x="19" y="0"/>
                    </a:cubicBezTo>
                    <a:cubicBezTo>
                      <a:pt x="9" y="0"/>
                      <a:pt x="0" y="3"/>
                      <a:pt x="0" y="7"/>
                    </a:cubicBezTo>
                    <a:cubicBezTo>
                      <a:pt x="0" y="11"/>
                      <a:pt x="9" y="14"/>
                      <a:pt x="19" y="14"/>
                    </a:cubicBezTo>
                    <a:cubicBezTo>
                      <a:pt x="29" y="14"/>
                      <a:pt x="38" y="10"/>
                      <a:pt x="38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42" name="任意多边形 663741"/>
              <p:cNvSpPr/>
              <p:nvPr/>
            </p:nvSpPr>
            <p:spPr>
              <a:xfrm flipH="1">
                <a:off x="4912" y="4102"/>
                <a:ext cx="55" cy="20"/>
              </a:xfrm>
              <a:custGeom>
                <a:avLst/>
                <a:gdLst/>
                <a:ahLst/>
                <a:cxnLst/>
                <a:pathLst>
                  <a:path w="48" h="18">
                    <a:moveTo>
                      <a:pt x="48" y="9"/>
                    </a:moveTo>
                    <a:cubicBezTo>
                      <a:pt x="48" y="4"/>
                      <a:pt x="37" y="0"/>
                      <a:pt x="24" y="1"/>
                    </a:cubicBezTo>
                    <a:cubicBezTo>
                      <a:pt x="11" y="1"/>
                      <a:pt x="0" y="5"/>
                      <a:pt x="0" y="9"/>
                    </a:cubicBezTo>
                    <a:cubicBezTo>
                      <a:pt x="0" y="14"/>
                      <a:pt x="11" y="18"/>
                      <a:pt x="24" y="17"/>
                    </a:cubicBezTo>
                    <a:cubicBezTo>
                      <a:pt x="37" y="17"/>
                      <a:pt x="48" y="13"/>
                      <a:pt x="48" y="9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43" name="任意多边形 663742"/>
              <p:cNvSpPr/>
              <p:nvPr/>
            </p:nvSpPr>
            <p:spPr>
              <a:xfrm flipH="1">
                <a:off x="4549" y="4232"/>
                <a:ext cx="63" cy="22"/>
              </a:xfrm>
              <a:custGeom>
                <a:avLst/>
                <a:gdLst/>
                <a:ahLst/>
                <a:cxnLst/>
                <a:pathLst>
                  <a:path w="55" h="19">
                    <a:moveTo>
                      <a:pt x="55" y="10"/>
                    </a:moveTo>
                    <a:cubicBezTo>
                      <a:pt x="55" y="4"/>
                      <a:pt x="43" y="0"/>
                      <a:pt x="28" y="0"/>
                    </a:cubicBezTo>
                    <a:cubicBezTo>
                      <a:pt x="12" y="0"/>
                      <a:pt x="0" y="5"/>
                      <a:pt x="0" y="10"/>
                    </a:cubicBezTo>
                    <a:cubicBezTo>
                      <a:pt x="0" y="15"/>
                      <a:pt x="12" y="19"/>
                      <a:pt x="28" y="19"/>
                    </a:cubicBezTo>
                    <a:cubicBezTo>
                      <a:pt x="43" y="19"/>
                      <a:pt x="55" y="15"/>
                      <a:pt x="55" y="10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44" name="任意多边形 663743"/>
              <p:cNvSpPr/>
              <p:nvPr/>
            </p:nvSpPr>
            <p:spPr>
              <a:xfrm flipH="1">
                <a:off x="3621" y="4072"/>
                <a:ext cx="62" cy="28"/>
              </a:xfrm>
              <a:custGeom>
                <a:avLst/>
                <a:gdLst/>
                <a:ahLst/>
                <a:cxnLst/>
                <a:pathLst>
                  <a:path w="54" h="25">
                    <a:moveTo>
                      <a:pt x="54" y="12"/>
                    </a:moveTo>
                    <a:cubicBezTo>
                      <a:pt x="54" y="6"/>
                      <a:pt x="42" y="0"/>
                      <a:pt x="27" y="1"/>
                    </a:cubicBezTo>
                    <a:cubicBezTo>
                      <a:pt x="12" y="1"/>
                      <a:pt x="0" y="6"/>
                      <a:pt x="0" y="13"/>
                    </a:cubicBezTo>
                    <a:cubicBezTo>
                      <a:pt x="0" y="20"/>
                      <a:pt x="12" y="25"/>
                      <a:pt x="27" y="25"/>
                    </a:cubicBezTo>
                    <a:cubicBezTo>
                      <a:pt x="42" y="24"/>
                      <a:pt x="54" y="19"/>
                      <a:pt x="54" y="12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45" name="任意多边形 663744"/>
              <p:cNvSpPr/>
              <p:nvPr/>
            </p:nvSpPr>
            <p:spPr>
              <a:xfrm flipH="1">
                <a:off x="2494" y="3850"/>
                <a:ext cx="97" cy="31"/>
              </a:xfrm>
              <a:custGeom>
                <a:avLst/>
                <a:gdLst/>
                <a:ahLst/>
                <a:cxnLst/>
                <a:pathLst>
                  <a:path w="83" h="27">
                    <a:moveTo>
                      <a:pt x="83" y="12"/>
                    </a:moveTo>
                    <a:cubicBezTo>
                      <a:pt x="83" y="5"/>
                      <a:pt x="64" y="0"/>
                      <a:pt x="41" y="1"/>
                    </a:cubicBezTo>
                    <a:cubicBezTo>
                      <a:pt x="18" y="1"/>
                      <a:pt x="0" y="7"/>
                      <a:pt x="0" y="15"/>
                    </a:cubicBezTo>
                    <a:cubicBezTo>
                      <a:pt x="0" y="22"/>
                      <a:pt x="18" y="27"/>
                      <a:pt x="41" y="26"/>
                    </a:cubicBezTo>
                    <a:cubicBezTo>
                      <a:pt x="64" y="26"/>
                      <a:pt x="83" y="20"/>
                      <a:pt x="83" y="12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46" name="任意多边形 663745"/>
              <p:cNvSpPr/>
              <p:nvPr/>
            </p:nvSpPr>
            <p:spPr>
              <a:xfrm flipH="1">
                <a:off x="3151" y="3828"/>
                <a:ext cx="58" cy="20"/>
              </a:xfrm>
              <a:custGeom>
                <a:avLst/>
                <a:gdLst/>
                <a:ahLst/>
                <a:cxnLst/>
                <a:pathLst>
                  <a:path w="50" h="17">
                    <a:moveTo>
                      <a:pt x="50" y="7"/>
                    </a:moveTo>
                    <a:cubicBezTo>
                      <a:pt x="50" y="3"/>
                      <a:pt x="39" y="0"/>
                      <a:pt x="25" y="0"/>
                    </a:cubicBezTo>
                    <a:cubicBezTo>
                      <a:pt x="11" y="1"/>
                      <a:pt x="0" y="4"/>
                      <a:pt x="0" y="9"/>
                    </a:cubicBezTo>
                    <a:cubicBezTo>
                      <a:pt x="0" y="13"/>
                      <a:pt x="11" y="17"/>
                      <a:pt x="25" y="16"/>
                    </a:cubicBezTo>
                    <a:cubicBezTo>
                      <a:pt x="39" y="16"/>
                      <a:pt x="50" y="12"/>
                      <a:pt x="50" y="7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3747" name="任意多边形 663746"/>
              <p:cNvSpPr/>
              <p:nvPr/>
            </p:nvSpPr>
            <p:spPr>
              <a:xfrm flipH="1">
                <a:off x="1681" y="3706"/>
                <a:ext cx="104" cy="34"/>
              </a:xfrm>
              <a:custGeom>
                <a:avLst/>
                <a:gdLst/>
                <a:ahLst/>
                <a:cxnLst/>
                <a:pathLst>
                  <a:path w="91" h="29">
                    <a:moveTo>
                      <a:pt x="91" y="13"/>
                    </a:moveTo>
                    <a:cubicBezTo>
                      <a:pt x="91" y="6"/>
                      <a:pt x="70" y="0"/>
                      <a:pt x="45" y="1"/>
                    </a:cubicBezTo>
                    <a:cubicBezTo>
                      <a:pt x="20" y="2"/>
                      <a:pt x="0" y="9"/>
                      <a:pt x="0" y="16"/>
                    </a:cubicBezTo>
                    <a:cubicBezTo>
                      <a:pt x="0" y="23"/>
                      <a:pt x="20" y="29"/>
                      <a:pt x="45" y="28"/>
                    </a:cubicBezTo>
                    <a:cubicBezTo>
                      <a:pt x="70" y="27"/>
                      <a:pt x="91" y="21"/>
                      <a:pt x="91" y="13"/>
                    </a:cubicBezTo>
                    <a:close/>
                  </a:path>
                </a:pathLst>
              </a:custGeom>
              <a:solidFill>
                <a:srgbClr val="9D7348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slow">
    <p:push/>
  </p:transition>
  <p:hf sldNum="0" hdr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36335" name="组合 636334"/>
          <p:cNvGrpSpPr/>
          <p:nvPr/>
        </p:nvGrpSpPr>
        <p:grpSpPr>
          <a:xfrm>
            <a:off x="-12700" y="4476750"/>
            <a:ext cx="1957070" cy="2202180"/>
            <a:chOff x="-8" y="2820"/>
            <a:chExt cx="1294" cy="1387"/>
          </a:xfrm>
        </p:grpSpPr>
        <p:sp>
          <p:nvSpPr>
            <p:cNvPr id="636179" name="任意多边形 636178"/>
            <p:cNvSpPr/>
            <p:nvPr/>
          </p:nvSpPr>
          <p:spPr>
            <a:xfrm>
              <a:off x="-8" y="3897"/>
              <a:ext cx="1215" cy="309"/>
            </a:xfrm>
            <a:custGeom>
              <a:avLst/>
              <a:gdLst/>
              <a:ahLst/>
              <a:cxnLst/>
              <a:pathLst>
                <a:path w="1942" h="495">
                  <a:moveTo>
                    <a:pt x="1" y="156"/>
                  </a:moveTo>
                  <a:cubicBezTo>
                    <a:pt x="6" y="154"/>
                    <a:pt x="11" y="152"/>
                    <a:pt x="15" y="151"/>
                  </a:cubicBezTo>
                  <a:cubicBezTo>
                    <a:pt x="55" y="134"/>
                    <a:pt x="69" y="123"/>
                    <a:pt x="90" y="116"/>
                  </a:cubicBezTo>
                  <a:cubicBezTo>
                    <a:pt x="103" y="111"/>
                    <a:pt x="125" y="106"/>
                    <a:pt x="155" y="102"/>
                  </a:cubicBezTo>
                  <a:cubicBezTo>
                    <a:pt x="277" y="62"/>
                    <a:pt x="474" y="24"/>
                    <a:pt x="776" y="0"/>
                  </a:cubicBezTo>
                  <a:cubicBezTo>
                    <a:pt x="777" y="0"/>
                    <a:pt x="777" y="0"/>
                    <a:pt x="776" y="0"/>
                  </a:cubicBezTo>
                  <a:cubicBezTo>
                    <a:pt x="733" y="15"/>
                    <a:pt x="796" y="32"/>
                    <a:pt x="820" y="35"/>
                  </a:cubicBezTo>
                  <a:cubicBezTo>
                    <a:pt x="758" y="63"/>
                    <a:pt x="704" y="98"/>
                    <a:pt x="692" y="151"/>
                  </a:cubicBezTo>
                  <a:cubicBezTo>
                    <a:pt x="647" y="165"/>
                    <a:pt x="599" y="181"/>
                    <a:pt x="550" y="203"/>
                  </a:cubicBezTo>
                  <a:cubicBezTo>
                    <a:pt x="1715" y="280"/>
                    <a:pt x="1715" y="280"/>
                    <a:pt x="1715" y="280"/>
                  </a:cubicBezTo>
                  <a:cubicBezTo>
                    <a:pt x="1691" y="293"/>
                    <a:pt x="1691" y="293"/>
                    <a:pt x="1691" y="293"/>
                  </a:cubicBezTo>
                  <a:cubicBezTo>
                    <a:pt x="531" y="212"/>
                    <a:pt x="531" y="212"/>
                    <a:pt x="531" y="212"/>
                  </a:cubicBezTo>
                  <a:cubicBezTo>
                    <a:pt x="499" y="228"/>
                    <a:pt x="466" y="246"/>
                    <a:pt x="432" y="269"/>
                  </a:cubicBezTo>
                  <a:cubicBezTo>
                    <a:pt x="587" y="262"/>
                    <a:pt x="822" y="256"/>
                    <a:pt x="980" y="268"/>
                  </a:cubicBezTo>
                  <a:cubicBezTo>
                    <a:pt x="1087" y="276"/>
                    <a:pt x="1187" y="286"/>
                    <a:pt x="1291" y="297"/>
                  </a:cubicBezTo>
                  <a:cubicBezTo>
                    <a:pt x="1491" y="318"/>
                    <a:pt x="1942" y="339"/>
                    <a:pt x="1942" y="339"/>
                  </a:cubicBezTo>
                  <a:cubicBezTo>
                    <a:pt x="1933" y="343"/>
                    <a:pt x="1923" y="337"/>
                    <a:pt x="1877" y="350"/>
                  </a:cubicBezTo>
                  <a:cubicBezTo>
                    <a:pt x="1652" y="365"/>
                    <a:pt x="1652" y="365"/>
                    <a:pt x="1652" y="365"/>
                  </a:cubicBezTo>
                  <a:cubicBezTo>
                    <a:pt x="1594" y="373"/>
                    <a:pt x="1253" y="454"/>
                    <a:pt x="1253" y="454"/>
                  </a:cubicBezTo>
                  <a:cubicBezTo>
                    <a:pt x="1409" y="481"/>
                    <a:pt x="1409" y="481"/>
                    <a:pt x="1409" y="481"/>
                  </a:cubicBezTo>
                  <a:cubicBezTo>
                    <a:pt x="1375" y="490"/>
                    <a:pt x="1354" y="495"/>
                    <a:pt x="1354" y="495"/>
                  </a:cubicBezTo>
                  <a:cubicBezTo>
                    <a:pt x="1046" y="452"/>
                    <a:pt x="442" y="424"/>
                    <a:pt x="375" y="427"/>
                  </a:cubicBezTo>
                  <a:cubicBezTo>
                    <a:pt x="320" y="429"/>
                    <a:pt x="174" y="425"/>
                    <a:pt x="67" y="422"/>
                  </a:cubicBezTo>
                  <a:cubicBezTo>
                    <a:pt x="32" y="438"/>
                    <a:pt x="11" y="450"/>
                    <a:pt x="0" y="455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" y="156"/>
                    <a:pt x="1" y="156"/>
                    <a:pt x="1" y="156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188" name="任意多边形 636187"/>
            <p:cNvSpPr/>
            <p:nvPr/>
          </p:nvSpPr>
          <p:spPr>
            <a:xfrm>
              <a:off x="586" y="2969"/>
              <a:ext cx="505" cy="1097"/>
            </a:xfrm>
            <a:custGeom>
              <a:avLst/>
              <a:gdLst/>
              <a:ahLst/>
              <a:cxnLst/>
              <a:pathLst>
                <a:path w="505" h="1097">
                  <a:moveTo>
                    <a:pt x="505" y="1086"/>
                  </a:moveTo>
                  <a:lnTo>
                    <a:pt x="482" y="1097"/>
                  </a:lnTo>
                  <a:lnTo>
                    <a:pt x="0" y="10"/>
                  </a:lnTo>
                  <a:lnTo>
                    <a:pt x="22" y="0"/>
                  </a:lnTo>
                  <a:lnTo>
                    <a:pt x="505" y="1086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190" name="任意多边形 636189"/>
            <p:cNvSpPr/>
            <p:nvPr/>
          </p:nvSpPr>
          <p:spPr>
            <a:xfrm>
              <a:off x="609" y="3350"/>
              <a:ext cx="598" cy="766"/>
            </a:xfrm>
            <a:custGeom>
              <a:avLst/>
              <a:gdLst/>
              <a:ahLst/>
              <a:cxnLst/>
              <a:pathLst>
                <a:path w="598" h="766">
                  <a:moveTo>
                    <a:pt x="557" y="766"/>
                  </a:moveTo>
                  <a:lnTo>
                    <a:pt x="577" y="766"/>
                  </a:lnTo>
                  <a:lnTo>
                    <a:pt x="598" y="759"/>
                  </a:lnTo>
                  <a:lnTo>
                    <a:pt x="26" y="0"/>
                  </a:lnTo>
                  <a:lnTo>
                    <a:pt x="9" y="3"/>
                  </a:lnTo>
                  <a:lnTo>
                    <a:pt x="0" y="20"/>
                  </a:lnTo>
                  <a:lnTo>
                    <a:pt x="557" y="766"/>
                  </a:lnTo>
                  <a:close/>
                </a:path>
              </a:pathLst>
            </a:custGeom>
            <a:solidFill>
              <a:srgbClr val="A0774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191" name="任意多边形 636190"/>
            <p:cNvSpPr/>
            <p:nvPr/>
          </p:nvSpPr>
          <p:spPr>
            <a:xfrm>
              <a:off x="284" y="3385"/>
              <a:ext cx="633" cy="629"/>
            </a:xfrm>
            <a:custGeom>
              <a:avLst/>
              <a:gdLst/>
              <a:ahLst/>
              <a:cxnLst/>
              <a:pathLst>
                <a:path w="1012" h="1004">
                  <a:moveTo>
                    <a:pt x="18" y="60"/>
                  </a:moveTo>
                  <a:cubicBezTo>
                    <a:pt x="553" y="0"/>
                    <a:pt x="553" y="0"/>
                    <a:pt x="553" y="0"/>
                  </a:cubicBezTo>
                  <a:cubicBezTo>
                    <a:pt x="584" y="2"/>
                    <a:pt x="622" y="94"/>
                    <a:pt x="632" y="115"/>
                  </a:cubicBezTo>
                  <a:cubicBezTo>
                    <a:pt x="660" y="174"/>
                    <a:pt x="802" y="531"/>
                    <a:pt x="1012" y="746"/>
                  </a:cubicBezTo>
                  <a:cubicBezTo>
                    <a:pt x="998" y="752"/>
                    <a:pt x="979" y="753"/>
                    <a:pt x="964" y="756"/>
                  </a:cubicBezTo>
                  <a:cubicBezTo>
                    <a:pt x="921" y="765"/>
                    <a:pt x="985" y="884"/>
                    <a:pt x="933" y="908"/>
                  </a:cubicBezTo>
                  <a:cubicBezTo>
                    <a:pt x="879" y="933"/>
                    <a:pt x="771" y="992"/>
                    <a:pt x="712" y="1004"/>
                  </a:cubicBezTo>
                  <a:cubicBezTo>
                    <a:pt x="643" y="990"/>
                    <a:pt x="587" y="985"/>
                    <a:pt x="481" y="865"/>
                  </a:cubicBezTo>
                  <a:cubicBezTo>
                    <a:pt x="309" y="670"/>
                    <a:pt x="164" y="320"/>
                    <a:pt x="137" y="271"/>
                  </a:cubicBezTo>
                  <a:cubicBezTo>
                    <a:pt x="114" y="228"/>
                    <a:pt x="88" y="185"/>
                    <a:pt x="60" y="146"/>
                  </a:cubicBezTo>
                  <a:cubicBezTo>
                    <a:pt x="53" y="137"/>
                    <a:pt x="35" y="115"/>
                    <a:pt x="29" y="9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11" y="100"/>
                    <a:pt x="1" y="92"/>
                    <a:pt x="0" y="81"/>
                  </a:cubicBezTo>
                  <a:cubicBezTo>
                    <a:pt x="0" y="70"/>
                    <a:pt x="8" y="61"/>
                    <a:pt x="18" y="60"/>
                  </a:cubicBezTo>
                  <a:close/>
                </a:path>
              </a:pathLst>
            </a:custGeom>
            <a:solidFill>
              <a:srgbClr val="52C15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192" name="任意多边形 636191"/>
            <p:cNvSpPr/>
            <p:nvPr/>
          </p:nvSpPr>
          <p:spPr>
            <a:xfrm>
              <a:off x="875" y="3860"/>
              <a:ext cx="33" cy="46"/>
            </a:xfrm>
            <a:custGeom>
              <a:avLst/>
              <a:gdLst/>
              <a:ahLst/>
              <a:cxnLst/>
              <a:pathLst>
                <a:path w="52" h="73">
                  <a:moveTo>
                    <a:pt x="12" y="0"/>
                  </a:moveTo>
                  <a:cubicBezTo>
                    <a:pt x="25" y="14"/>
                    <a:pt x="39" y="28"/>
                    <a:pt x="52" y="3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17" y="68"/>
                    <a:pt x="11" y="62"/>
                    <a:pt x="5" y="56"/>
                  </a:cubicBezTo>
                  <a:cubicBezTo>
                    <a:pt x="2" y="31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F99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193" name="任意多边形 636192"/>
            <p:cNvSpPr/>
            <p:nvPr/>
          </p:nvSpPr>
          <p:spPr>
            <a:xfrm>
              <a:off x="564" y="3388"/>
              <a:ext cx="319" cy="507"/>
            </a:xfrm>
            <a:custGeom>
              <a:avLst/>
              <a:gdLst/>
              <a:ahLst/>
              <a:cxnLst/>
              <a:pathLst>
                <a:path w="510" h="810">
                  <a:moveTo>
                    <a:pt x="160" y="294"/>
                  </a:moveTo>
                  <a:cubicBezTo>
                    <a:pt x="110" y="182"/>
                    <a:pt x="58" y="68"/>
                    <a:pt x="0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115" y="68"/>
                    <a:pt x="160" y="168"/>
                    <a:pt x="208" y="272"/>
                  </a:cubicBezTo>
                  <a:cubicBezTo>
                    <a:pt x="244" y="353"/>
                    <a:pt x="282" y="437"/>
                    <a:pt x="324" y="504"/>
                  </a:cubicBezTo>
                  <a:cubicBezTo>
                    <a:pt x="374" y="585"/>
                    <a:pt x="445" y="686"/>
                    <a:pt x="510" y="754"/>
                  </a:cubicBezTo>
                  <a:cubicBezTo>
                    <a:pt x="498" y="762"/>
                    <a:pt x="500" y="785"/>
                    <a:pt x="503" y="810"/>
                  </a:cubicBezTo>
                  <a:cubicBezTo>
                    <a:pt x="428" y="741"/>
                    <a:pt x="338" y="626"/>
                    <a:pt x="280" y="531"/>
                  </a:cubicBezTo>
                  <a:cubicBezTo>
                    <a:pt x="236" y="461"/>
                    <a:pt x="198" y="376"/>
                    <a:pt x="160" y="294"/>
                  </a:cubicBezTo>
                  <a:close/>
                </a:path>
              </a:pathLst>
            </a:custGeom>
            <a:solidFill>
              <a:srgbClr val="F7E18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194" name="任意多边形 636193"/>
            <p:cNvSpPr/>
            <p:nvPr/>
          </p:nvSpPr>
          <p:spPr>
            <a:xfrm>
              <a:off x="488" y="3396"/>
              <a:ext cx="362" cy="524"/>
            </a:xfrm>
            <a:custGeom>
              <a:avLst/>
              <a:gdLst/>
              <a:ahLst/>
              <a:cxnLst/>
              <a:pathLst>
                <a:path w="578" h="837">
                  <a:moveTo>
                    <a:pt x="325" y="506"/>
                  </a:moveTo>
                  <a:cubicBezTo>
                    <a:pt x="384" y="609"/>
                    <a:pt x="455" y="719"/>
                    <a:pt x="578" y="819"/>
                  </a:cubicBezTo>
                  <a:cubicBezTo>
                    <a:pt x="551" y="837"/>
                    <a:pt x="551" y="837"/>
                    <a:pt x="551" y="837"/>
                  </a:cubicBezTo>
                  <a:cubicBezTo>
                    <a:pt x="435" y="765"/>
                    <a:pt x="372" y="688"/>
                    <a:pt x="280" y="532"/>
                  </a:cubicBezTo>
                  <a:cubicBezTo>
                    <a:pt x="244" y="471"/>
                    <a:pt x="211" y="396"/>
                    <a:pt x="178" y="324"/>
                  </a:cubicBezTo>
                  <a:cubicBezTo>
                    <a:pt x="122" y="200"/>
                    <a:pt x="63" y="73"/>
                    <a:pt x="0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122" y="76"/>
                    <a:pt x="174" y="190"/>
                    <a:pt x="225" y="302"/>
                  </a:cubicBezTo>
                  <a:cubicBezTo>
                    <a:pt x="258" y="373"/>
                    <a:pt x="291" y="447"/>
                    <a:pt x="325" y="506"/>
                  </a:cubicBezTo>
                  <a:close/>
                </a:path>
              </a:pathLst>
            </a:custGeom>
            <a:solidFill>
              <a:srgbClr val="F7E18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195" name="任意多边形 636194"/>
            <p:cNvSpPr/>
            <p:nvPr/>
          </p:nvSpPr>
          <p:spPr>
            <a:xfrm>
              <a:off x="407" y="3406"/>
              <a:ext cx="440" cy="557"/>
            </a:xfrm>
            <a:custGeom>
              <a:avLst/>
              <a:gdLst/>
              <a:ahLst/>
              <a:cxnLst/>
              <a:pathLst>
                <a:path w="704" h="890">
                  <a:moveTo>
                    <a:pt x="337" y="517"/>
                  </a:moveTo>
                  <a:cubicBezTo>
                    <a:pt x="368" y="571"/>
                    <a:pt x="445" y="717"/>
                    <a:pt x="562" y="809"/>
                  </a:cubicBezTo>
                  <a:cubicBezTo>
                    <a:pt x="603" y="842"/>
                    <a:pt x="660" y="853"/>
                    <a:pt x="704" y="867"/>
                  </a:cubicBezTo>
                  <a:cubicBezTo>
                    <a:pt x="655" y="890"/>
                    <a:pt x="655" y="890"/>
                    <a:pt x="655" y="890"/>
                  </a:cubicBezTo>
                  <a:cubicBezTo>
                    <a:pt x="506" y="878"/>
                    <a:pt x="367" y="673"/>
                    <a:pt x="292" y="542"/>
                  </a:cubicBezTo>
                  <a:cubicBezTo>
                    <a:pt x="257" y="481"/>
                    <a:pt x="223" y="407"/>
                    <a:pt x="190" y="334"/>
                  </a:cubicBezTo>
                  <a:cubicBezTo>
                    <a:pt x="130" y="203"/>
                    <a:pt x="68" y="68"/>
                    <a:pt x="0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28" y="74"/>
                    <a:pt x="184" y="195"/>
                    <a:pt x="237" y="313"/>
                  </a:cubicBezTo>
                  <a:cubicBezTo>
                    <a:pt x="270" y="384"/>
                    <a:pt x="303" y="458"/>
                    <a:pt x="337" y="517"/>
                  </a:cubicBezTo>
                  <a:close/>
                </a:path>
              </a:pathLst>
            </a:custGeom>
            <a:solidFill>
              <a:srgbClr val="F7E18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196" name="任意多边形 636195"/>
            <p:cNvSpPr/>
            <p:nvPr/>
          </p:nvSpPr>
          <p:spPr>
            <a:xfrm>
              <a:off x="769" y="3995"/>
              <a:ext cx="11" cy="5"/>
            </a:xfrm>
            <a:custGeom>
              <a:avLst/>
              <a:gdLst/>
              <a:ahLst/>
              <a:cxnLst/>
              <a:pathLst>
                <a:path w="18" h="8">
                  <a:moveTo>
                    <a:pt x="6" y="8"/>
                  </a:moveTo>
                  <a:cubicBezTo>
                    <a:pt x="4" y="8"/>
                    <a:pt x="2" y="8"/>
                    <a:pt x="0" y="8"/>
                  </a:cubicBezTo>
                  <a:cubicBezTo>
                    <a:pt x="6" y="5"/>
                    <a:pt x="12" y="3"/>
                    <a:pt x="18" y="0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197" name="任意多边形 636196"/>
            <p:cNvSpPr/>
            <p:nvPr/>
          </p:nvSpPr>
          <p:spPr>
            <a:xfrm>
              <a:off x="325" y="3415"/>
              <a:ext cx="477" cy="585"/>
            </a:xfrm>
            <a:custGeom>
              <a:avLst/>
              <a:gdLst/>
              <a:ahLst/>
              <a:cxnLst/>
              <a:pathLst>
                <a:path w="763" h="936">
                  <a:moveTo>
                    <a:pt x="323" y="608"/>
                  </a:moveTo>
                  <a:cubicBezTo>
                    <a:pt x="288" y="549"/>
                    <a:pt x="239" y="424"/>
                    <a:pt x="203" y="349"/>
                  </a:cubicBezTo>
                  <a:cubicBezTo>
                    <a:pt x="137" y="212"/>
                    <a:pt x="69" y="71"/>
                    <a:pt x="0" y="7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130" y="78"/>
                    <a:pt x="190" y="204"/>
                    <a:pt x="249" y="327"/>
                  </a:cubicBezTo>
                  <a:cubicBezTo>
                    <a:pt x="285" y="401"/>
                    <a:pt x="315" y="473"/>
                    <a:pt x="348" y="530"/>
                  </a:cubicBezTo>
                  <a:cubicBezTo>
                    <a:pt x="386" y="594"/>
                    <a:pt x="461" y="769"/>
                    <a:pt x="571" y="841"/>
                  </a:cubicBezTo>
                  <a:cubicBezTo>
                    <a:pt x="637" y="884"/>
                    <a:pt x="669" y="898"/>
                    <a:pt x="763" y="904"/>
                  </a:cubicBezTo>
                  <a:cubicBezTo>
                    <a:pt x="728" y="928"/>
                    <a:pt x="728" y="928"/>
                    <a:pt x="728" y="928"/>
                  </a:cubicBezTo>
                  <a:cubicBezTo>
                    <a:pt x="722" y="931"/>
                    <a:pt x="716" y="933"/>
                    <a:pt x="710" y="936"/>
                  </a:cubicBezTo>
                  <a:cubicBezTo>
                    <a:pt x="640" y="932"/>
                    <a:pt x="590" y="905"/>
                    <a:pt x="542" y="873"/>
                  </a:cubicBezTo>
                  <a:cubicBezTo>
                    <a:pt x="442" y="807"/>
                    <a:pt x="367" y="684"/>
                    <a:pt x="323" y="608"/>
                  </a:cubicBezTo>
                  <a:close/>
                </a:path>
              </a:pathLst>
            </a:custGeom>
            <a:solidFill>
              <a:srgbClr val="F7E18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198" name="任意多边形 636197"/>
            <p:cNvSpPr/>
            <p:nvPr/>
          </p:nvSpPr>
          <p:spPr>
            <a:xfrm>
              <a:off x="605" y="4011"/>
              <a:ext cx="134" cy="77"/>
            </a:xfrm>
            <a:custGeom>
              <a:avLst/>
              <a:gdLst/>
              <a:ahLst/>
              <a:cxnLst/>
              <a:pathLst>
                <a:path w="214" h="123">
                  <a:moveTo>
                    <a:pt x="178" y="0"/>
                  </a:moveTo>
                  <a:cubicBezTo>
                    <a:pt x="189" y="12"/>
                    <a:pt x="202" y="24"/>
                    <a:pt x="214" y="36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9" y="123"/>
                    <a:pt x="9" y="123"/>
                    <a:pt x="9" y="123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178" y="0"/>
                  </a:lnTo>
                  <a:close/>
                </a:path>
              </a:pathLst>
            </a:custGeom>
            <a:solidFill>
              <a:srgbClr val="68473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199" name="任意多边形 636198"/>
            <p:cNvSpPr/>
            <p:nvPr/>
          </p:nvSpPr>
          <p:spPr>
            <a:xfrm>
              <a:off x="352" y="3555"/>
              <a:ext cx="43" cy="533"/>
            </a:xfrm>
            <a:custGeom>
              <a:avLst/>
              <a:gdLst/>
              <a:ahLst/>
              <a:cxnLst/>
              <a:pathLst>
                <a:path w="43" h="533">
                  <a:moveTo>
                    <a:pt x="0" y="532"/>
                  </a:moveTo>
                  <a:lnTo>
                    <a:pt x="31" y="533"/>
                  </a:lnTo>
                  <a:lnTo>
                    <a:pt x="43" y="1"/>
                  </a:lnTo>
                  <a:lnTo>
                    <a:pt x="12" y="0"/>
                  </a:lnTo>
                  <a:lnTo>
                    <a:pt x="0" y="532"/>
                  </a:lnTo>
                  <a:close/>
                </a:path>
              </a:pathLst>
            </a:custGeom>
            <a:solidFill>
              <a:srgbClr val="A0774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201" name="任意多边形 636200"/>
            <p:cNvSpPr/>
            <p:nvPr/>
          </p:nvSpPr>
          <p:spPr>
            <a:xfrm>
              <a:off x="352" y="4054"/>
              <a:ext cx="32" cy="42"/>
            </a:xfrm>
            <a:custGeom>
              <a:avLst/>
              <a:gdLst/>
              <a:ahLst/>
              <a:cxnLst/>
              <a:pathLst>
                <a:path w="32" h="42">
                  <a:moveTo>
                    <a:pt x="22" y="1"/>
                  </a:moveTo>
                  <a:lnTo>
                    <a:pt x="32" y="0"/>
                  </a:lnTo>
                  <a:lnTo>
                    <a:pt x="31" y="42"/>
                  </a:lnTo>
                  <a:lnTo>
                    <a:pt x="0" y="40"/>
                  </a:lnTo>
                  <a:lnTo>
                    <a:pt x="0" y="1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68473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202" name="任意多边形 636201"/>
            <p:cNvSpPr/>
            <p:nvPr/>
          </p:nvSpPr>
          <p:spPr>
            <a:xfrm>
              <a:off x="1127" y="3802"/>
              <a:ext cx="68" cy="261"/>
            </a:xfrm>
            <a:custGeom>
              <a:avLst/>
              <a:gdLst/>
              <a:ahLst/>
              <a:cxnLst/>
              <a:pathLst>
                <a:path w="109" h="417">
                  <a:moveTo>
                    <a:pt x="2" y="386"/>
                  </a:moveTo>
                  <a:cubicBezTo>
                    <a:pt x="0" y="399"/>
                    <a:pt x="8" y="412"/>
                    <a:pt x="19" y="414"/>
                  </a:cubicBezTo>
                  <a:cubicBezTo>
                    <a:pt x="31" y="417"/>
                    <a:pt x="42" y="408"/>
                    <a:pt x="44" y="395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9" y="18"/>
                    <a:pt x="101" y="5"/>
                    <a:pt x="90" y="3"/>
                  </a:cubicBezTo>
                  <a:cubicBezTo>
                    <a:pt x="78" y="0"/>
                    <a:pt x="67" y="9"/>
                    <a:pt x="65" y="22"/>
                  </a:cubicBezTo>
                  <a:lnTo>
                    <a:pt x="2" y="386"/>
                  </a:lnTo>
                  <a:close/>
                </a:path>
              </a:pathLst>
            </a:custGeom>
            <a:solidFill>
              <a:srgbClr val="68473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203" name="任意多边形 636202"/>
            <p:cNvSpPr/>
            <p:nvPr/>
          </p:nvSpPr>
          <p:spPr>
            <a:xfrm>
              <a:off x="703" y="3820"/>
              <a:ext cx="444" cy="203"/>
            </a:xfrm>
            <a:custGeom>
              <a:avLst/>
              <a:gdLst/>
              <a:ahLst/>
              <a:cxnLst/>
              <a:pathLst>
                <a:path w="710" h="325">
                  <a:moveTo>
                    <a:pt x="93" y="290"/>
                  </a:moveTo>
                  <a:cubicBezTo>
                    <a:pt x="133" y="269"/>
                    <a:pt x="142" y="216"/>
                    <a:pt x="144" y="108"/>
                  </a:cubicBezTo>
                  <a:cubicBezTo>
                    <a:pt x="144" y="108"/>
                    <a:pt x="162" y="96"/>
                    <a:pt x="187" y="88"/>
                  </a:cubicBezTo>
                  <a:cubicBezTo>
                    <a:pt x="214" y="80"/>
                    <a:pt x="240" y="76"/>
                    <a:pt x="268" y="73"/>
                  </a:cubicBezTo>
                  <a:cubicBezTo>
                    <a:pt x="336" y="65"/>
                    <a:pt x="406" y="54"/>
                    <a:pt x="473" y="41"/>
                  </a:cubicBezTo>
                  <a:cubicBezTo>
                    <a:pt x="532" y="30"/>
                    <a:pt x="591" y="20"/>
                    <a:pt x="650" y="10"/>
                  </a:cubicBezTo>
                  <a:cubicBezTo>
                    <a:pt x="665" y="7"/>
                    <a:pt x="681" y="5"/>
                    <a:pt x="696" y="3"/>
                  </a:cubicBezTo>
                  <a:cubicBezTo>
                    <a:pt x="702" y="3"/>
                    <a:pt x="706" y="4"/>
                    <a:pt x="710" y="0"/>
                  </a:cubicBezTo>
                  <a:cubicBezTo>
                    <a:pt x="709" y="11"/>
                    <a:pt x="629" y="147"/>
                    <a:pt x="515" y="238"/>
                  </a:cubicBezTo>
                  <a:cubicBezTo>
                    <a:pt x="493" y="256"/>
                    <a:pt x="152" y="318"/>
                    <a:pt x="152" y="318"/>
                  </a:cubicBezTo>
                  <a:cubicBezTo>
                    <a:pt x="97" y="325"/>
                    <a:pt x="31" y="318"/>
                    <a:pt x="0" y="290"/>
                  </a:cubicBezTo>
                  <a:cubicBezTo>
                    <a:pt x="23" y="289"/>
                    <a:pt x="66" y="304"/>
                    <a:pt x="93" y="290"/>
                  </a:cubicBezTo>
                  <a:close/>
                </a:path>
              </a:pathLst>
            </a:custGeom>
            <a:solidFill>
              <a:srgbClr val="2D7038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204" name="任意多边形 636203"/>
            <p:cNvSpPr/>
            <p:nvPr/>
          </p:nvSpPr>
          <p:spPr>
            <a:xfrm>
              <a:off x="798" y="3792"/>
              <a:ext cx="407" cy="97"/>
            </a:xfrm>
            <a:custGeom>
              <a:avLst/>
              <a:gdLst/>
              <a:ahLst/>
              <a:cxnLst/>
              <a:pathLst>
                <a:path w="650" h="155">
                  <a:moveTo>
                    <a:pt x="2" y="138"/>
                  </a:moveTo>
                  <a:cubicBezTo>
                    <a:pt x="4" y="148"/>
                    <a:pt x="15" y="155"/>
                    <a:pt x="27" y="153"/>
                  </a:cubicBezTo>
                  <a:cubicBezTo>
                    <a:pt x="630" y="41"/>
                    <a:pt x="630" y="41"/>
                    <a:pt x="630" y="41"/>
                  </a:cubicBezTo>
                  <a:cubicBezTo>
                    <a:pt x="642" y="38"/>
                    <a:pt x="650" y="28"/>
                    <a:pt x="648" y="17"/>
                  </a:cubicBezTo>
                  <a:cubicBezTo>
                    <a:pt x="647" y="7"/>
                    <a:pt x="635" y="0"/>
                    <a:pt x="623" y="2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8" y="117"/>
                    <a:pt x="0" y="127"/>
                    <a:pt x="2" y="138"/>
                  </a:cubicBezTo>
                  <a:close/>
                </a:path>
              </a:pathLst>
            </a:custGeom>
            <a:solidFill>
              <a:srgbClr val="A0774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205" name="任意多边形 636204"/>
            <p:cNvSpPr/>
            <p:nvPr/>
          </p:nvSpPr>
          <p:spPr>
            <a:xfrm>
              <a:off x="798" y="3861"/>
              <a:ext cx="37" cy="28"/>
            </a:xfrm>
            <a:custGeom>
              <a:avLst/>
              <a:gdLst/>
              <a:ahLst/>
              <a:cxnLst/>
              <a:pathLst>
                <a:path w="59" h="45">
                  <a:moveTo>
                    <a:pt x="20" y="4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53" y="2"/>
                    <a:pt x="59" y="28"/>
                    <a:pt x="52" y="38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15" y="45"/>
                    <a:pt x="4" y="38"/>
                    <a:pt x="2" y="28"/>
                  </a:cubicBezTo>
                  <a:cubicBezTo>
                    <a:pt x="0" y="17"/>
                    <a:pt x="8" y="7"/>
                    <a:pt x="20" y="4"/>
                  </a:cubicBezTo>
                  <a:close/>
                </a:path>
              </a:pathLst>
            </a:custGeom>
            <a:solidFill>
              <a:srgbClr val="68473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206" name="任意多边形 636205"/>
            <p:cNvSpPr/>
            <p:nvPr/>
          </p:nvSpPr>
          <p:spPr>
            <a:xfrm>
              <a:off x="807" y="4037"/>
              <a:ext cx="335" cy="107"/>
            </a:xfrm>
            <a:custGeom>
              <a:avLst/>
              <a:gdLst/>
              <a:ahLst/>
              <a:cxnLst/>
              <a:pathLst>
                <a:path w="536" h="170">
                  <a:moveTo>
                    <a:pt x="2" y="153"/>
                  </a:moveTo>
                  <a:cubicBezTo>
                    <a:pt x="5" y="164"/>
                    <a:pt x="15" y="170"/>
                    <a:pt x="25" y="168"/>
                  </a:cubicBezTo>
                  <a:cubicBezTo>
                    <a:pt x="520" y="41"/>
                    <a:pt x="520" y="41"/>
                    <a:pt x="520" y="41"/>
                  </a:cubicBezTo>
                  <a:cubicBezTo>
                    <a:pt x="530" y="38"/>
                    <a:pt x="536" y="28"/>
                    <a:pt x="534" y="17"/>
                  </a:cubicBezTo>
                  <a:cubicBezTo>
                    <a:pt x="532" y="7"/>
                    <a:pt x="522" y="0"/>
                    <a:pt x="512" y="3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6" y="132"/>
                    <a:pt x="0" y="143"/>
                    <a:pt x="2" y="153"/>
                  </a:cubicBezTo>
                  <a:close/>
                </a:path>
              </a:pathLst>
            </a:custGeom>
            <a:solidFill>
              <a:srgbClr val="A0774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207" name="任意多边形 636206"/>
            <p:cNvSpPr/>
            <p:nvPr/>
          </p:nvSpPr>
          <p:spPr>
            <a:xfrm>
              <a:off x="807" y="4113"/>
              <a:ext cx="46" cy="31"/>
            </a:xfrm>
            <a:custGeom>
              <a:avLst/>
              <a:gdLst/>
              <a:ahLst/>
              <a:cxnLst/>
              <a:pathLst>
                <a:path w="74" h="50">
                  <a:moveTo>
                    <a:pt x="16" y="1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70" y="4"/>
                    <a:pt x="74" y="26"/>
                    <a:pt x="74" y="35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15" y="50"/>
                    <a:pt x="5" y="44"/>
                    <a:pt x="2" y="33"/>
                  </a:cubicBezTo>
                  <a:cubicBezTo>
                    <a:pt x="0" y="23"/>
                    <a:pt x="6" y="12"/>
                    <a:pt x="16" y="10"/>
                  </a:cubicBezTo>
                  <a:close/>
                </a:path>
              </a:pathLst>
            </a:custGeom>
            <a:solidFill>
              <a:srgbClr val="68473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208" name="任意多边形 636207"/>
            <p:cNvSpPr/>
            <p:nvPr/>
          </p:nvSpPr>
          <p:spPr>
            <a:xfrm>
              <a:off x="784" y="3883"/>
              <a:ext cx="31" cy="239"/>
            </a:xfrm>
            <a:custGeom>
              <a:avLst/>
              <a:gdLst/>
              <a:ahLst/>
              <a:cxnLst/>
              <a:pathLst>
                <a:path w="31" h="239">
                  <a:moveTo>
                    <a:pt x="2" y="239"/>
                  </a:moveTo>
                  <a:lnTo>
                    <a:pt x="31" y="238"/>
                  </a:lnTo>
                  <a:lnTo>
                    <a:pt x="29" y="0"/>
                  </a:lnTo>
                  <a:lnTo>
                    <a:pt x="0" y="0"/>
                  </a:lnTo>
                  <a:lnTo>
                    <a:pt x="2" y="239"/>
                  </a:lnTo>
                  <a:close/>
                </a:path>
              </a:pathLst>
            </a:custGeom>
            <a:solidFill>
              <a:srgbClr val="68473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209" name="任意多边形 636208"/>
            <p:cNvSpPr/>
            <p:nvPr/>
          </p:nvSpPr>
          <p:spPr>
            <a:xfrm>
              <a:off x="221" y="3858"/>
              <a:ext cx="604" cy="306"/>
            </a:xfrm>
            <a:custGeom>
              <a:avLst/>
              <a:gdLst/>
              <a:ahLst/>
              <a:cxnLst/>
              <a:pathLst>
                <a:path w="966" h="489">
                  <a:moveTo>
                    <a:pt x="9" y="489"/>
                  </a:moveTo>
                  <a:cubicBezTo>
                    <a:pt x="31" y="489"/>
                    <a:pt x="31" y="489"/>
                    <a:pt x="31" y="489"/>
                  </a:cubicBezTo>
                  <a:cubicBezTo>
                    <a:pt x="932" y="59"/>
                    <a:pt x="932" y="59"/>
                    <a:pt x="932" y="59"/>
                  </a:cubicBezTo>
                  <a:cubicBezTo>
                    <a:pt x="932" y="59"/>
                    <a:pt x="966" y="44"/>
                    <a:pt x="953" y="19"/>
                  </a:cubicBezTo>
                  <a:cubicBezTo>
                    <a:pt x="942" y="0"/>
                    <a:pt x="910" y="14"/>
                    <a:pt x="910" y="14"/>
                  </a:cubicBezTo>
                  <a:cubicBezTo>
                    <a:pt x="0" y="451"/>
                    <a:pt x="0" y="451"/>
                    <a:pt x="0" y="451"/>
                  </a:cubicBezTo>
                  <a:lnTo>
                    <a:pt x="9" y="489"/>
                  </a:lnTo>
                  <a:close/>
                </a:path>
              </a:pathLst>
            </a:custGeom>
            <a:solidFill>
              <a:srgbClr val="A0774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210" name="任意多边形 636209"/>
            <p:cNvSpPr/>
            <p:nvPr/>
          </p:nvSpPr>
          <p:spPr>
            <a:xfrm>
              <a:off x="628" y="3917"/>
              <a:ext cx="77" cy="52"/>
            </a:xfrm>
            <a:custGeom>
              <a:avLst/>
              <a:gdLst/>
              <a:ahLst/>
              <a:cxnLst/>
              <a:pathLst>
                <a:path w="77" h="52">
                  <a:moveTo>
                    <a:pt x="58" y="0"/>
                  </a:moveTo>
                  <a:lnTo>
                    <a:pt x="77" y="25"/>
                  </a:lnTo>
                  <a:lnTo>
                    <a:pt x="19" y="52"/>
                  </a:lnTo>
                  <a:lnTo>
                    <a:pt x="0" y="28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68473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211" name="任意多边形 636210"/>
            <p:cNvSpPr/>
            <p:nvPr/>
          </p:nvSpPr>
          <p:spPr>
            <a:xfrm>
              <a:off x="254" y="3396"/>
              <a:ext cx="627" cy="811"/>
            </a:xfrm>
            <a:custGeom>
              <a:avLst/>
              <a:gdLst/>
              <a:ahLst/>
              <a:cxnLst/>
              <a:pathLst>
                <a:path w="627" h="811">
                  <a:moveTo>
                    <a:pt x="585" y="810"/>
                  </a:moveTo>
                  <a:lnTo>
                    <a:pt x="609" y="811"/>
                  </a:lnTo>
                  <a:lnTo>
                    <a:pt x="627" y="804"/>
                  </a:lnTo>
                  <a:lnTo>
                    <a:pt x="28" y="0"/>
                  </a:lnTo>
                  <a:lnTo>
                    <a:pt x="9" y="4"/>
                  </a:lnTo>
                  <a:lnTo>
                    <a:pt x="0" y="21"/>
                  </a:lnTo>
                  <a:lnTo>
                    <a:pt x="585" y="810"/>
                  </a:lnTo>
                  <a:close/>
                </a:path>
              </a:pathLst>
            </a:custGeom>
            <a:solidFill>
              <a:srgbClr val="A0774E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180" name="任意多边形 636179"/>
            <p:cNvSpPr/>
            <p:nvPr/>
          </p:nvSpPr>
          <p:spPr>
            <a:xfrm>
              <a:off x="549" y="2894"/>
              <a:ext cx="40" cy="46"/>
            </a:xfrm>
            <a:custGeom>
              <a:avLst/>
              <a:gdLst/>
              <a:ahLst/>
              <a:cxnLst/>
              <a:pathLst>
                <a:path w="64" h="74">
                  <a:moveTo>
                    <a:pt x="56" y="23"/>
                  </a:moveTo>
                  <a:cubicBezTo>
                    <a:pt x="51" y="5"/>
                    <a:pt x="37" y="0"/>
                    <a:pt x="21" y="5"/>
                  </a:cubicBezTo>
                  <a:cubicBezTo>
                    <a:pt x="4" y="11"/>
                    <a:pt x="0" y="27"/>
                    <a:pt x="7" y="41"/>
                  </a:cubicBezTo>
                  <a:cubicBezTo>
                    <a:pt x="14" y="57"/>
                    <a:pt x="20" y="50"/>
                    <a:pt x="24" y="74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56" y="46"/>
                    <a:pt x="60" y="35"/>
                    <a:pt x="56" y="23"/>
                  </a:cubicBezTo>
                  <a:close/>
                </a:path>
              </a:pathLst>
            </a:custGeom>
            <a:solidFill>
              <a:srgbClr val="FF99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181" name="任意多边形 636180"/>
            <p:cNvSpPr/>
            <p:nvPr/>
          </p:nvSpPr>
          <p:spPr>
            <a:xfrm>
              <a:off x="1005" y="2901"/>
              <a:ext cx="279" cy="131"/>
            </a:xfrm>
            <a:custGeom>
              <a:avLst/>
              <a:gdLst/>
              <a:ahLst/>
              <a:cxnLst/>
              <a:pathLst>
                <a:path w="446" h="209">
                  <a:moveTo>
                    <a:pt x="48" y="1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12" y="78"/>
                    <a:pt x="30" y="87"/>
                    <a:pt x="45" y="96"/>
                  </a:cubicBezTo>
                  <a:cubicBezTo>
                    <a:pt x="82" y="119"/>
                    <a:pt x="122" y="140"/>
                    <a:pt x="161" y="159"/>
                  </a:cubicBezTo>
                  <a:cubicBezTo>
                    <a:pt x="190" y="173"/>
                    <a:pt x="220" y="193"/>
                    <a:pt x="252" y="199"/>
                  </a:cubicBezTo>
                  <a:cubicBezTo>
                    <a:pt x="257" y="200"/>
                    <a:pt x="337" y="209"/>
                    <a:pt x="337" y="209"/>
                  </a:cubicBezTo>
                  <a:cubicBezTo>
                    <a:pt x="329" y="179"/>
                    <a:pt x="346" y="56"/>
                    <a:pt x="446" y="26"/>
                  </a:cubicBezTo>
                  <a:cubicBezTo>
                    <a:pt x="446" y="26"/>
                    <a:pt x="47" y="0"/>
                    <a:pt x="48" y="1"/>
                  </a:cubicBezTo>
                  <a:close/>
                </a:path>
              </a:pathLst>
            </a:custGeom>
            <a:solidFill>
              <a:srgbClr val="CC9F5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182" name="任意多边形 636181"/>
            <p:cNvSpPr/>
            <p:nvPr/>
          </p:nvSpPr>
          <p:spPr>
            <a:xfrm>
              <a:off x="708" y="2930"/>
              <a:ext cx="508" cy="305"/>
            </a:xfrm>
            <a:custGeom>
              <a:avLst/>
              <a:gdLst/>
              <a:ahLst/>
              <a:cxnLst/>
              <a:pathLst>
                <a:path w="812" h="487">
                  <a:moveTo>
                    <a:pt x="501" y="24"/>
                  </a:moveTo>
                  <a:cubicBezTo>
                    <a:pt x="444" y="9"/>
                    <a:pt x="436" y="0"/>
                    <a:pt x="437" y="0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6" y="185"/>
                    <a:pt x="157" y="356"/>
                    <a:pt x="261" y="466"/>
                  </a:cubicBezTo>
                  <a:cubicBezTo>
                    <a:pt x="274" y="480"/>
                    <a:pt x="311" y="487"/>
                    <a:pt x="311" y="487"/>
                  </a:cubicBezTo>
                  <a:cubicBezTo>
                    <a:pt x="494" y="310"/>
                    <a:pt x="656" y="225"/>
                    <a:pt x="812" y="163"/>
                  </a:cubicBezTo>
                  <a:cubicBezTo>
                    <a:pt x="812" y="163"/>
                    <a:pt x="654" y="65"/>
                    <a:pt x="501" y="24"/>
                  </a:cubicBezTo>
                  <a:close/>
                </a:path>
              </a:pathLst>
            </a:custGeom>
            <a:solidFill>
              <a:srgbClr val="99171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183" name="任意多边形 636182"/>
            <p:cNvSpPr/>
            <p:nvPr/>
          </p:nvSpPr>
          <p:spPr>
            <a:xfrm>
              <a:off x="476" y="3020"/>
              <a:ext cx="427" cy="389"/>
            </a:xfrm>
            <a:custGeom>
              <a:avLst/>
              <a:gdLst/>
              <a:ahLst/>
              <a:cxnLst/>
              <a:pathLst>
                <a:path w="682" h="621">
                  <a:moveTo>
                    <a:pt x="350" y="0"/>
                  </a:moveTo>
                  <a:cubicBezTo>
                    <a:pt x="9" y="194"/>
                    <a:pt x="9" y="194"/>
                    <a:pt x="9" y="194"/>
                  </a:cubicBezTo>
                  <a:cubicBezTo>
                    <a:pt x="7" y="197"/>
                    <a:pt x="8" y="198"/>
                    <a:pt x="8" y="201"/>
                  </a:cubicBezTo>
                  <a:cubicBezTo>
                    <a:pt x="8" y="209"/>
                    <a:pt x="0" y="526"/>
                    <a:pt x="16" y="605"/>
                  </a:cubicBezTo>
                  <a:cubicBezTo>
                    <a:pt x="19" y="618"/>
                    <a:pt x="26" y="621"/>
                    <a:pt x="26" y="621"/>
                  </a:cubicBezTo>
                  <a:cubicBezTo>
                    <a:pt x="337" y="417"/>
                    <a:pt x="518" y="375"/>
                    <a:pt x="682" y="343"/>
                  </a:cubicBezTo>
                  <a:cubicBezTo>
                    <a:pt x="682" y="343"/>
                    <a:pt x="496" y="101"/>
                    <a:pt x="350" y="0"/>
                  </a:cubicBezTo>
                  <a:close/>
                </a:path>
              </a:pathLst>
            </a:custGeom>
            <a:solidFill>
              <a:srgbClr val="CC9F5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184" name="任意多边形 636183"/>
            <p:cNvSpPr/>
            <p:nvPr/>
          </p:nvSpPr>
          <p:spPr>
            <a:xfrm>
              <a:off x="131" y="3295"/>
              <a:ext cx="134" cy="191"/>
            </a:xfrm>
            <a:custGeom>
              <a:avLst/>
              <a:gdLst/>
              <a:ahLst/>
              <a:cxnLst/>
              <a:pathLst>
                <a:path w="213" h="305">
                  <a:moveTo>
                    <a:pt x="162" y="183"/>
                  </a:moveTo>
                  <a:cubicBezTo>
                    <a:pt x="213" y="0"/>
                    <a:pt x="213" y="0"/>
                    <a:pt x="213" y="0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43" y="127"/>
                    <a:pt x="16" y="165"/>
                    <a:pt x="0" y="188"/>
                  </a:cubicBezTo>
                  <a:cubicBezTo>
                    <a:pt x="0" y="188"/>
                    <a:pt x="57" y="174"/>
                    <a:pt x="81" y="305"/>
                  </a:cubicBezTo>
                  <a:cubicBezTo>
                    <a:pt x="81" y="305"/>
                    <a:pt x="162" y="183"/>
                    <a:pt x="162" y="183"/>
                  </a:cubicBezTo>
                  <a:close/>
                </a:path>
              </a:pathLst>
            </a:custGeom>
            <a:solidFill>
              <a:srgbClr val="CC9F5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185" name="任意多边形 636184"/>
            <p:cNvSpPr/>
            <p:nvPr/>
          </p:nvSpPr>
          <p:spPr>
            <a:xfrm>
              <a:off x="180" y="3110"/>
              <a:ext cx="319" cy="384"/>
            </a:xfrm>
            <a:custGeom>
              <a:avLst/>
              <a:gdLst/>
              <a:ahLst/>
              <a:cxnLst/>
              <a:pathLst>
                <a:path w="510" h="613">
                  <a:moveTo>
                    <a:pt x="125" y="281"/>
                  </a:moveTo>
                  <a:cubicBezTo>
                    <a:pt x="122" y="290"/>
                    <a:pt x="61" y="401"/>
                    <a:pt x="3" y="600"/>
                  </a:cubicBezTo>
                  <a:cubicBezTo>
                    <a:pt x="0" y="613"/>
                    <a:pt x="167" y="503"/>
                    <a:pt x="499" y="477"/>
                  </a:cubicBezTo>
                  <a:cubicBezTo>
                    <a:pt x="499" y="477"/>
                    <a:pt x="478" y="112"/>
                    <a:pt x="510" y="0"/>
                  </a:cubicBezTo>
                  <a:lnTo>
                    <a:pt x="125" y="281"/>
                  </a:lnTo>
                  <a:close/>
                </a:path>
              </a:pathLst>
            </a:custGeom>
            <a:solidFill>
              <a:srgbClr val="99171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186" name="任意多边形 636185"/>
            <p:cNvSpPr/>
            <p:nvPr/>
          </p:nvSpPr>
          <p:spPr>
            <a:xfrm>
              <a:off x="130" y="2975"/>
              <a:ext cx="369" cy="441"/>
            </a:xfrm>
            <a:custGeom>
              <a:avLst/>
              <a:gdLst/>
              <a:ahLst/>
              <a:cxnLst/>
              <a:pathLst>
                <a:path w="589" h="705">
                  <a:moveTo>
                    <a:pt x="2" y="700"/>
                  </a:moveTo>
                  <a:cubicBezTo>
                    <a:pt x="0" y="705"/>
                    <a:pt x="181" y="527"/>
                    <a:pt x="537" y="345"/>
                  </a:cubicBezTo>
                  <a:cubicBezTo>
                    <a:pt x="589" y="0"/>
                    <a:pt x="589" y="0"/>
                    <a:pt x="589" y="0"/>
                  </a:cubicBezTo>
                  <a:cubicBezTo>
                    <a:pt x="580" y="2"/>
                    <a:pt x="176" y="159"/>
                    <a:pt x="2" y="700"/>
                  </a:cubicBezTo>
                  <a:close/>
                </a:path>
              </a:pathLst>
            </a:custGeom>
            <a:solidFill>
              <a:srgbClr val="FF171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187" name="任意多边形 636186"/>
            <p:cNvSpPr/>
            <p:nvPr/>
          </p:nvSpPr>
          <p:spPr>
            <a:xfrm>
              <a:off x="741" y="2820"/>
              <a:ext cx="545" cy="145"/>
            </a:xfrm>
            <a:custGeom>
              <a:avLst/>
              <a:gdLst/>
              <a:ahLst/>
              <a:cxnLst/>
              <a:pathLst>
                <a:path w="871" h="232">
                  <a:moveTo>
                    <a:pt x="0" y="82"/>
                  </a:moveTo>
                  <a:cubicBezTo>
                    <a:pt x="334" y="227"/>
                    <a:pt x="334" y="227"/>
                    <a:pt x="334" y="227"/>
                  </a:cubicBezTo>
                  <a:cubicBezTo>
                    <a:pt x="344" y="225"/>
                    <a:pt x="365" y="232"/>
                    <a:pt x="374" y="229"/>
                  </a:cubicBezTo>
                  <a:cubicBezTo>
                    <a:pt x="641" y="139"/>
                    <a:pt x="871" y="157"/>
                    <a:pt x="868" y="156"/>
                  </a:cubicBezTo>
                  <a:cubicBezTo>
                    <a:pt x="519" y="0"/>
                    <a:pt x="223" y="7"/>
                    <a:pt x="0" y="82"/>
                  </a:cubicBezTo>
                  <a:close/>
                </a:path>
              </a:pathLst>
            </a:custGeom>
            <a:solidFill>
              <a:srgbClr val="FF1717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189" name="任意多边形 636188"/>
            <p:cNvSpPr/>
            <p:nvPr/>
          </p:nvSpPr>
          <p:spPr>
            <a:xfrm>
              <a:off x="455" y="2853"/>
              <a:ext cx="520" cy="338"/>
            </a:xfrm>
            <a:custGeom>
              <a:avLst/>
              <a:gdLst/>
              <a:ahLst/>
              <a:cxnLst/>
              <a:pathLst>
                <a:path w="832" h="540">
                  <a:moveTo>
                    <a:pt x="387" y="29"/>
                  </a:moveTo>
                  <a:cubicBezTo>
                    <a:pt x="350" y="43"/>
                    <a:pt x="309" y="76"/>
                    <a:pt x="236" y="107"/>
                  </a:cubicBezTo>
                  <a:cubicBezTo>
                    <a:pt x="174" y="134"/>
                    <a:pt x="88" y="142"/>
                    <a:pt x="58" y="190"/>
                  </a:cubicBezTo>
                  <a:cubicBezTo>
                    <a:pt x="42" y="214"/>
                    <a:pt x="0" y="327"/>
                    <a:pt x="18" y="539"/>
                  </a:cubicBezTo>
                  <a:cubicBezTo>
                    <a:pt x="18" y="540"/>
                    <a:pt x="185" y="425"/>
                    <a:pt x="425" y="318"/>
                  </a:cubicBezTo>
                  <a:cubicBezTo>
                    <a:pt x="627" y="226"/>
                    <a:pt x="832" y="175"/>
                    <a:pt x="832" y="176"/>
                  </a:cubicBezTo>
                  <a:cubicBezTo>
                    <a:pt x="624" y="40"/>
                    <a:pt x="468" y="0"/>
                    <a:pt x="387" y="29"/>
                  </a:cubicBezTo>
                  <a:close/>
                </a:path>
              </a:pathLst>
            </a:custGeom>
            <a:solidFill>
              <a:srgbClr val="F7E18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200" name="任意多边形 636199"/>
            <p:cNvSpPr/>
            <p:nvPr/>
          </p:nvSpPr>
          <p:spPr>
            <a:xfrm>
              <a:off x="362" y="3555"/>
              <a:ext cx="33" cy="83"/>
            </a:xfrm>
            <a:custGeom>
              <a:avLst/>
              <a:gdLst/>
              <a:ahLst/>
              <a:cxnLst/>
              <a:pathLst>
                <a:path w="33" h="83">
                  <a:moveTo>
                    <a:pt x="2" y="0"/>
                  </a:moveTo>
                  <a:lnTo>
                    <a:pt x="33" y="1"/>
                  </a:lnTo>
                  <a:lnTo>
                    <a:pt x="31" y="83"/>
                  </a:lnTo>
                  <a:lnTo>
                    <a:pt x="20" y="82"/>
                  </a:lnTo>
                  <a:lnTo>
                    <a:pt x="0" y="5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8473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212" name="任意多边形 636211"/>
            <p:cNvSpPr/>
            <p:nvPr/>
          </p:nvSpPr>
          <p:spPr>
            <a:xfrm>
              <a:off x="370" y="3550"/>
              <a:ext cx="14" cy="17"/>
            </a:xfrm>
            <a:custGeom>
              <a:avLst/>
              <a:gdLst/>
              <a:ahLst/>
              <a:cxnLst/>
              <a:pathLst>
                <a:path w="23" h="28">
                  <a:moveTo>
                    <a:pt x="22" y="13"/>
                  </a:moveTo>
                  <a:cubicBezTo>
                    <a:pt x="23" y="20"/>
                    <a:pt x="19" y="27"/>
                    <a:pt x="13" y="28"/>
                  </a:cubicBezTo>
                  <a:cubicBezTo>
                    <a:pt x="7" y="28"/>
                    <a:pt x="2" y="23"/>
                    <a:pt x="1" y="16"/>
                  </a:cubicBezTo>
                  <a:cubicBezTo>
                    <a:pt x="0" y="8"/>
                    <a:pt x="4" y="2"/>
                    <a:pt x="10" y="1"/>
                  </a:cubicBezTo>
                  <a:cubicBezTo>
                    <a:pt x="16" y="0"/>
                    <a:pt x="21" y="6"/>
                    <a:pt x="22" y="13"/>
                  </a:cubicBezTo>
                  <a:close/>
                </a:path>
              </a:pathLst>
            </a:custGeom>
            <a:solidFill>
              <a:srgbClr val="3F3F3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213" name="任意多边形 636212"/>
            <p:cNvSpPr/>
            <p:nvPr/>
          </p:nvSpPr>
          <p:spPr>
            <a:xfrm>
              <a:off x="654" y="3935"/>
              <a:ext cx="14" cy="17"/>
            </a:xfrm>
            <a:custGeom>
              <a:avLst/>
              <a:gdLst/>
              <a:ahLst/>
              <a:cxnLst/>
              <a:pathLst>
                <a:path w="23" h="28">
                  <a:moveTo>
                    <a:pt x="22" y="13"/>
                  </a:moveTo>
                  <a:cubicBezTo>
                    <a:pt x="23" y="20"/>
                    <a:pt x="19" y="27"/>
                    <a:pt x="13" y="28"/>
                  </a:cubicBezTo>
                  <a:cubicBezTo>
                    <a:pt x="7" y="28"/>
                    <a:pt x="2" y="23"/>
                    <a:pt x="1" y="15"/>
                  </a:cubicBezTo>
                  <a:cubicBezTo>
                    <a:pt x="0" y="8"/>
                    <a:pt x="4" y="2"/>
                    <a:pt x="10" y="1"/>
                  </a:cubicBezTo>
                  <a:cubicBezTo>
                    <a:pt x="16" y="0"/>
                    <a:pt x="21" y="6"/>
                    <a:pt x="22" y="13"/>
                  </a:cubicBezTo>
                  <a:close/>
                </a:path>
              </a:pathLst>
            </a:custGeom>
            <a:solidFill>
              <a:srgbClr val="3F3F3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214" name="任意多边形 636213"/>
            <p:cNvSpPr/>
            <p:nvPr/>
          </p:nvSpPr>
          <p:spPr>
            <a:xfrm>
              <a:off x="352" y="4081"/>
              <a:ext cx="13" cy="15"/>
            </a:xfrm>
            <a:custGeom>
              <a:avLst/>
              <a:gdLst/>
              <a:ahLst/>
              <a:cxnLst/>
              <a:pathLst>
                <a:path w="22" h="24">
                  <a:moveTo>
                    <a:pt x="22" y="11"/>
                  </a:moveTo>
                  <a:cubicBezTo>
                    <a:pt x="22" y="17"/>
                    <a:pt x="18" y="22"/>
                    <a:pt x="12" y="23"/>
                  </a:cubicBezTo>
                  <a:cubicBezTo>
                    <a:pt x="7" y="24"/>
                    <a:pt x="1" y="19"/>
                    <a:pt x="1" y="13"/>
                  </a:cubicBezTo>
                  <a:cubicBezTo>
                    <a:pt x="0" y="7"/>
                    <a:pt x="4" y="1"/>
                    <a:pt x="10" y="1"/>
                  </a:cubicBezTo>
                  <a:cubicBezTo>
                    <a:pt x="16" y="0"/>
                    <a:pt x="21" y="4"/>
                    <a:pt x="22" y="11"/>
                  </a:cubicBezTo>
                  <a:close/>
                </a:path>
              </a:pathLst>
            </a:custGeom>
            <a:solidFill>
              <a:srgbClr val="3F3F3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215" name="任意多边形 636214"/>
            <p:cNvSpPr/>
            <p:nvPr/>
          </p:nvSpPr>
          <p:spPr>
            <a:xfrm>
              <a:off x="788" y="3873"/>
              <a:ext cx="15" cy="15"/>
            </a:xfrm>
            <a:custGeom>
              <a:avLst/>
              <a:gdLst/>
              <a:ahLst/>
              <a:cxnLst/>
              <a:pathLst>
                <a:path w="23" h="24">
                  <a:moveTo>
                    <a:pt x="22" y="11"/>
                  </a:moveTo>
                  <a:cubicBezTo>
                    <a:pt x="23" y="17"/>
                    <a:pt x="19" y="22"/>
                    <a:pt x="13" y="23"/>
                  </a:cubicBezTo>
                  <a:cubicBezTo>
                    <a:pt x="7" y="24"/>
                    <a:pt x="2" y="19"/>
                    <a:pt x="1" y="13"/>
                  </a:cubicBezTo>
                  <a:cubicBezTo>
                    <a:pt x="0" y="7"/>
                    <a:pt x="5" y="1"/>
                    <a:pt x="10" y="0"/>
                  </a:cubicBezTo>
                  <a:cubicBezTo>
                    <a:pt x="16" y="0"/>
                    <a:pt x="21" y="4"/>
                    <a:pt x="22" y="11"/>
                  </a:cubicBezTo>
                  <a:close/>
                </a:path>
              </a:pathLst>
            </a:custGeom>
            <a:solidFill>
              <a:srgbClr val="3F3F3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6216" name="任意多边形 636215"/>
            <p:cNvSpPr/>
            <p:nvPr/>
          </p:nvSpPr>
          <p:spPr>
            <a:xfrm>
              <a:off x="796" y="4127"/>
              <a:ext cx="14" cy="17"/>
            </a:xfrm>
            <a:custGeom>
              <a:avLst/>
              <a:gdLst/>
              <a:ahLst/>
              <a:cxnLst/>
              <a:pathLst>
                <a:path w="23" h="28">
                  <a:moveTo>
                    <a:pt x="22" y="13"/>
                  </a:moveTo>
                  <a:cubicBezTo>
                    <a:pt x="23" y="20"/>
                    <a:pt x="19" y="26"/>
                    <a:pt x="13" y="27"/>
                  </a:cubicBezTo>
                  <a:cubicBezTo>
                    <a:pt x="7" y="28"/>
                    <a:pt x="2" y="22"/>
                    <a:pt x="1" y="15"/>
                  </a:cubicBezTo>
                  <a:cubicBezTo>
                    <a:pt x="0" y="8"/>
                    <a:pt x="4" y="1"/>
                    <a:pt x="10" y="0"/>
                  </a:cubicBezTo>
                  <a:cubicBezTo>
                    <a:pt x="16" y="0"/>
                    <a:pt x="21" y="5"/>
                    <a:pt x="22" y="13"/>
                  </a:cubicBezTo>
                  <a:close/>
                </a:path>
              </a:pathLst>
            </a:custGeom>
            <a:solidFill>
              <a:srgbClr val="3F3F3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636332" name="图片 636331" descr="Picture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1180" y="152400"/>
            <a:ext cx="6772275" cy="49136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6334" name="文本框 636333"/>
          <p:cNvSpPr txBox="1"/>
          <p:nvPr/>
        </p:nvSpPr>
        <p:spPr>
          <a:xfrm rot="386590">
            <a:off x="2357120" y="1038225"/>
            <a:ext cx="5700395" cy="2946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/>
            <a:endParaRPr lang="zh-CN" altLang="en-US">
              <a:latin typeface="Harlow Solid Italic" pitchFamily="82" charset="0"/>
              <a:ea typeface="宋体" panose="02010600030101010101" pitchFamily="2" charset="-122"/>
            </a:endParaRPr>
          </a:p>
          <a:p>
            <a:pPr algn="l"/>
            <a:r>
              <a:rPr lang="en-US" altLang="zh-CN">
                <a:latin typeface="Harlow Solid Italic" pitchFamily="82" charset="0"/>
                <a:ea typeface="宋体" panose="02010600030101010101" pitchFamily="2" charset="-122"/>
              </a:rPr>
              <a:t>	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西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安  </a:t>
            </a:r>
            <a:r>
              <a:rPr lang="zh-CN" altLang="en-US">
                <a:latin typeface="Harlow Solid Italic" pitchFamily="82" charset="0"/>
                <a:ea typeface="宋体" panose="02010600030101010101" pitchFamily="2" charset="-122"/>
              </a:rPr>
              <a:t>          小组成员：边江伟</a:t>
            </a:r>
            <a:endParaRPr lang="zh-CN" altLang="en-US">
              <a:latin typeface="Harlow Solid Italic" pitchFamily="82" charset="0"/>
              <a:ea typeface="宋体" panose="02010600030101010101" pitchFamily="2" charset="-122"/>
            </a:endParaRPr>
          </a:p>
          <a:p>
            <a:pPr algn="l"/>
            <a:r>
              <a:rPr lang="zh-CN" altLang="en-US">
                <a:latin typeface="Harlow Solid Italic" pitchFamily="82" charset="0"/>
                <a:ea typeface="宋体" panose="02010600030101010101" pitchFamily="2" charset="-122"/>
              </a:rPr>
              <a:t>                             李斌、李子明</a:t>
            </a:r>
            <a:endParaRPr lang="zh-CN" altLang="en-US">
              <a:latin typeface="Harlow Solid Italic" pitchFamily="82" charset="0"/>
              <a:ea typeface="宋体" panose="02010600030101010101" pitchFamily="2" charset="-122"/>
            </a:endParaRPr>
          </a:p>
        </p:txBody>
      </p:sp>
      <p:sp>
        <p:nvSpPr>
          <p:cNvPr id="640200" name="任意多边形 640199"/>
          <p:cNvSpPr/>
          <p:nvPr/>
        </p:nvSpPr>
        <p:spPr>
          <a:xfrm>
            <a:off x="2917825" y="5044440"/>
            <a:ext cx="5422265" cy="1851660"/>
          </a:xfrm>
          <a:custGeom>
            <a:avLst/>
            <a:gdLst/>
            <a:ahLst/>
            <a:cxnLst/>
            <a:pathLst>
              <a:path w="346" h="194">
                <a:moveTo>
                  <a:pt x="144" y="0"/>
                </a:moveTo>
                <a:cubicBezTo>
                  <a:pt x="117" y="0"/>
                  <a:pt x="95" y="27"/>
                  <a:pt x="90" y="62"/>
                </a:cubicBezTo>
                <a:cubicBezTo>
                  <a:pt x="57" y="58"/>
                  <a:pt x="28" y="68"/>
                  <a:pt x="16" y="90"/>
                </a:cubicBezTo>
                <a:cubicBezTo>
                  <a:pt x="0" y="120"/>
                  <a:pt x="24" y="160"/>
                  <a:pt x="69" y="179"/>
                </a:cubicBezTo>
                <a:cubicBezTo>
                  <a:pt x="104" y="194"/>
                  <a:pt x="141" y="193"/>
                  <a:pt x="163" y="178"/>
                </a:cubicBezTo>
                <a:cubicBezTo>
                  <a:pt x="186" y="185"/>
                  <a:pt x="215" y="187"/>
                  <a:pt x="245" y="183"/>
                </a:cubicBezTo>
                <a:cubicBezTo>
                  <a:pt x="305" y="175"/>
                  <a:pt x="346" y="144"/>
                  <a:pt x="337" y="114"/>
                </a:cubicBezTo>
                <a:cubicBezTo>
                  <a:pt x="330" y="92"/>
                  <a:pt x="301" y="77"/>
                  <a:pt x="263" y="73"/>
                </a:cubicBezTo>
                <a:cubicBezTo>
                  <a:pt x="262" y="62"/>
                  <a:pt x="258" y="51"/>
                  <a:pt x="250" y="43"/>
                </a:cubicBezTo>
                <a:cubicBezTo>
                  <a:pt x="236" y="29"/>
                  <a:pt x="213" y="27"/>
                  <a:pt x="191" y="36"/>
                </a:cubicBezTo>
                <a:cubicBezTo>
                  <a:pt x="182" y="14"/>
                  <a:pt x="164" y="0"/>
                  <a:pt x="144" y="0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 w="9525">
            <a:noFill/>
          </a:ln>
        </p:spPr>
        <p:txBody>
          <a:bodyPr/>
          <a:p>
            <a:pPr algn="l"/>
            <a:r>
              <a:rPr lang="en-US" altLang="zh-CN" sz="2000" b="1" i="1">
                <a:latin typeface="宋体" panose="02010600030101010101" pitchFamily="2" charset="-122"/>
                <a:ea typeface="宋体" panose="02010600030101010101" pitchFamily="2" charset="-122"/>
              </a:rPr>
              <a:t>Github</a:t>
            </a:r>
            <a:r>
              <a:rPr lang="zh-CN" altLang="en-US" sz="2000" b="1" i="1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en-US" altLang="zh-CN" sz="2000" b="1" i="1">
                <a:latin typeface="宋体" panose="02010600030101010101" pitchFamily="2" charset="-122"/>
                <a:ea typeface="宋体" panose="02010600030101010101" pitchFamily="2" charset="-122"/>
              </a:rPr>
              <a:t>:https://github.com/bjw666/liangcang</a:t>
            </a:r>
            <a:endParaRPr lang="en-US" altLang="zh-CN" sz="2000" b="1" i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 i="1">
                <a:latin typeface="宋体" panose="02010600030101010101" pitchFamily="2" charset="-122"/>
                <a:ea typeface="宋体" panose="02010600030101010101" pitchFamily="2" charset="-122"/>
              </a:rPr>
              <a:t>上线地址：</a:t>
            </a:r>
            <a:endParaRPr lang="zh-CN" altLang="en-US" sz="2000" b="1" i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i="1">
                <a:latin typeface="宋体" panose="02010600030101010101" pitchFamily="2" charset="-122"/>
                <a:ea typeface="宋体" panose="02010600030101010101" pitchFamily="2" charset="-122"/>
              </a:rPr>
              <a:t>http://www.bianjiangwei.top/sanjiantaoke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3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5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2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0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40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0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334" grpId="0"/>
      <p:bldP spid="636334" grpId="1"/>
      <p:bldP spid="636334" grpId="2"/>
      <p:bldP spid="640200" grpId="0" animBg="1"/>
      <p:bldP spid="640200" grpId="1" animBg="1"/>
      <p:bldP spid="640200" grpId="2" animBg="1"/>
      <p:bldP spid="640200" grpId="3" animBg="1"/>
      <p:bldP spid="640200" grpId="4" animBg="1"/>
      <p:bldP spid="640200" grpId="5" animBg="1"/>
      <p:bldP spid="640200" grpId="6" animBg="1"/>
      <p:bldP spid="640200" grpId="7" animBg="1"/>
      <p:bldP spid="640200" grpId="8" animBg="1"/>
      <p:bldP spid="640200" grpId="9" animBg="1"/>
      <p:bldP spid="640200" grpId="10" animBg="1"/>
      <p:bldP spid="640200" grpId="11" animBg="1"/>
      <p:bldP spid="640200" grpId="12" animBg="1"/>
      <p:bldP spid="640200" grpId="13" animBg="1"/>
      <p:bldP spid="640200" grpId="14" animBg="1"/>
      <p:bldP spid="640200" grpId="15" animBg="1"/>
      <p:bldP spid="640200" grpId="16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0199" name="任意多边形 640198"/>
          <p:cNvSpPr/>
          <p:nvPr/>
        </p:nvSpPr>
        <p:spPr>
          <a:xfrm>
            <a:off x="245110" y="1224280"/>
            <a:ext cx="8653780" cy="5266690"/>
          </a:xfrm>
          <a:custGeom>
            <a:avLst/>
            <a:gdLst/>
            <a:ahLst/>
            <a:cxnLst/>
            <a:pathLst>
              <a:path w="234" h="140">
                <a:moveTo>
                  <a:pt x="164" y="139"/>
                </a:moveTo>
                <a:cubicBezTo>
                  <a:pt x="203" y="138"/>
                  <a:pt x="234" y="114"/>
                  <a:pt x="233" y="85"/>
                </a:cubicBezTo>
                <a:cubicBezTo>
                  <a:pt x="232" y="57"/>
                  <a:pt x="201" y="36"/>
                  <a:pt x="164" y="36"/>
                </a:cubicBezTo>
                <a:cubicBezTo>
                  <a:pt x="150" y="14"/>
                  <a:pt x="119" y="0"/>
                  <a:pt x="84" y="1"/>
                </a:cubicBezTo>
                <a:cubicBezTo>
                  <a:pt x="37" y="3"/>
                  <a:pt x="0" y="32"/>
                  <a:pt x="1" y="66"/>
                </a:cubicBezTo>
                <a:cubicBezTo>
                  <a:pt x="2" y="101"/>
                  <a:pt x="42" y="127"/>
                  <a:pt x="89" y="126"/>
                </a:cubicBezTo>
                <a:cubicBezTo>
                  <a:pt x="96" y="125"/>
                  <a:pt x="103" y="125"/>
                  <a:pt x="110" y="123"/>
                </a:cubicBezTo>
                <a:cubicBezTo>
                  <a:pt x="123" y="134"/>
                  <a:pt x="143" y="140"/>
                  <a:pt x="164" y="139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 w="9525">
            <a:noFill/>
          </a:ln>
        </p:spPr>
        <p:txBody>
          <a:bodyPr/>
          <a:p>
            <a:r>
              <a:rPr lang="en-US" altLang="zh-CN"/>
              <a:t>1.</a:t>
            </a:r>
            <a:r>
              <a:rPr lang="zh-CN" altLang="en-US"/>
              <a:t>项目介绍 ：</a:t>
            </a:r>
            <a:r>
              <a:rPr lang="en-US" altLang="zh-CN"/>
              <a:t> </a:t>
            </a:r>
            <a:r>
              <a:rPr lang="zh-CN" altLang="en-US">
                <a:ea typeface="宋体" panose="02010600030101010101" pitchFamily="2" charset="-122"/>
              </a:rPr>
              <a:t>第五大道及小组设计结合电商网站，已做注册，登录并成功显示在页面上，获取商品分类，热门商品，列表详情，单个商品详情，我的订单，地址等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特效。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2.</a:t>
            </a:r>
            <a:r>
              <a:rPr lang="zh-CN" altLang="en-US">
                <a:ea typeface="宋体" panose="02010600030101010101" pitchFamily="2" charset="-122"/>
              </a:rPr>
              <a:t>主要任务 ：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用户注册、用户登录、获取商品分类、获取某个商品、热门商品、列表详情、地址、订单、搜索、购物车等。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3.</a:t>
            </a:r>
            <a:r>
              <a:rPr lang="zh-CN" altLang="en-US">
                <a:ea typeface="宋体" panose="02010600030101010101" pitchFamily="2" charset="-122"/>
              </a:rPr>
              <a:t>过程 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zh-CN" altLang="en-US">
                <a:ea typeface="宋体" panose="02010600030101010101" pitchFamily="2" charset="-122"/>
              </a:rPr>
              <a:t>首先，利用</a:t>
            </a:r>
            <a:r>
              <a:rPr lang="en-US" altLang="zh-CN">
                <a:ea typeface="宋体" panose="02010600030101010101" pitchFamily="2" charset="-122"/>
              </a:rPr>
              <a:t>bootstap</a:t>
            </a:r>
            <a:r>
              <a:rPr lang="zh-CN" altLang="en-US">
                <a:ea typeface="宋体" panose="02010600030101010101" pitchFamily="2" charset="-122"/>
              </a:rPr>
              <a:t>中的框架设置页面的响应式，或设置它的栅格样式，或媒体查询（不建议使用）；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zh-CN" altLang="en-US">
                <a:ea typeface="宋体" panose="02010600030101010101" pitchFamily="2" charset="-122"/>
              </a:rPr>
              <a:t>其次，用</a:t>
            </a:r>
            <a:r>
              <a:rPr lang="en-US" altLang="zh-CN">
                <a:ea typeface="宋体" panose="02010600030101010101" pitchFamily="2" charset="-122"/>
              </a:rPr>
              <a:t>html</a:t>
            </a:r>
            <a:r>
              <a:rPr lang="zh-CN" altLang="en-US">
                <a:ea typeface="宋体" panose="02010600030101010101" pitchFamily="2" charset="-122"/>
              </a:rPr>
              <a:t>写出其中的内容，接着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运用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ajax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从后台获取数据，经过拼接的方式，然后添加到页面上；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最后给获取到的物品添加样式。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40200" name="任意多边形 640199"/>
          <p:cNvSpPr/>
          <p:nvPr/>
        </p:nvSpPr>
        <p:spPr>
          <a:xfrm>
            <a:off x="1790065" y="109220"/>
            <a:ext cx="5297805" cy="975360"/>
          </a:xfrm>
          <a:custGeom>
            <a:avLst/>
            <a:gdLst/>
            <a:ahLst/>
            <a:cxnLst/>
            <a:pathLst>
              <a:path w="346" h="194">
                <a:moveTo>
                  <a:pt x="144" y="0"/>
                </a:moveTo>
                <a:cubicBezTo>
                  <a:pt x="117" y="0"/>
                  <a:pt x="95" y="27"/>
                  <a:pt x="90" y="62"/>
                </a:cubicBezTo>
                <a:cubicBezTo>
                  <a:pt x="57" y="58"/>
                  <a:pt x="28" y="68"/>
                  <a:pt x="16" y="90"/>
                </a:cubicBezTo>
                <a:cubicBezTo>
                  <a:pt x="0" y="120"/>
                  <a:pt x="24" y="160"/>
                  <a:pt x="69" y="179"/>
                </a:cubicBezTo>
                <a:cubicBezTo>
                  <a:pt x="104" y="194"/>
                  <a:pt x="141" y="193"/>
                  <a:pt x="163" y="178"/>
                </a:cubicBezTo>
                <a:cubicBezTo>
                  <a:pt x="186" y="185"/>
                  <a:pt x="215" y="187"/>
                  <a:pt x="245" y="183"/>
                </a:cubicBezTo>
                <a:cubicBezTo>
                  <a:pt x="305" y="175"/>
                  <a:pt x="346" y="144"/>
                  <a:pt x="337" y="114"/>
                </a:cubicBezTo>
                <a:cubicBezTo>
                  <a:pt x="330" y="92"/>
                  <a:pt x="301" y="77"/>
                  <a:pt x="263" y="73"/>
                </a:cubicBezTo>
                <a:cubicBezTo>
                  <a:pt x="262" y="62"/>
                  <a:pt x="258" y="51"/>
                  <a:pt x="250" y="43"/>
                </a:cubicBezTo>
                <a:cubicBezTo>
                  <a:pt x="236" y="29"/>
                  <a:pt x="213" y="27"/>
                  <a:pt x="191" y="36"/>
                </a:cubicBezTo>
                <a:cubicBezTo>
                  <a:pt x="182" y="14"/>
                  <a:pt x="164" y="0"/>
                  <a:pt x="144" y="0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 w="9525">
            <a:noFill/>
          </a:ln>
        </p:spPr>
        <p:txBody>
          <a:bodyPr/>
          <a:p>
            <a:pPr algn="ctr"/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需求分析及项目介绍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2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0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40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0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" presetClass="entr" presetSubtype="16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000"/>
                                        <p:tgtEl>
                                          <p:spTgt spid="64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200" grpId="0" animBg="1"/>
      <p:bldP spid="640200" grpId="1" animBg="1"/>
      <p:bldP spid="640200" grpId="2" animBg="1"/>
      <p:bldP spid="640200" grpId="3" animBg="1"/>
      <p:bldP spid="640200" grpId="4" animBg="1"/>
      <p:bldP spid="640200" grpId="5" animBg="1"/>
      <p:bldP spid="640200" grpId="6" animBg="1"/>
      <p:bldP spid="640200" grpId="7" animBg="1"/>
      <p:bldP spid="640200" grpId="8" animBg="1"/>
      <p:bldP spid="640200" grpId="9" animBg="1"/>
      <p:bldP spid="640200" grpId="10" animBg="1"/>
      <p:bldP spid="640200" grpId="11" animBg="1"/>
      <p:bldP spid="640200" grpId="12" animBg="1"/>
      <p:bldP spid="640200" grpId="13" animBg="1"/>
      <p:bldP spid="640200" grpId="14" animBg="1"/>
      <p:bldP spid="640200" grpId="15" animBg="1"/>
      <p:bldP spid="640200" grpId="16" animBg="1"/>
      <p:bldP spid="640199" grpId="0" animBg="1"/>
      <p:bldP spid="640199" grpId="1" animBg="1"/>
      <p:bldP spid="640199" grpId="2" animBg="1"/>
      <p:bldP spid="640199" grpId="3" animBg="1"/>
      <p:bldP spid="640199" grpId="4" animBg="1"/>
      <p:bldP spid="640199" grpId="5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需求分析及项目介绍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方法：</a:t>
            </a: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	(1) html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css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bootstap(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实现页面的主要框架、多种样式、响应式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);</a:t>
            </a: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	(2) C3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ajax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jQuery(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实现页面的动态动画及获取后台数据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).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055" y="135890"/>
            <a:ext cx="8229600" cy="739775"/>
          </a:xfrm>
        </p:spPr>
        <p:txBody>
          <a:bodyPr/>
          <a:p>
            <a:r>
              <a:rPr lang="zh-CN" altLang="en-US"/>
              <a:t>遇到的问题及解决方案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0385" y="1557655"/>
            <a:ext cx="8229600" cy="4706620"/>
          </a:xfrm>
        </p:spPr>
        <p:txBody>
          <a:bodyPr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1">
                <a:latin typeface="宋体" panose="02010600030101010101" pitchFamily="2" charset="-122"/>
                <a:ea typeface="宋体" panose="02010600030101010101" pitchFamily="2" charset="-122"/>
              </a:rPr>
              <a:t>遇到的问题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	1.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响应式不熟练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	2.js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内容不能完整写出来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	3.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让登录成功后，用户名可以显示在每个页面上（未实现）</a:t>
            </a:r>
            <a:endParaRPr lang="en-US" altLang="zh-CN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	4.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布局一团乱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	5.</a:t>
            </a:r>
            <a:r>
              <a:rPr lang="zh-CN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购物车添加商品不能做出来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en-US" altLang="zh-CN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	6.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整合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bug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太多。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1">
                <a:latin typeface="宋体" panose="02010600030101010101" pitchFamily="2" charset="-122"/>
                <a:ea typeface="宋体" panose="02010600030101010101" pitchFamily="2" charset="-122"/>
              </a:rPr>
              <a:t>解决方案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	1.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自己在页面上试着做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	2.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自己翻看以前的代码，百度查找，然后试着写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	3.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与同学们讨论或者求教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	4.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向老师请教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2" grpId="4"/>
      <p:bldP spid="2" grpId="5"/>
      <p:bldP spid="2" grpId="6"/>
      <p:bldP spid="3" grpId="1" build="p"/>
      <p:bldP spid="3" grpId="2" build="p"/>
      <p:bldP spid="3" grpId="3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3300" name="任意多边形 643299"/>
          <p:cNvSpPr/>
          <p:nvPr/>
        </p:nvSpPr>
        <p:spPr>
          <a:xfrm>
            <a:off x="-50800" y="19685"/>
            <a:ext cx="8870950" cy="6837045"/>
          </a:xfrm>
          <a:custGeom>
            <a:avLst/>
            <a:gdLst/>
            <a:ahLst/>
            <a:cxnLst/>
            <a:pathLst>
              <a:path w="234" h="140">
                <a:moveTo>
                  <a:pt x="164" y="139"/>
                </a:moveTo>
                <a:cubicBezTo>
                  <a:pt x="203" y="138"/>
                  <a:pt x="234" y="114"/>
                  <a:pt x="233" y="85"/>
                </a:cubicBezTo>
                <a:cubicBezTo>
                  <a:pt x="232" y="57"/>
                  <a:pt x="201" y="36"/>
                  <a:pt x="164" y="36"/>
                </a:cubicBezTo>
                <a:cubicBezTo>
                  <a:pt x="150" y="14"/>
                  <a:pt x="119" y="0"/>
                  <a:pt x="84" y="1"/>
                </a:cubicBezTo>
                <a:cubicBezTo>
                  <a:pt x="37" y="3"/>
                  <a:pt x="0" y="32"/>
                  <a:pt x="1" y="66"/>
                </a:cubicBezTo>
                <a:cubicBezTo>
                  <a:pt x="2" y="101"/>
                  <a:pt x="42" y="127"/>
                  <a:pt x="89" y="126"/>
                </a:cubicBezTo>
                <a:cubicBezTo>
                  <a:pt x="96" y="125"/>
                  <a:pt x="103" y="125"/>
                  <a:pt x="110" y="123"/>
                </a:cubicBezTo>
                <a:cubicBezTo>
                  <a:pt x="123" y="134"/>
                  <a:pt x="143" y="140"/>
                  <a:pt x="164" y="139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 w="9525">
            <a:noFill/>
          </a:ln>
        </p:spPr>
        <p:txBody>
          <a:bodyPr/>
          <a:p>
            <a:pPr algn="l"/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本组任务负责如下：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边江伟：首页底部、列表详情页面、我的订单、地址、分页、一些小效果整合内容并写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ppt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李斌：首页头部、首页、热门商品、单个商品详情、购物车、搜索，设计等。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李子明：登录页面、注册页面、侧边栏广告、回到顶部效果、设计等。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3341" name="椭圆 643340"/>
          <p:cNvSpPr/>
          <p:nvPr/>
        </p:nvSpPr>
        <p:spPr>
          <a:xfrm>
            <a:off x="6527800" y="6408738"/>
            <a:ext cx="2292350" cy="447675"/>
          </a:xfrm>
          <a:prstGeom prst="ellipse">
            <a:avLst/>
          </a:prstGeom>
          <a:gradFill rotWithShape="1">
            <a:gsLst>
              <a:gs pos="0">
                <a:schemeClr val="tx2">
                  <a:alpha val="39999"/>
                </a:schemeClr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43342" name="椭圆 643341"/>
          <p:cNvSpPr/>
          <p:nvPr/>
        </p:nvSpPr>
        <p:spPr>
          <a:xfrm rot="2721486">
            <a:off x="6611938" y="5857875"/>
            <a:ext cx="1401762" cy="508000"/>
          </a:xfrm>
          <a:prstGeom prst="ellipse">
            <a:avLst/>
          </a:prstGeom>
          <a:gradFill rotWithShape="1">
            <a:gsLst>
              <a:gs pos="0">
                <a:schemeClr val="tx2">
                  <a:alpha val="39999"/>
                </a:schemeClr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44049" name="椭圆 644048"/>
          <p:cNvSpPr/>
          <p:nvPr/>
        </p:nvSpPr>
        <p:spPr>
          <a:xfrm>
            <a:off x="1979613" y="5892800"/>
            <a:ext cx="936625" cy="485775"/>
          </a:xfrm>
          <a:prstGeom prst="ellipse">
            <a:avLst/>
          </a:prstGeom>
          <a:gradFill rotWithShape="1">
            <a:gsLst>
              <a:gs pos="0">
                <a:schemeClr val="tx2">
                  <a:alpha val="39999"/>
                </a:schemeClr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44050" name="椭圆 644049"/>
          <p:cNvSpPr/>
          <p:nvPr/>
        </p:nvSpPr>
        <p:spPr>
          <a:xfrm>
            <a:off x="1120775" y="6064250"/>
            <a:ext cx="1155700" cy="600075"/>
          </a:xfrm>
          <a:prstGeom prst="ellipse">
            <a:avLst/>
          </a:prstGeom>
          <a:gradFill rotWithShape="1">
            <a:gsLst>
              <a:gs pos="0">
                <a:schemeClr val="tx2">
                  <a:alpha val="39999"/>
                </a:schemeClr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3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3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33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4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300" grpId="0" animBg="1"/>
      <p:bldP spid="643300" grpId="1" animBg="1"/>
      <p:bldP spid="643300" grpId="2" animBg="1"/>
      <p:bldP spid="643300" grpId="3" animBg="1"/>
      <p:bldP spid="643300" grpId="4" animBg="1"/>
      <p:bldP spid="643300" grpId="5" animBg="1"/>
      <p:bldP spid="643300" grpId="6" animBg="1"/>
      <p:bldP spid="643300" grpId="7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项目总结及心得体会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4294967295"/>
          </p:nvPr>
        </p:nvSpPr>
        <p:spPr>
          <a:xfrm>
            <a:off x="576580" y="1056640"/>
            <a:ext cx="8229600" cy="5165725"/>
          </a:xfrm>
        </p:spPr>
        <p:txBody>
          <a:bodyPr/>
          <a:p>
            <a:r>
              <a:rPr lang="zh-CN" altLang="en-US"/>
              <a:t>总结</a:t>
            </a:r>
            <a:endParaRPr lang="zh-CN" altLang="en-US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	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项目历时五天时间，在这五天的时间里，使我们组对于项目有了更深刻的理解。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首先，使我们在对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ajax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jQuery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bootstap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响应式有了更进一步的理解和学习，更是把之前的代码整合，加工整理成一个完整的页面，到最后的实现。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我们组每位成员都认真付出了自己的努力，相互帮助，齐心协力地进行工作，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在实际的代码编写阶段出现了许多bug，都互相帮助着解决问题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，我们对于项目的理解更加加清晰，及代码合理运用和团队之间的互相配合、互相帮助，对我们在以后的项目中可以借鉴。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通过这次实践，使我们认识到了自身的不足，也使我们认清了我们现在的编程水平还很低，我们组会在以后的学习中继续前进。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最后，感谢老师的陪伴和指导，感谢李子明和李斌，正是因为有你们，我们才是一个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</a:rPr>
              <a:t>team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，也谢谢同学们的帮助，谢谢你们！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  <p:bldP spid="2" grpId="3"/>
      <p:bldP spid="2" grpId="4"/>
      <p:bldP spid="2" grpId="5"/>
      <p:bldP spid="2" grpId="6"/>
      <p:bldP spid="2" grpId="7"/>
      <p:bldP spid="2" grpId="8"/>
      <p:bldP spid="2" grpId="9"/>
      <p:bldP spid="2" grpId="10"/>
      <p:bldP spid="2" grpId="11"/>
      <p:bldP spid="2" grpId="12"/>
      <p:bldP spid="2" grpId="13"/>
      <p:bldP spid="2" grpId="14"/>
      <p:bldP spid="2" grpId="15"/>
      <p:bldP spid="2" grpId="16"/>
      <p:bldP spid="3" grpId="0" build="p"/>
      <p:bldP spid="3" grpId="1" build="p"/>
      <p:bldP spid="3" grpId="2" build="p"/>
      <p:bldP spid="3" grpId="3" build="p"/>
      <p:bldP spid="3" grpId="4" build="p"/>
      <p:bldP spid="3" grpId="5" build="p"/>
      <p:bldP spid="3" grpId="6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35013" y="1333818"/>
            <a:ext cx="7886700" cy="2852737"/>
          </a:xfrm>
        </p:spPr>
        <p:txBody>
          <a:bodyPr/>
          <a:p>
            <a:r>
              <a:rPr lang="zh-CN" altLang="en-US" sz="8000">
                <a:latin typeface="宋体" panose="02010600030101010101" pitchFamily="2" charset="-122"/>
                <a:ea typeface="宋体" panose="02010600030101010101" pitchFamily="2" charset="-122"/>
              </a:rPr>
              <a:t>谢谢欣赏！</a:t>
            </a:r>
            <a:endParaRPr lang="zh-CN" altLang="en-US" sz="8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0">
        <p:push/>
        <p:sndAc>
          <p:stSnd loop="1">
            <p:snd r:embed="rId1" name="applause.wav"/>
          </p:stSnd>
        </p:sndAc>
      </p:transition>
    </mc:Choice>
    <mc:Fallback>
      <p:transition spd="slow" advTm="20000">
        <p:push/>
        <p:sndAc>
          <p:stSnd loop="1">
            <p:snd r:embed="rId1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6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3"/>
      <p:bldP spid="3" grpId="4"/>
      <p:bldP spid="3" grpId="5"/>
      <p:bldP spid="3" grpId="6"/>
      <p:bldP spid="3" grpId="7"/>
      <p:bldP spid="3" grpId="8"/>
      <p:bldP spid="3" grpId="9"/>
      <p:bldP spid="3" grpId="10"/>
      <p:bldP spid="3" grpId="11"/>
      <p:bldP spid="3" grpId="12"/>
      <p:bldP spid="3" grpId="13"/>
      <p:bldP spid="3" grpId="14"/>
      <p:bldP spid="3" grpId="15"/>
      <p:bldP spid="3" grpId="16"/>
      <p:bldP spid="3" grpId="17"/>
      <p:bldP spid="3" grpId="18"/>
      <p:bldP spid="3" grpId="19"/>
      <p:bldP spid="3" grpId="20"/>
      <p:bldP spid="3" grpId="21"/>
      <p:bldP spid="3" grpId="22"/>
      <p:bldP spid="3" grpId="23"/>
      <p:bldP spid="3" grpId="24"/>
      <p:bldP spid="3" grpId="25"/>
      <p:bldP spid="3" grpId="26"/>
      <p:bldP spid="3" grpId="27"/>
      <p:bldP spid="3" grpId="28"/>
      <p:bldP spid="3" grpId="29"/>
      <p:bldP spid="3" grpId="30"/>
      <p:bldP spid="3" grpId="31"/>
      <p:bldP spid="3" grpId="32"/>
      <p:bldP spid="3" grpId="33"/>
      <p:bldP spid="3" grpId="34"/>
      <p:bldP spid="3" grpId="35"/>
      <p:bldP spid="3" grpId="36"/>
      <p:bldP spid="3" grpId="37"/>
      <p:bldP spid="3" grpId="38"/>
      <p:bldP spid="3" grpId="39"/>
      <p:bldP spid="3" grpId="40"/>
      <p:bldP spid="3" grpId="41"/>
      <p:bldP spid="3" grpId="42"/>
      <p:bldP spid="3" grpId="43"/>
      <p:bldP spid="3" grpId="44"/>
      <p:bldP spid="3" grpId="45"/>
      <p:bldP spid="3" grpId="46"/>
      <p:bldP spid="3" grpId="47"/>
      <p:bldP spid="3" grpId="48"/>
      <p:bldP spid="3" grpId="49"/>
      <p:bldP spid="3" grpId="50"/>
      <p:bldP spid="3" grpId="51"/>
      <p:bldP spid="3" grpId="52"/>
      <p:bldP spid="3" grpId="53"/>
      <p:bldP spid="3" grpId="54"/>
      <p:bldP spid="3" grpId="55"/>
      <p:bldP spid="3" grpId="56"/>
      <p:bldP spid="3" grpId="57"/>
      <p:bldP spid="3" grpId="58"/>
      <p:bldP spid="3" grpId="59"/>
      <p:bldP spid="3" grpId="60"/>
      <p:bldP spid="3" grpId="61"/>
      <p:bldP spid="3" grpId="62"/>
      <p:bldP spid="3" grpId="63"/>
    </p:bldLst>
  </p:timing>
</p:sld>
</file>

<file path=ppt/theme/theme1.xml><?xml version="1.0" encoding="utf-8"?>
<a:theme xmlns:a="http://schemas.openxmlformats.org/drawingml/2006/main" name="Beach Background 1">
  <a:themeElements>
    <a:clrScheme name="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7B7"/>
      </a:accent6>
      <a:hlink>
        <a:srgbClr val="FF5050"/>
      </a:hlink>
      <a:folHlink>
        <a:srgbClr val="FF9900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ach Background 2">
  <a:themeElements>
    <a:clrScheme name="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7B7"/>
      </a:accent6>
      <a:hlink>
        <a:srgbClr val="FF5050"/>
      </a:hlink>
      <a:folHlink>
        <a:srgbClr val="FF9900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1154</Words>
  <Application>WPS 演示</Application>
  <PresentationFormat>On-screen Show</PresentationFormat>
  <Paragraphs>62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Harlow Solid Italic</vt:lpstr>
      <vt:lpstr>Segoe Print</vt:lpstr>
      <vt:lpstr>微软雅黑</vt:lpstr>
      <vt:lpstr>Arial Unicode MS</vt:lpstr>
      <vt:lpstr>Beach Background 1</vt:lpstr>
      <vt:lpstr>Beach Background 2</vt:lpstr>
      <vt:lpstr>PowerPoint 演示文稿</vt:lpstr>
      <vt:lpstr>PowerPoint 演示文稿</vt:lpstr>
      <vt:lpstr>需求分析及项目介绍</vt:lpstr>
      <vt:lpstr>遇到的问题及解决方案</vt:lpstr>
      <vt:lpstr>PowerPoint 演示文稿</vt:lpstr>
      <vt:lpstr>项目总结及心得体会</vt:lpstr>
      <vt:lpstr>谢谢欣赏！</vt:lpstr>
    </vt:vector>
  </TitlesOfParts>
  <Company>m62 visualcommunications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www.m62.net</dc:title>
  <dc:creator>visual01</dc:creator>
  <dc:description>m62 visualcommunications is one of the world's leading presentation specialists</dc:description>
  <dc:subject>24 hour technical support on +44 151 259 6262</dc:subject>
  <cp:category>m62 visualcommunications</cp:category>
  <cp:lastModifiedBy>Administrator</cp:lastModifiedBy>
  <cp:revision>247</cp:revision>
  <dcterms:created xsi:type="dcterms:W3CDTF">2007-05-11T20:58:00Z</dcterms:created>
  <dcterms:modified xsi:type="dcterms:W3CDTF">2017-11-28T05:15:24Z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