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5" r:id="rId5"/>
    <p:sldId id="276" r:id="rId6"/>
    <p:sldId id="277" r:id="rId7"/>
    <p:sldId id="278" r:id="rId8"/>
    <p:sldId id="274" r:id="rId9"/>
    <p:sldId id="279" r:id="rId10"/>
    <p:sldId id="280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C1EA2-938A-4A09-9376-9976425F12A6}" type="doc">
      <dgm:prSet loTypeId="urn:microsoft.com/office/officeart/2005/8/layout/vList2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05A1FC6-F863-41C6-8A3D-45282F2DF8C8}">
      <dgm:prSet/>
      <dgm:spPr/>
      <dgm:t>
        <a:bodyPr/>
        <a:lstStyle/>
        <a:p>
          <a:r>
            <a:rPr lang="en-US" b="0" dirty="0" err="1" smtClean="0"/>
            <a:t>Identifikasi</a:t>
          </a:r>
          <a:r>
            <a:rPr lang="en-US" b="0" dirty="0" smtClean="0"/>
            <a:t> Value Chain </a:t>
          </a:r>
          <a:endParaRPr lang="en-US" b="0" dirty="0"/>
        </a:p>
      </dgm:t>
    </dgm:pt>
    <dgm:pt modelId="{7AE12D46-E094-44A8-BB93-443EED9E0C27}" type="parTrans" cxnId="{1A8367DD-68C5-41ED-A34F-89F82064A514}">
      <dgm:prSet/>
      <dgm:spPr/>
      <dgm:t>
        <a:bodyPr/>
        <a:lstStyle/>
        <a:p>
          <a:endParaRPr lang="en-US"/>
        </a:p>
      </dgm:t>
    </dgm:pt>
    <dgm:pt modelId="{D8F654F9-86E7-457F-8ACF-427906A00185}" type="sibTrans" cxnId="{1A8367DD-68C5-41ED-A34F-89F82064A514}">
      <dgm:prSet/>
      <dgm:spPr/>
      <dgm:t>
        <a:bodyPr/>
        <a:lstStyle/>
        <a:p>
          <a:endParaRPr lang="en-US"/>
        </a:p>
      </dgm:t>
    </dgm:pt>
    <dgm:pt modelId="{357C6A21-A6A9-4330-B266-FFE17E2CFABB}">
      <dgm:prSet/>
      <dgm:spPr/>
      <dgm:t>
        <a:bodyPr/>
        <a:lstStyle/>
        <a:p>
          <a:r>
            <a:rPr lang="en-US" b="0" smtClean="0"/>
            <a:t>Tahap Analisa Setiap Kegiatan Dalam Proses Bisnis</a:t>
          </a:r>
          <a:endParaRPr lang="en-US" b="0" dirty="0"/>
        </a:p>
      </dgm:t>
    </dgm:pt>
    <dgm:pt modelId="{557E1BAA-06AA-436D-BD40-FCF09873EDD5}" type="parTrans" cxnId="{6DF8F970-ED3F-4A8A-AAA5-4F098EDDAE86}">
      <dgm:prSet/>
      <dgm:spPr/>
      <dgm:t>
        <a:bodyPr/>
        <a:lstStyle/>
        <a:p>
          <a:endParaRPr lang="en-US"/>
        </a:p>
      </dgm:t>
    </dgm:pt>
    <dgm:pt modelId="{475943C5-D5F9-4445-A564-880713C0C8E7}" type="sibTrans" cxnId="{6DF8F970-ED3F-4A8A-AAA5-4F098EDDAE86}">
      <dgm:prSet/>
      <dgm:spPr/>
      <dgm:t>
        <a:bodyPr/>
        <a:lstStyle/>
        <a:p>
          <a:endParaRPr lang="en-US"/>
        </a:p>
      </dgm:t>
    </dgm:pt>
    <dgm:pt modelId="{FDE0A357-EBB9-441A-B320-8ED8CD1332B4}">
      <dgm:prSet/>
      <dgm:spPr/>
      <dgm:t>
        <a:bodyPr/>
        <a:lstStyle/>
        <a:p>
          <a:r>
            <a:rPr lang="en-US" b="0" dirty="0" err="1" smtClean="0"/>
            <a:t>Tahap</a:t>
          </a:r>
          <a:r>
            <a:rPr lang="en-US" b="0" dirty="0" smtClean="0"/>
            <a:t> </a:t>
          </a:r>
          <a:r>
            <a:rPr lang="en-US" b="0" dirty="0" err="1" smtClean="0"/>
            <a:t>Perancangan</a:t>
          </a:r>
          <a:r>
            <a:rPr lang="en-US" b="0" dirty="0" smtClean="0"/>
            <a:t> Proses </a:t>
          </a:r>
          <a:r>
            <a:rPr lang="en-US" b="0" dirty="0" err="1" smtClean="0"/>
            <a:t>Bisnis</a:t>
          </a:r>
          <a:r>
            <a:rPr lang="en-US" b="0" dirty="0" smtClean="0"/>
            <a:t> Yang </a:t>
          </a:r>
          <a:r>
            <a:rPr lang="en-US" b="0" dirty="0" err="1" smtClean="0"/>
            <a:t>Baru</a:t>
          </a:r>
          <a:endParaRPr lang="en-US" b="0" dirty="0"/>
        </a:p>
      </dgm:t>
    </dgm:pt>
    <dgm:pt modelId="{E93CE53A-E1F2-4FFD-9B36-94D012E7558B}" type="parTrans" cxnId="{3FDD5CCE-920D-4EA7-81F9-7E74FF49DC77}">
      <dgm:prSet/>
      <dgm:spPr/>
      <dgm:t>
        <a:bodyPr/>
        <a:lstStyle/>
        <a:p>
          <a:endParaRPr lang="en-US"/>
        </a:p>
      </dgm:t>
    </dgm:pt>
    <dgm:pt modelId="{208B5592-99C7-4E3C-B09C-F6FD8475DC4F}" type="sibTrans" cxnId="{3FDD5CCE-920D-4EA7-81F9-7E74FF49DC77}">
      <dgm:prSet/>
      <dgm:spPr/>
      <dgm:t>
        <a:bodyPr/>
        <a:lstStyle/>
        <a:p>
          <a:endParaRPr lang="en-US"/>
        </a:p>
      </dgm:t>
    </dgm:pt>
    <dgm:pt modelId="{EDFC1A8B-11FF-4F51-AA57-D8BD71D2A875}" type="pres">
      <dgm:prSet presAssocID="{069C1EA2-938A-4A09-9376-9976425F12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065CDB-71ED-4BB9-BE25-610A44407897}" type="pres">
      <dgm:prSet presAssocID="{B05A1FC6-F863-41C6-8A3D-45282F2DF8C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A5EA5-4511-4239-8EFC-B7864A1F0B91}" type="pres">
      <dgm:prSet presAssocID="{D8F654F9-86E7-457F-8ACF-427906A00185}" presName="spacer" presStyleCnt="0"/>
      <dgm:spPr/>
      <dgm:t>
        <a:bodyPr/>
        <a:lstStyle/>
        <a:p>
          <a:endParaRPr lang="en-US"/>
        </a:p>
      </dgm:t>
    </dgm:pt>
    <dgm:pt modelId="{90704C99-846F-4844-A126-8235FFC2C749}" type="pres">
      <dgm:prSet presAssocID="{357C6A21-A6A9-4330-B266-FFE17E2CFAB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9F69B-6EAE-4E9A-8BB0-130A19A0CBDA}" type="pres">
      <dgm:prSet presAssocID="{475943C5-D5F9-4445-A564-880713C0C8E7}" presName="spacer" presStyleCnt="0"/>
      <dgm:spPr/>
      <dgm:t>
        <a:bodyPr/>
        <a:lstStyle/>
        <a:p>
          <a:endParaRPr lang="en-US"/>
        </a:p>
      </dgm:t>
    </dgm:pt>
    <dgm:pt modelId="{F2E29E32-5A31-4BAA-B8B1-1F1EBEDF8A41}" type="pres">
      <dgm:prSet presAssocID="{FDE0A357-EBB9-441A-B320-8ED8CD1332B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5DFDA7-823D-4C30-86B0-E960AD1EBFB4}" type="presOf" srcId="{FDE0A357-EBB9-441A-B320-8ED8CD1332B4}" destId="{F2E29E32-5A31-4BAA-B8B1-1F1EBEDF8A41}" srcOrd="0" destOrd="0" presId="urn:microsoft.com/office/officeart/2005/8/layout/vList2"/>
    <dgm:cxn modelId="{24AD40A2-F26B-4D9F-89AE-EF79851A26A7}" type="presOf" srcId="{069C1EA2-938A-4A09-9376-9976425F12A6}" destId="{EDFC1A8B-11FF-4F51-AA57-D8BD71D2A875}" srcOrd="0" destOrd="0" presId="urn:microsoft.com/office/officeart/2005/8/layout/vList2"/>
    <dgm:cxn modelId="{1A8367DD-68C5-41ED-A34F-89F82064A514}" srcId="{069C1EA2-938A-4A09-9376-9976425F12A6}" destId="{B05A1FC6-F863-41C6-8A3D-45282F2DF8C8}" srcOrd="0" destOrd="0" parTransId="{7AE12D46-E094-44A8-BB93-443EED9E0C27}" sibTransId="{D8F654F9-86E7-457F-8ACF-427906A00185}"/>
    <dgm:cxn modelId="{3FDD5CCE-920D-4EA7-81F9-7E74FF49DC77}" srcId="{069C1EA2-938A-4A09-9376-9976425F12A6}" destId="{FDE0A357-EBB9-441A-B320-8ED8CD1332B4}" srcOrd="2" destOrd="0" parTransId="{E93CE53A-E1F2-4FFD-9B36-94D012E7558B}" sibTransId="{208B5592-99C7-4E3C-B09C-F6FD8475DC4F}"/>
    <dgm:cxn modelId="{6DF8F970-ED3F-4A8A-AAA5-4F098EDDAE86}" srcId="{069C1EA2-938A-4A09-9376-9976425F12A6}" destId="{357C6A21-A6A9-4330-B266-FFE17E2CFABB}" srcOrd="1" destOrd="0" parTransId="{557E1BAA-06AA-436D-BD40-FCF09873EDD5}" sibTransId="{475943C5-D5F9-4445-A564-880713C0C8E7}"/>
    <dgm:cxn modelId="{9A2EA053-3B9B-4A2D-9B34-AD525D21FCFB}" type="presOf" srcId="{B05A1FC6-F863-41C6-8A3D-45282F2DF8C8}" destId="{B7065CDB-71ED-4BB9-BE25-610A44407897}" srcOrd="0" destOrd="0" presId="urn:microsoft.com/office/officeart/2005/8/layout/vList2"/>
    <dgm:cxn modelId="{FE3A99BE-780C-4CB1-8EFE-A4B0C2C89EF4}" type="presOf" srcId="{357C6A21-A6A9-4330-B266-FFE17E2CFABB}" destId="{90704C99-846F-4844-A126-8235FFC2C749}" srcOrd="0" destOrd="0" presId="urn:microsoft.com/office/officeart/2005/8/layout/vList2"/>
    <dgm:cxn modelId="{D1B86A4D-7F4C-42A2-B0F3-4C94264CE93E}" type="presParOf" srcId="{EDFC1A8B-11FF-4F51-AA57-D8BD71D2A875}" destId="{B7065CDB-71ED-4BB9-BE25-610A44407897}" srcOrd="0" destOrd="0" presId="urn:microsoft.com/office/officeart/2005/8/layout/vList2"/>
    <dgm:cxn modelId="{9160372A-89C6-4E9F-A2E7-756FC54202A8}" type="presParOf" srcId="{EDFC1A8B-11FF-4F51-AA57-D8BD71D2A875}" destId="{D6CA5EA5-4511-4239-8EFC-B7864A1F0B91}" srcOrd="1" destOrd="0" presId="urn:microsoft.com/office/officeart/2005/8/layout/vList2"/>
    <dgm:cxn modelId="{97814048-AB9E-44DD-96B7-C086959343C7}" type="presParOf" srcId="{EDFC1A8B-11FF-4F51-AA57-D8BD71D2A875}" destId="{90704C99-846F-4844-A126-8235FFC2C749}" srcOrd="2" destOrd="0" presId="urn:microsoft.com/office/officeart/2005/8/layout/vList2"/>
    <dgm:cxn modelId="{8DDBACD0-484C-47B6-B72F-0D1E951B573D}" type="presParOf" srcId="{EDFC1A8B-11FF-4F51-AA57-D8BD71D2A875}" destId="{7F59F69B-6EAE-4E9A-8BB0-130A19A0CBDA}" srcOrd="3" destOrd="0" presId="urn:microsoft.com/office/officeart/2005/8/layout/vList2"/>
    <dgm:cxn modelId="{21D2D038-FC7A-4DFC-800C-1FB499899184}" type="presParOf" srcId="{EDFC1A8B-11FF-4F51-AA57-D8BD71D2A875}" destId="{F2E29E32-5A31-4BAA-B8B1-1F1EBEDF8A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0756F0-E049-41CB-A816-9FE6343A2E61}" type="doc">
      <dgm:prSet loTypeId="urn:microsoft.com/office/officeart/2005/8/layout/cycle8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C5CFE8-7C1F-4545-BFA1-EB6E3FA053AB}">
      <dgm:prSet phldrT="[Text]" custT="1"/>
      <dgm:spPr/>
      <dgm:t>
        <a:bodyPr/>
        <a:lstStyle/>
        <a:p>
          <a:r>
            <a:rPr lang="en-US" sz="1800" smtClean="0"/>
            <a:t>Model Pelanggan</a:t>
          </a:r>
          <a:endParaRPr lang="en-US" sz="1800"/>
        </a:p>
      </dgm:t>
    </dgm:pt>
    <dgm:pt modelId="{8D383DC7-D7E2-47A0-B843-8037B81A3685}" type="parTrans" cxnId="{97F82C43-8A49-4F9A-86BB-DE8FB7990A76}">
      <dgm:prSet/>
      <dgm:spPr/>
      <dgm:t>
        <a:bodyPr/>
        <a:lstStyle/>
        <a:p>
          <a:endParaRPr lang="en-US"/>
        </a:p>
      </dgm:t>
    </dgm:pt>
    <dgm:pt modelId="{30ADE66E-225D-4BBC-ADD3-2BCE819FDFF7}" type="sibTrans" cxnId="{97F82C43-8A49-4F9A-86BB-DE8FB7990A76}">
      <dgm:prSet/>
      <dgm:spPr/>
      <dgm:t>
        <a:bodyPr/>
        <a:lstStyle/>
        <a:p>
          <a:endParaRPr lang="en-US"/>
        </a:p>
      </dgm:t>
    </dgm:pt>
    <dgm:pt modelId="{C250C693-1EDB-4A99-A61C-19EA31B65B37}">
      <dgm:prSet custT="1"/>
      <dgm:spPr/>
      <dgm:t>
        <a:bodyPr/>
        <a:lstStyle/>
        <a:p>
          <a:r>
            <a:rPr lang="en-US" sz="1800" dirty="0" err="1" smtClean="0"/>
            <a:t>Menentukan</a:t>
          </a:r>
          <a:r>
            <a:rPr lang="en-US" sz="1800" dirty="0" smtClean="0"/>
            <a:t> </a:t>
          </a:r>
          <a:r>
            <a:rPr lang="en-US" sz="1800" dirty="0" err="1" smtClean="0"/>
            <a:t>Kebutuhan</a:t>
          </a:r>
          <a:r>
            <a:rPr lang="en-US" sz="1800" dirty="0" smtClean="0"/>
            <a:t> </a:t>
          </a:r>
          <a:r>
            <a:rPr lang="en-US" sz="1800" dirty="0" err="1" smtClean="0"/>
            <a:t>dan</a:t>
          </a:r>
          <a:r>
            <a:rPr lang="en-US" sz="1800" dirty="0" smtClean="0"/>
            <a:t> </a:t>
          </a:r>
          <a:r>
            <a:rPr lang="en-US" sz="1800" dirty="0" err="1" smtClean="0"/>
            <a:t>Keinginan</a:t>
          </a:r>
          <a:r>
            <a:rPr lang="en-US" sz="1800" dirty="0" smtClean="0"/>
            <a:t> </a:t>
          </a:r>
          <a:r>
            <a:rPr lang="en-US" sz="1800" dirty="0" err="1" smtClean="0"/>
            <a:t>Pelanggan</a:t>
          </a:r>
          <a:endParaRPr lang="en-US" sz="1800" dirty="0" smtClean="0"/>
        </a:p>
      </dgm:t>
    </dgm:pt>
    <dgm:pt modelId="{3B66FD1B-74D9-418F-9698-977C11704D7C}" type="parTrans" cxnId="{1DD80EF6-2975-41A7-96AF-CC82D79C06CE}">
      <dgm:prSet/>
      <dgm:spPr/>
      <dgm:t>
        <a:bodyPr/>
        <a:lstStyle/>
        <a:p>
          <a:endParaRPr lang="en-US"/>
        </a:p>
      </dgm:t>
    </dgm:pt>
    <dgm:pt modelId="{702B4EDC-0BF8-4B40-AE83-C5705DBCE327}" type="sibTrans" cxnId="{1DD80EF6-2975-41A7-96AF-CC82D79C06CE}">
      <dgm:prSet/>
      <dgm:spPr/>
      <dgm:t>
        <a:bodyPr/>
        <a:lstStyle/>
        <a:p>
          <a:endParaRPr lang="en-US"/>
        </a:p>
      </dgm:t>
    </dgm:pt>
    <dgm:pt modelId="{BE82BBD2-72D0-43E6-8920-A4CF286078D6}">
      <dgm:prSet custT="1"/>
      <dgm:spPr/>
      <dgm:t>
        <a:bodyPr/>
        <a:lstStyle/>
        <a:p>
          <a:r>
            <a:rPr lang="en-US" sz="1800" dirty="0" err="1" smtClean="0"/>
            <a:t>Mendefinisikan</a:t>
          </a:r>
          <a:r>
            <a:rPr lang="en-US" sz="1800" dirty="0" smtClean="0"/>
            <a:t> </a:t>
          </a:r>
          <a:r>
            <a:rPr lang="en-US" sz="1800" dirty="0" err="1" smtClean="0"/>
            <a:t>dan</a:t>
          </a:r>
          <a:r>
            <a:rPr lang="en-US" sz="1800" dirty="0" smtClean="0"/>
            <a:t> </a:t>
          </a:r>
          <a:r>
            <a:rPr lang="en-US" sz="1800" dirty="0" err="1" smtClean="0"/>
            <a:t>Menetapkan</a:t>
          </a:r>
          <a:r>
            <a:rPr lang="en-US" sz="1800" dirty="0" smtClean="0"/>
            <a:t> </a:t>
          </a:r>
          <a:r>
            <a:rPr lang="en-US" sz="1800" dirty="0" err="1" smtClean="0"/>
            <a:t>Ukuran</a:t>
          </a:r>
          <a:endParaRPr lang="en-US" sz="1800" dirty="0" smtClean="0"/>
        </a:p>
      </dgm:t>
    </dgm:pt>
    <dgm:pt modelId="{BA034AA0-AE18-4E75-B244-988CE41AB341}" type="parTrans" cxnId="{EC94B06B-5944-4019-A8A0-74B36CA9B4B8}">
      <dgm:prSet/>
      <dgm:spPr/>
      <dgm:t>
        <a:bodyPr/>
        <a:lstStyle/>
        <a:p>
          <a:endParaRPr lang="en-US"/>
        </a:p>
      </dgm:t>
    </dgm:pt>
    <dgm:pt modelId="{49768798-4E6B-4AC9-998F-95A42868F82C}" type="sibTrans" cxnId="{EC94B06B-5944-4019-A8A0-74B36CA9B4B8}">
      <dgm:prSet/>
      <dgm:spPr/>
      <dgm:t>
        <a:bodyPr/>
        <a:lstStyle/>
        <a:p>
          <a:endParaRPr lang="en-US"/>
        </a:p>
      </dgm:t>
    </dgm:pt>
    <dgm:pt modelId="{5EFFE8DA-CC70-4347-B0EB-C305930DFE40}">
      <dgm:prSet custT="1"/>
      <dgm:spPr/>
      <dgm:t>
        <a:bodyPr/>
        <a:lstStyle/>
        <a:p>
          <a:r>
            <a:rPr lang="en-US" sz="1800" dirty="0" err="1" smtClean="0"/>
            <a:t>Mendefinisikan</a:t>
          </a:r>
          <a:r>
            <a:rPr lang="en-US" sz="1800" dirty="0" smtClean="0"/>
            <a:t> </a:t>
          </a:r>
          <a:r>
            <a:rPr lang="en-US" sz="1800" dirty="0" err="1" smtClean="0"/>
            <a:t>Entitas</a:t>
          </a:r>
          <a:endParaRPr lang="en-US" sz="1800" dirty="0"/>
        </a:p>
      </dgm:t>
    </dgm:pt>
    <dgm:pt modelId="{7725A894-D52C-4B13-A63D-3DEDFE0C25CE}" type="parTrans" cxnId="{B513C79E-C6FE-4D6A-A406-24E612DAAFA2}">
      <dgm:prSet/>
      <dgm:spPr/>
      <dgm:t>
        <a:bodyPr/>
        <a:lstStyle/>
        <a:p>
          <a:endParaRPr lang="en-US"/>
        </a:p>
      </dgm:t>
    </dgm:pt>
    <dgm:pt modelId="{6C797803-4CA3-4CF0-8239-39ADC06798D5}" type="sibTrans" cxnId="{B513C79E-C6FE-4D6A-A406-24E612DAAFA2}">
      <dgm:prSet/>
      <dgm:spPr/>
      <dgm:t>
        <a:bodyPr/>
        <a:lstStyle/>
        <a:p>
          <a:endParaRPr lang="en-US"/>
        </a:p>
      </dgm:t>
    </dgm:pt>
    <dgm:pt modelId="{FD5F4817-F848-4C93-9894-EAA73550196A}" type="pres">
      <dgm:prSet presAssocID="{3B0756F0-E049-41CB-A816-9FE6343A2E61}" presName="compositeShape" presStyleCnt="0">
        <dgm:presLayoutVars>
          <dgm:chMax val="7"/>
          <dgm:dir/>
          <dgm:resizeHandles val="exact"/>
        </dgm:presLayoutVars>
      </dgm:prSet>
      <dgm:spPr/>
    </dgm:pt>
    <dgm:pt modelId="{96944DCB-477E-49A9-B37D-F79469AE43BA}" type="pres">
      <dgm:prSet presAssocID="{3B0756F0-E049-41CB-A816-9FE6343A2E61}" presName="wedge1" presStyleLbl="node1" presStyleIdx="0" presStyleCnt="4"/>
      <dgm:spPr/>
    </dgm:pt>
    <dgm:pt modelId="{5239E4EA-2E51-49F0-9BD5-7B2301CE2626}" type="pres">
      <dgm:prSet presAssocID="{3B0756F0-E049-41CB-A816-9FE6343A2E61}" presName="dummy1a" presStyleCnt="0"/>
      <dgm:spPr/>
    </dgm:pt>
    <dgm:pt modelId="{273DEFEE-CF45-420D-A64E-13D13657330C}" type="pres">
      <dgm:prSet presAssocID="{3B0756F0-E049-41CB-A816-9FE6343A2E61}" presName="dummy1b" presStyleCnt="0"/>
      <dgm:spPr/>
    </dgm:pt>
    <dgm:pt modelId="{385C4492-2CA1-4805-8281-D78D8132CD11}" type="pres">
      <dgm:prSet presAssocID="{3B0756F0-E049-41CB-A816-9FE6343A2E61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947241B-FFD3-4865-AC05-AB17E9F37D8F}" type="pres">
      <dgm:prSet presAssocID="{3B0756F0-E049-41CB-A816-9FE6343A2E61}" presName="wedge2" presStyleLbl="node1" presStyleIdx="1" presStyleCnt="4"/>
      <dgm:spPr/>
    </dgm:pt>
    <dgm:pt modelId="{E49046C8-C715-490F-A6E8-C9FAB2B23EEA}" type="pres">
      <dgm:prSet presAssocID="{3B0756F0-E049-41CB-A816-9FE6343A2E61}" presName="dummy2a" presStyleCnt="0"/>
      <dgm:spPr/>
    </dgm:pt>
    <dgm:pt modelId="{705F13F4-72C7-45E1-AD46-8CB173079416}" type="pres">
      <dgm:prSet presAssocID="{3B0756F0-E049-41CB-A816-9FE6343A2E61}" presName="dummy2b" presStyleCnt="0"/>
      <dgm:spPr/>
    </dgm:pt>
    <dgm:pt modelId="{945A346C-7D14-4A3C-B85B-8A30FBC728B5}" type="pres">
      <dgm:prSet presAssocID="{3B0756F0-E049-41CB-A816-9FE6343A2E61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D05D082-D9D5-4115-B6B9-51EE4F1E2518}" type="pres">
      <dgm:prSet presAssocID="{3B0756F0-E049-41CB-A816-9FE6343A2E61}" presName="wedge3" presStyleLbl="node1" presStyleIdx="2" presStyleCnt="4"/>
      <dgm:spPr/>
    </dgm:pt>
    <dgm:pt modelId="{4358C12E-CF5C-40B7-A3E2-F5171207BB32}" type="pres">
      <dgm:prSet presAssocID="{3B0756F0-E049-41CB-A816-9FE6343A2E61}" presName="dummy3a" presStyleCnt="0"/>
      <dgm:spPr/>
    </dgm:pt>
    <dgm:pt modelId="{A12D2DB2-F0A4-4BE2-9A9B-9668046D666D}" type="pres">
      <dgm:prSet presAssocID="{3B0756F0-E049-41CB-A816-9FE6343A2E61}" presName="dummy3b" presStyleCnt="0"/>
      <dgm:spPr/>
    </dgm:pt>
    <dgm:pt modelId="{02F783F6-014E-4748-B5D3-FA5F39234560}" type="pres">
      <dgm:prSet presAssocID="{3B0756F0-E049-41CB-A816-9FE6343A2E61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C093B37-5FF8-46B4-BC62-1F4461D20D71}" type="pres">
      <dgm:prSet presAssocID="{3B0756F0-E049-41CB-A816-9FE6343A2E61}" presName="wedge4" presStyleLbl="node1" presStyleIdx="3" presStyleCnt="4"/>
      <dgm:spPr/>
    </dgm:pt>
    <dgm:pt modelId="{2A699B44-16B8-4C13-AFFD-A94667DA49D3}" type="pres">
      <dgm:prSet presAssocID="{3B0756F0-E049-41CB-A816-9FE6343A2E61}" presName="dummy4a" presStyleCnt="0"/>
      <dgm:spPr/>
    </dgm:pt>
    <dgm:pt modelId="{009DFB54-161C-43DD-A7CE-8306BC7B03B4}" type="pres">
      <dgm:prSet presAssocID="{3B0756F0-E049-41CB-A816-9FE6343A2E61}" presName="dummy4b" presStyleCnt="0"/>
      <dgm:spPr/>
    </dgm:pt>
    <dgm:pt modelId="{8B161495-A71A-4068-ACF9-D673B7502AB7}" type="pres">
      <dgm:prSet presAssocID="{3B0756F0-E049-41CB-A816-9FE6343A2E61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8E685B6-9849-4E12-8EE9-8CF20E6DE110}" type="pres">
      <dgm:prSet presAssocID="{30ADE66E-225D-4BBC-ADD3-2BCE819FDFF7}" presName="arrowWedge1" presStyleLbl="fgSibTrans2D1" presStyleIdx="0" presStyleCnt="4"/>
      <dgm:spPr/>
    </dgm:pt>
    <dgm:pt modelId="{39A84A82-30DB-4A30-9F22-60CBC65EEBD9}" type="pres">
      <dgm:prSet presAssocID="{702B4EDC-0BF8-4B40-AE83-C5705DBCE327}" presName="arrowWedge2" presStyleLbl="fgSibTrans2D1" presStyleIdx="1" presStyleCnt="4"/>
      <dgm:spPr/>
    </dgm:pt>
    <dgm:pt modelId="{45C5DF32-C108-4299-AFCE-00420FBCDAD1}" type="pres">
      <dgm:prSet presAssocID="{49768798-4E6B-4AC9-998F-95A42868F82C}" presName="arrowWedge3" presStyleLbl="fgSibTrans2D1" presStyleIdx="2" presStyleCnt="4"/>
      <dgm:spPr/>
    </dgm:pt>
    <dgm:pt modelId="{CB247625-7FB8-4D54-9F7B-FC35D6FBEBFE}" type="pres">
      <dgm:prSet presAssocID="{6C797803-4CA3-4CF0-8239-39ADC06798D5}" presName="arrowWedge4" presStyleLbl="fgSibTrans2D1" presStyleIdx="3" presStyleCnt="4"/>
      <dgm:spPr/>
    </dgm:pt>
  </dgm:ptLst>
  <dgm:cxnLst>
    <dgm:cxn modelId="{598A219F-9A1F-46B9-A3D2-EFE1E88FF057}" type="presOf" srcId="{07C5CFE8-7C1F-4545-BFA1-EB6E3FA053AB}" destId="{385C4492-2CA1-4805-8281-D78D8132CD11}" srcOrd="1" destOrd="0" presId="urn:microsoft.com/office/officeart/2005/8/layout/cycle8"/>
    <dgm:cxn modelId="{0F403168-B59D-4AA2-A2CE-7496D6E32923}" type="presOf" srcId="{3B0756F0-E049-41CB-A816-9FE6343A2E61}" destId="{FD5F4817-F848-4C93-9894-EAA73550196A}" srcOrd="0" destOrd="0" presId="urn:microsoft.com/office/officeart/2005/8/layout/cycle8"/>
    <dgm:cxn modelId="{EC94B06B-5944-4019-A8A0-74B36CA9B4B8}" srcId="{3B0756F0-E049-41CB-A816-9FE6343A2E61}" destId="{BE82BBD2-72D0-43E6-8920-A4CF286078D6}" srcOrd="2" destOrd="0" parTransId="{BA034AA0-AE18-4E75-B244-988CE41AB341}" sibTransId="{49768798-4E6B-4AC9-998F-95A42868F82C}"/>
    <dgm:cxn modelId="{1DD80EF6-2975-41A7-96AF-CC82D79C06CE}" srcId="{3B0756F0-E049-41CB-A816-9FE6343A2E61}" destId="{C250C693-1EDB-4A99-A61C-19EA31B65B37}" srcOrd="1" destOrd="0" parTransId="{3B66FD1B-74D9-418F-9698-977C11704D7C}" sibTransId="{702B4EDC-0BF8-4B40-AE83-C5705DBCE327}"/>
    <dgm:cxn modelId="{B513C79E-C6FE-4D6A-A406-24E612DAAFA2}" srcId="{3B0756F0-E049-41CB-A816-9FE6343A2E61}" destId="{5EFFE8DA-CC70-4347-B0EB-C305930DFE40}" srcOrd="3" destOrd="0" parTransId="{7725A894-D52C-4B13-A63D-3DEDFE0C25CE}" sibTransId="{6C797803-4CA3-4CF0-8239-39ADC06798D5}"/>
    <dgm:cxn modelId="{E99BC220-5FE6-43D3-86E3-54A52A9DD9A6}" type="presOf" srcId="{07C5CFE8-7C1F-4545-BFA1-EB6E3FA053AB}" destId="{96944DCB-477E-49A9-B37D-F79469AE43BA}" srcOrd="0" destOrd="0" presId="urn:microsoft.com/office/officeart/2005/8/layout/cycle8"/>
    <dgm:cxn modelId="{1DADE0AE-EC9D-44D4-A50A-81B235A43A44}" type="presOf" srcId="{C250C693-1EDB-4A99-A61C-19EA31B65B37}" destId="{C947241B-FFD3-4865-AC05-AB17E9F37D8F}" srcOrd="0" destOrd="0" presId="urn:microsoft.com/office/officeart/2005/8/layout/cycle8"/>
    <dgm:cxn modelId="{6627CA1A-D487-433F-B7E3-A0002B6AC55C}" type="presOf" srcId="{BE82BBD2-72D0-43E6-8920-A4CF286078D6}" destId="{02F783F6-014E-4748-B5D3-FA5F39234560}" srcOrd="1" destOrd="0" presId="urn:microsoft.com/office/officeart/2005/8/layout/cycle8"/>
    <dgm:cxn modelId="{D72470D9-852A-4DE5-9515-1B740BB83AAA}" type="presOf" srcId="{BE82BBD2-72D0-43E6-8920-A4CF286078D6}" destId="{6D05D082-D9D5-4115-B6B9-51EE4F1E2518}" srcOrd="0" destOrd="0" presId="urn:microsoft.com/office/officeart/2005/8/layout/cycle8"/>
    <dgm:cxn modelId="{97F82C43-8A49-4F9A-86BB-DE8FB7990A76}" srcId="{3B0756F0-E049-41CB-A816-9FE6343A2E61}" destId="{07C5CFE8-7C1F-4545-BFA1-EB6E3FA053AB}" srcOrd="0" destOrd="0" parTransId="{8D383DC7-D7E2-47A0-B843-8037B81A3685}" sibTransId="{30ADE66E-225D-4BBC-ADD3-2BCE819FDFF7}"/>
    <dgm:cxn modelId="{308165A4-ACC4-43D3-8F00-9FF6DA63B4BD}" type="presOf" srcId="{5EFFE8DA-CC70-4347-B0EB-C305930DFE40}" destId="{8B161495-A71A-4068-ACF9-D673B7502AB7}" srcOrd="1" destOrd="0" presId="urn:microsoft.com/office/officeart/2005/8/layout/cycle8"/>
    <dgm:cxn modelId="{B1C35BD0-2CC1-42F6-9758-8F3A92DCA10B}" type="presOf" srcId="{5EFFE8DA-CC70-4347-B0EB-C305930DFE40}" destId="{CC093B37-5FF8-46B4-BC62-1F4461D20D71}" srcOrd="0" destOrd="0" presId="urn:microsoft.com/office/officeart/2005/8/layout/cycle8"/>
    <dgm:cxn modelId="{A8D49C77-570F-458F-BC5C-0D14899935F1}" type="presOf" srcId="{C250C693-1EDB-4A99-A61C-19EA31B65B37}" destId="{945A346C-7D14-4A3C-B85B-8A30FBC728B5}" srcOrd="1" destOrd="0" presId="urn:microsoft.com/office/officeart/2005/8/layout/cycle8"/>
    <dgm:cxn modelId="{EEFB3B34-7C6C-4CD9-ABF0-8B72AEAE0744}" type="presParOf" srcId="{FD5F4817-F848-4C93-9894-EAA73550196A}" destId="{96944DCB-477E-49A9-B37D-F79469AE43BA}" srcOrd="0" destOrd="0" presId="urn:microsoft.com/office/officeart/2005/8/layout/cycle8"/>
    <dgm:cxn modelId="{115D9252-B44E-4FDB-8C27-451D44204CE5}" type="presParOf" srcId="{FD5F4817-F848-4C93-9894-EAA73550196A}" destId="{5239E4EA-2E51-49F0-9BD5-7B2301CE2626}" srcOrd="1" destOrd="0" presId="urn:microsoft.com/office/officeart/2005/8/layout/cycle8"/>
    <dgm:cxn modelId="{45AD4C6A-7304-4C50-9254-B0312FE61A98}" type="presParOf" srcId="{FD5F4817-F848-4C93-9894-EAA73550196A}" destId="{273DEFEE-CF45-420D-A64E-13D13657330C}" srcOrd="2" destOrd="0" presId="urn:microsoft.com/office/officeart/2005/8/layout/cycle8"/>
    <dgm:cxn modelId="{C1376C01-117F-4B2B-AC4F-3D495F558EA2}" type="presParOf" srcId="{FD5F4817-F848-4C93-9894-EAA73550196A}" destId="{385C4492-2CA1-4805-8281-D78D8132CD11}" srcOrd="3" destOrd="0" presId="urn:microsoft.com/office/officeart/2005/8/layout/cycle8"/>
    <dgm:cxn modelId="{4DC4E3B8-B980-4766-8DAF-C7885495BBD9}" type="presParOf" srcId="{FD5F4817-F848-4C93-9894-EAA73550196A}" destId="{C947241B-FFD3-4865-AC05-AB17E9F37D8F}" srcOrd="4" destOrd="0" presId="urn:microsoft.com/office/officeart/2005/8/layout/cycle8"/>
    <dgm:cxn modelId="{165EDB27-27E7-4D62-8993-A9FECDD2FD23}" type="presParOf" srcId="{FD5F4817-F848-4C93-9894-EAA73550196A}" destId="{E49046C8-C715-490F-A6E8-C9FAB2B23EEA}" srcOrd="5" destOrd="0" presId="urn:microsoft.com/office/officeart/2005/8/layout/cycle8"/>
    <dgm:cxn modelId="{F32EDB1D-0628-4786-9373-90E3DAEC0667}" type="presParOf" srcId="{FD5F4817-F848-4C93-9894-EAA73550196A}" destId="{705F13F4-72C7-45E1-AD46-8CB173079416}" srcOrd="6" destOrd="0" presId="urn:microsoft.com/office/officeart/2005/8/layout/cycle8"/>
    <dgm:cxn modelId="{5B74D662-B31C-4E9C-86DF-8E4BA1E4B2CC}" type="presParOf" srcId="{FD5F4817-F848-4C93-9894-EAA73550196A}" destId="{945A346C-7D14-4A3C-B85B-8A30FBC728B5}" srcOrd="7" destOrd="0" presId="urn:microsoft.com/office/officeart/2005/8/layout/cycle8"/>
    <dgm:cxn modelId="{CEA57F2C-73E5-427D-9EE0-3FF95889CDF4}" type="presParOf" srcId="{FD5F4817-F848-4C93-9894-EAA73550196A}" destId="{6D05D082-D9D5-4115-B6B9-51EE4F1E2518}" srcOrd="8" destOrd="0" presId="urn:microsoft.com/office/officeart/2005/8/layout/cycle8"/>
    <dgm:cxn modelId="{D9903334-4F92-4EF1-A26B-5F91BF46CCA4}" type="presParOf" srcId="{FD5F4817-F848-4C93-9894-EAA73550196A}" destId="{4358C12E-CF5C-40B7-A3E2-F5171207BB32}" srcOrd="9" destOrd="0" presId="urn:microsoft.com/office/officeart/2005/8/layout/cycle8"/>
    <dgm:cxn modelId="{154D9BFD-5B57-44AE-95E2-64B5F19B1D30}" type="presParOf" srcId="{FD5F4817-F848-4C93-9894-EAA73550196A}" destId="{A12D2DB2-F0A4-4BE2-9A9B-9668046D666D}" srcOrd="10" destOrd="0" presId="urn:microsoft.com/office/officeart/2005/8/layout/cycle8"/>
    <dgm:cxn modelId="{77A7B2D2-D8C3-4BCC-80F9-2BDD05742B70}" type="presParOf" srcId="{FD5F4817-F848-4C93-9894-EAA73550196A}" destId="{02F783F6-014E-4748-B5D3-FA5F39234560}" srcOrd="11" destOrd="0" presId="urn:microsoft.com/office/officeart/2005/8/layout/cycle8"/>
    <dgm:cxn modelId="{E308D9EA-7A68-4B62-9D39-3259DE7FC807}" type="presParOf" srcId="{FD5F4817-F848-4C93-9894-EAA73550196A}" destId="{CC093B37-5FF8-46B4-BC62-1F4461D20D71}" srcOrd="12" destOrd="0" presId="urn:microsoft.com/office/officeart/2005/8/layout/cycle8"/>
    <dgm:cxn modelId="{2983E050-BE8A-494A-9352-E92AB2F70D6B}" type="presParOf" srcId="{FD5F4817-F848-4C93-9894-EAA73550196A}" destId="{2A699B44-16B8-4C13-AFFD-A94667DA49D3}" srcOrd="13" destOrd="0" presId="urn:microsoft.com/office/officeart/2005/8/layout/cycle8"/>
    <dgm:cxn modelId="{272F3D47-D434-4C5C-93C2-1CCB66BA6C1C}" type="presParOf" srcId="{FD5F4817-F848-4C93-9894-EAA73550196A}" destId="{009DFB54-161C-43DD-A7CE-8306BC7B03B4}" srcOrd="14" destOrd="0" presId="urn:microsoft.com/office/officeart/2005/8/layout/cycle8"/>
    <dgm:cxn modelId="{2E0C7F8D-5F2B-4ACB-998A-60B99BC16C74}" type="presParOf" srcId="{FD5F4817-F848-4C93-9894-EAA73550196A}" destId="{8B161495-A71A-4068-ACF9-D673B7502AB7}" srcOrd="15" destOrd="0" presId="urn:microsoft.com/office/officeart/2005/8/layout/cycle8"/>
    <dgm:cxn modelId="{FE49E0B1-3E41-46E5-BCAC-77079301D370}" type="presParOf" srcId="{FD5F4817-F848-4C93-9894-EAA73550196A}" destId="{08E685B6-9849-4E12-8EE9-8CF20E6DE110}" srcOrd="16" destOrd="0" presId="urn:microsoft.com/office/officeart/2005/8/layout/cycle8"/>
    <dgm:cxn modelId="{8C395C91-94ED-4E44-919C-383EDBDF2B4F}" type="presParOf" srcId="{FD5F4817-F848-4C93-9894-EAA73550196A}" destId="{39A84A82-30DB-4A30-9F22-60CBC65EEBD9}" srcOrd="17" destOrd="0" presId="urn:microsoft.com/office/officeart/2005/8/layout/cycle8"/>
    <dgm:cxn modelId="{531B1D7D-26BA-4B63-B54A-314DF17076FF}" type="presParOf" srcId="{FD5F4817-F848-4C93-9894-EAA73550196A}" destId="{45C5DF32-C108-4299-AFCE-00420FBCDAD1}" srcOrd="18" destOrd="0" presId="urn:microsoft.com/office/officeart/2005/8/layout/cycle8"/>
    <dgm:cxn modelId="{1ED80324-FD04-46F8-9C84-F6DABE48159F}" type="presParOf" srcId="{FD5F4817-F848-4C93-9894-EAA73550196A}" destId="{CB247625-7FB8-4D54-9F7B-FC35D6FBEBFE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65CDB-71ED-4BB9-BE25-610A44407897}">
      <dsp:nvSpPr>
        <dsp:cNvPr id="0" name=""/>
        <dsp:cNvSpPr/>
      </dsp:nvSpPr>
      <dsp:spPr>
        <a:xfrm>
          <a:off x="0" y="19920"/>
          <a:ext cx="8229600" cy="5756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/>
            <a:t>Identifikasi</a:t>
          </a:r>
          <a:r>
            <a:rPr lang="en-US" sz="2400" b="0" kern="1200" dirty="0" smtClean="0"/>
            <a:t> Value Chain </a:t>
          </a:r>
          <a:endParaRPr lang="en-US" sz="2400" b="0" kern="1200" dirty="0"/>
        </a:p>
      </dsp:txBody>
      <dsp:txXfrm>
        <a:off x="28100" y="48020"/>
        <a:ext cx="8173400" cy="519439"/>
      </dsp:txXfrm>
    </dsp:sp>
    <dsp:sp modelId="{90704C99-846F-4844-A126-8235FFC2C749}">
      <dsp:nvSpPr>
        <dsp:cNvPr id="0" name=""/>
        <dsp:cNvSpPr/>
      </dsp:nvSpPr>
      <dsp:spPr>
        <a:xfrm>
          <a:off x="0" y="664680"/>
          <a:ext cx="8229600" cy="5756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smtClean="0"/>
            <a:t>Tahap Analisa Setiap Kegiatan Dalam Proses Bisnis</a:t>
          </a:r>
          <a:endParaRPr lang="en-US" sz="2400" b="0" kern="1200" dirty="0"/>
        </a:p>
      </dsp:txBody>
      <dsp:txXfrm>
        <a:off x="28100" y="692780"/>
        <a:ext cx="8173400" cy="519439"/>
      </dsp:txXfrm>
    </dsp:sp>
    <dsp:sp modelId="{F2E29E32-5A31-4BAA-B8B1-1F1EBEDF8A41}">
      <dsp:nvSpPr>
        <dsp:cNvPr id="0" name=""/>
        <dsp:cNvSpPr/>
      </dsp:nvSpPr>
      <dsp:spPr>
        <a:xfrm>
          <a:off x="0" y="1309440"/>
          <a:ext cx="8229600" cy="5756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/>
            <a:t>Tahap</a:t>
          </a:r>
          <a:r>
            <a:rPr lang="en-US" sz="2400" b="0" kern="1200" dirty="0" smtClean="0"/>
            <a:t> </a:t>
          </a:r>
          <a:r>
            <a:rPr lang="en-US" sz="2400" b="0" kern="1200" dirty="0" err="1" smtClean="0"/>
            <a:t>Perancangan</a:t>
          </a:r>
          <a:r>
            <a:rPr lang="en-US" sz="2400" b="0" kern="1200" dirty="0" smtClean="0"/>
            <a:t> Proses </a:t>
          </a:r>
          <a:r>
            <a:rPr lang="en-US" sz="2400" b="0" kern="1200" dirty="0" err="1" smtClean="0"/>
            <a:t>Bisnis</a:t>
          </a:r>
          <a:r>
            <a:rPr lang="en-US" sz="2400" b="0" kern="1200" dirty="0" smtClean="0"/>
            <a:t> Yang </a:t>
          </a:r>
          <a:r>
            <a:rPr lang="en-US" sz="2400" b="0" kern="1200" dirty="0" err="1" smtClean="0"/>
            <a:t>Baru</a:t>
          </a:r>
          <a:endParaRPr lang="en-US" sz="2400" b="0" kern="1200" dirty="0"/>
        </a:p>
      </dsp:txBody>
      <dsp:txXfrm>
        <a:off x="28100" y="1337540"/>
        <a:ext cx="8173400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44DCB-477E-49A9-B37D-F79469AE43BA}">
      <dsp:nvSpPr>
        <dsp:cNvPr id="0" name=""/>
        <dsp:cNvSpPr/>
      </dsp:nvSpPr>
      <dsp:spPr>
        <a:xfrm>
          <a:off x="1834018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Model Pelanggan</a:t>
          </a:r>
          <a:endParaRPr lang="en-US" sz="1800" kern="1200"/>
        </a:p>
      </dsp:txBody>
      <dsp:txXfrm>
        <a:off x="4110516" y="1207296"/>
        <a:ext cx="1582674" cy="1174242"/>
      </dsp:txXfrm>
    </dsp:sp>
    <dsp:sp modelId="{C947241B-FFD3-4865-AC05-AB17E9F37D8F}">
      <dsp:nvSpPr>
        <dsp:cNvPr id="0" name=""/>
        <dsp:cNvSpPr/>
      </dsp:nvSpPr>
      <dsp:spPr>
        <a:xfrm>
          <a:off x="1834018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Menentukan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Kebutuhan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Keinginan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Pelanggan</a:t>
          </a:r>
          <a:endParaRPr lang="en-US" sz="1800" kern="1200" dirty="0" smtClean="0"/>
        </a:p>
      </dsp:txBody>
      <dsp:txXfrm>
        <a:off x="4110516" y="2687862"/>
        <a:ext cx="1582674" cy="1174242"/>
      </dsp:txXfrm>
    </dsp:sp>
    <dsp:sp modelId="{6D05D082-D9D5-4115-B6B9-51EE4F1E2518}">
      <dsp:nvSpPr>
        <dsp:cNvPr id="0" name=""/>
        <dsp:cNvSpPr/>
      </dsp:nvSpPr>
      <dsp:spPr>
        <a:xfrm>
          <a:off x="1690045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Mendefinisikan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Menetapkan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Ukuran</a:t>
          </a:r>
          <a:endParaRPr lang="en-US" sz="1800" kern="1200" dirty="0" smtClean="0"/>
        </a:p>
      </dsp:txBody>
      <dsp:txXfrm>
        <a:off x="2119410" y="2687862"/>
        <a:ext cx="1582674" cy="1174242"/>
      </dsp:txXfrm>
    </dsp:sp>
    <dsp:sp modelId="{CC093B37-5FF8-46B4-BC62-1F4461D20D71}">
      <dsp:nvSpPr>
        <dsp:cNvPr id="0" name=""/>
        <dsp:cNvSpPr/>
      </dsp:nvSpPr>
      <dsp:spPr>
        <a:xfrm>
          <a:off x="1690045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Mendefinisikan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Entitas</a:t>
          </a:r>
          <a:endParaRPr lang="en-US" sz="1800" kern="1200" dirty="0"/>
        </a:p>
      </dsp:txBody>
      <dsp:txXfrm>
        <a:off x="2119410" y="1207296"/>
        <a:ext cx="1582674" cy="1174242"/>
      </dsp:txXfrm>
    </dsp:sp>
    <dsp:sp modelId="{08E685B6-9849-4E12-8EE9-8CF20E6DE110}">
      <dsp:nvSpPr>
        <dsp:cNvPr id="0" name=""/>
        <dsp:cNvSpPr/>
      </dsp:nvSpPr>
      <dsp:spPr>
        <a:xfrm>
          <a:off x="1568537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A84A82-30DB-4A30-9F22-60CBC65EEBD9}">
      <dsp:nvSpPr>
        <dsp:cNvPr id="0" name=""/>
        <dsp:cNvSpPr/>
      </dsp:nvSpPr>
      <dsp:spPr>
        <a:xfrm>
          <a:off x="1568537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5C5DF32-C108-4299-AFCE-00420FBCDAD1}">
      <dsp:nvSpPr>
        <dsp:cNvPr id="0" name=""/>
        <dsp:cNvSpPr/>
      </dsp:nvSpPr>
      <dsp:spPr>
        <a:xfrm>
          <a:off x="1424565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247625-7FB8-4D54-9F7B-FC35D6FBEBFE}">
      <dsp:nvSpPr>
        <dsp:cNvPr id="0" name=""/>
        <dsp:cNvSpPr/>
      </dsp:nvSpPr>
      <dsp:spPr>
        <a:xfrm>
          <a:off x="1424565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endParaRPr lang="en-US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endParaRPr 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DIISI DENGAN FAKULTAS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 rot="5400000">
            <a:off x="7049488" y="4759531"/>
            <a:ext cx="834243" cy="3354779"/>
          </a:xfrm>
          <a:custGeom>
            <a:avLst/>
            <a:gdLst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3200400 h 3200400"/>
              <a:gd name="connsiteX4" fmla="*/ 0 w 1420091"/>
              <a:gd name="connsiteY4" fmla="*/ 0 h 3200400"/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0 h 3200400"/>
              <a:gd name="connsiteX0" fmla="*/ 0 w 660070"/>
              <a:gd name="connsiteY0" fmla="*/ 617517 h 3200400"/>
              <a:gd name="connsiteX1" fmla="*/ 660070 w 660070"/>
              <a:gd name="connsiteY1" fmla="*/ 0 h 3200400"/>
              <a:gd name="connsiteX2" fmla="*/ 660070 w 660070"/>
              <a:gd name="connsiteY2" fmla="*/ 3200400 h 3200400"/>
              <a:gd name="connsiteX3" fmla="*/ 0 w 660070"/>
              <a:gd name="connsiteY3" fmla="*/ 617517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354779"/>
              <a:gd name="connsiteX1" fmla="*/ 1313213 w 1313213"/>
              <a:gd name="connsiteY1" fmla="*/ 0 h 3354779"/>
              <a:gd name="connsiteX2" fmla="*/ 1313213 w 1313213"/>
              <a:gd name="connsiteY2" fmla="*/ 3354779 h 3354779"/>
              <a:gd name="connsiteX3" fmla="*/ 0 w 1313213"/>
              <a:gd name="connsiteY3" fmla="*/ 0 h 3354779"/>
              <a:gd name="connsiteX0" fmla="*/ 0 w 1313240"/>
              <a:gd name="connsiteY0" fmla="*/ 0 h 3354779"/>
              <a:gd name="connsiteX1" fmla="*/ 1313213 w 1313240"/>
              <a:gd name="connsiteY1" fmla="*/ 0 h 3354779"/>
              <a:gd name="connsiteX2" fmla="*/ 1313213 w 1313240"/>
              <a:gd name="connsiteY2" fmla="*/ 3354779 h 3354779"/>
              <a:gd name="connsiteX3" fmla="*/ 0 w 1313240"/>
              <a:gd name="connsiteY3" fmla="*/ 0 h 33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240" h="3354779">
                <a:moveTo>
                  <a:pt x="0" y="0"/>
                </a:moveTo>
                <a:lnTo>
                  <a:pt x="1313213" y="0"/>
                </a:lnTo>
                <a:lnTo>
                  <a:pt x="1313213" y="3354779"/>
                </a:lnTo>
                <a:cubicBezTo>
                  <a:pt x="1314862" y="3309257"/>
                  <a:pt x="1245260" y="1613065"/>
                  <a:pt x="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evron 2">
            <a:hlinkClick r:id="" action="ppaction://hlinkshowjump?jump=previousslide" highlightClick="1"/>
            <a:hlinkHover r:id="" action="ppaction://noaction" highlightClick="1"/>
          </p:cNvPr>
          <p:cNvSpPr/>
          <p:nvPr userDrawn="1"/>
        </p:nvSpPr>
        <p:spPr>
          <a:xfrm flipH="1">
            <a:off x="78267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hevron 2">
            <a:hlinkClick r:id="" action="ppaction://hlinkshowjump?jump=nextslide" highlightClick="1"/>
            <a:hlinkHover r:id="" action="ppaction://noaction" highlightClick="1"/>
          </p:cNvPr>
          <p:cNvSpPr/>
          <p:nvPr userDrawn="1"/>
        </p:nvSpPr>
        <p:spPr>
          <a:xfrm>
            <a:off x="88173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&gt;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hevron 2">
            <a:hlinkClick r:id="" action="ppaction://hlinkshowjump?jump=firstslide" highlightClick="1"/>
            <a:hlinkHover r:id="" action="ppaction://noaction" highlightClick="1"/>
          </p:cNvPr>
          <p:cNvSpPr/>
          <p:nvPr userDrawn="1"/>
        </p:nvSpPr>
        <p:spPr>
          <a:xfrm flipH="1">
            <a:off x="8035408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hevron 2">
            <a:hlinkClick r:id="" action="ppaction://hlinkshowjump?jump=endshow" highlightClick="1"/>
            <a:hlinkHover r:id="" action="ppaction://noaction" highlightClick="1"/>
          </p:cNvPr>
          <p:cNvSpPr/>
          <p:nvPr userDrawn="1"/>
        </p:nvSpPr>
        <p:spPr>
          <a:xfrm>
            <a:off x="8464899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52400" y="8337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76200"/>
            <a:ext cx="6629400" cy="690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ftar Pusta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/>
          <p:nvPr userDrawn="1"/>
        </p:nvSpPr>
        <p:spPr>
          <a:xfrm rot="5400000">
            <a:off x="7049488" y="4759531"/>
            <a:ext cx="834243" cy="3354779"/>
          </a:xfrm>
          <a:custGeom>
            <a:avLst/>
            <a:gdLst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3200400 h 3200400"/>
              <a:gd name="connsiteX4" fmla="*/ 0 w 1420091"/>
              <a:gd name="connsiteY4" fmla="*/ 0 h 3200400"/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0 h 3200400"/>
              <a:gd name="connsiteX0" fmla="*/ 0 w 660070"/>
              <a:gd name="connsiteY0" fmla="*/ 617517 h 3200400"/>
              <a:gd name="connsiteX1" fmla="*/ 660070 w 660070"/>
              <a:gd name="connsiteY1" fmla="*/ 0 h 3200400"/>
              <a:gd name="connsiteX2" fmla="*/ 660070 w 660070"/>
              <a:gd name="connsiteY2" fmla="*/ 3200400 h 3200400"/>
              <a:gd name="connsiteX3" fmla="*/ 0 w 660070"/>
              <a:gd name="connsiteY3" fmla="*/ 617517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354779"/>
              <a:gd name="connsiteX1" fmla="*/ 1313213 w 1313213"/>
              <a:gd name="connsiteY1" fmla="*/ 0 h 3354779"/>
              <a:gd name="connsiteX2" fmla="*/ 1313213 w 1313213"/>
              <a:gd name="connsiteY2" fmla="*/ 3354779 h 3354779"/>
              <a:gd name="connsiteX3" fmla="*/ 0 w 1313213"/>
              <a:gd name="connsiteY3" fmla="*/ 0 h 3354779"/>
              <a:gd name="connsiteX0" fmla="*/ 0 w 1313240"/>
              <a:gd name="connsiteY0" fmla="*/ 0 h 3354779"/>
              <a:gd name="connsiteX1" fmla="*/ 1313213 w 1313240"/>
              <a:gd name="connsiteY1" fmla="*/ 0 h 3354779"/>
              <a:gd name="connsiteX2" fmla="*/ 1313213 w 1313240"/>
              <a:gd name="connsiteY2" fmla="*/ 3354779 h 3354779"/>
              <a:gd name="connsiteX3" fmla="*/ 0 w 1313240"/>
              <a:gd name="connsiteY3" fmla="*/ 0 h 33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240" h="3354779">
                <a:moveTo>
                  <a:pt x="0" y="0"/>
                </a:moveTo>
                <a:lnTo>
                  <a:pt x="1313213" y="0"/>
                </a:lnTo>
                <a:lnTo>
                  <a:pt x="1313213" y="3354779"/>
                </a:lnTo>
                <a:cubicBezTo>
                  <a:pt x="1314862" y="3309257"/>
                  <a:pt x="1245260" y="1613065"/>
                  <a:pt x="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152400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Daftar</a:t>
            </a:r>
            <a:r>
              <a:rPr lang="en-US" sz="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5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Pustaka</a:t>
            </a:r>
            <a:endParaRPr lang="en-US" sz="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52400" y="1014174"/>
            <a:ext cx="86868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Chevron 2">
            <a:hlinkClick r:id="" action="ppaction://hlinkshowjump?jump=previousslide" highlightClick="1"/>
            <a:hlinkHover r:id="" action="ppaction://noaction" highlightClick="1"/>
          </p:cNvPr>
          <p:cNvSpPr/>
          <p:nvPr userDrawn="1"/>
        </p:nvSpPr>
        <p:spPr>
          <a:xfrm flipH="1">
            <a:off x="78267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hevron 2">
            <a:hlinkClick r:id="" action="ppaction://hlinkshowjump?jump=firstslide" highlightClick="1"/>
            <a:hlinkHover r:id="" action="ppaction://noaction" highlightClick="1"/>
          </p:cNvPr>
          <p:cNvSpPr/>
          <p:nvPr userDrawn="1"/>
        </p:nvSpPr>
        <p:spPr>
          <a:xfrm flipH="1">
            <a:off x="8035408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hevron 2">
            <a:hlinkClick r:id="" action="ppaction://hlinkshowjump?jump=endshow" highlightClick="1"/>
            <a:hlinkHover r:id="" action="ppaction://noaction" highlightClick="1"/>
          </p:cNvPr>
          <p:cNvSpPr/>
          <p:nvPr userDrawn="1"/>
        </p:nvSpPr>
        <p:spPr>
          <a:xfrm>
            <a:off x="8464899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5000" baseline="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Kasih</a:t>
            </a:r>
            <a:endParaRPr lang="en-US" sz="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381000"/>
            <a:ext cx="8305800" cy="594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"/>
          <p:cNvSpPr/>
          <p:nvPr userDrawn="1"/>
        </p:nvSpPr>
        <p:spPr>
          <a:xfrm rot="5400000">
            <a:off x="7049488" y="4759531"/>
            <a:ext cx="834243" cy="3354779"/>
          </a:xfrm>
          <a:custGeom>
            <a:avLst/>
            <a:gdLst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3200400 h 3200400"/>
              <a:gd name="connsiteX4" fmla="*/ 0 w 1420091"/>
              <a:gd name="connsiteY4" fmla="*/ 0 h 3200400"/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0 h 3200400"/>
              <a:gd name="connsiteX0" fmla="*/ 0 w 660070"/>
              <a:gd name="connsiteY0" fmla="*/ 617517 h 3200400"/>
              <a:gd name="connsiteX1" fmla="*/ 660070 w 660070"/>
              <a:gd name="connsiteY1" fmla="*/ 0 h 3200400"/>
              <a:gd name="connsiteX2" fmla="*/ 660070 w 660070"/>
              <a:gd name="connsiteY2" fmla="*/ 3200400 h 3200400"/>
              <a:gd name="connsiteX3" fmla="*/ 0 w 660070"/>
              <a:gd name="connsiteY3" fmla="*/ 617517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354779"/>
              <a:gd name="connsiteX1" fmla="*/ 1313213 w 1313213"/>
              <a:gd name="connsiteY1" fmla="*/ 0 h 3354779"/>
              <a:gd name="connsiteX2" fmla="*/ 1313213 w 1313213"/>
              <a:gd name="connsiteY2" fmla="*/ 3354779 h 3354779"/>
              <a:gd name="connsiteX3" fmla="*/ 0 w 1313213"/>
              <a:gd name="connsiteY3" fmla="*/ 0 h 3354779"/>
              <a:gd name="connsiteX0" fmla="*/ 0 w 1313240"/>
              <a:gd name="connsiteY0" fmla="*/ 0 h 3354779"/>
              <a:gd name="connsiteX1" fmla="*/ 1313213 w 1313240"/>
              <a:gd name="connsiteY1" fmla="*/ 0 h 3354779"/>
              <a:gd name="connsiteX2" fmla="*/ 1313213 w 1313240"/>
              <a:gd name="connsiteY2" fmla="*/ 3354779 h 3354779"/>
              <a:gd name="connsiteX3" fmla="*/ 0 w 1313240"/>
              <a:gd name="connsiteY3" fmla="*/ 0 h 33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240" h="3354779">
                <a:moveTo>
                  <a:pt x="0" y="0"/>
                </a:moveTo>
                <a:lnTo>
                  <a:pt x="1313213" y="0"/>
                </a:lnTo>
                <a:lnTo>
                  <a:pt x="1313213" y="3354779"/>
                </a:lnTo>
                <a:cubicBezTo>
                  <a:pt x="1314862" y="3309257"/>
                  <a:pt x="1245260" y="1613065"/>
                  <a:pt x="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2">
            <a:hlinkClick r:id="" action="ppaction://hlinkshowjump?jump=previousslide" highlightClick="1"/>
            <a:hlinkHover r:id="" action="ppaction://noaction" highlightClick="1"/>
          </p:cNvPr>
          <p:cNvSpPr/>
          <p:nvPr userDrawn="1"/>
        </p:nvSpPr>
        <p:spPr>
          <a:xfrm flipH="1">
            <a:off x="78267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hevron 2">
            <a:hlinkClick r:id="" action="ppaction://hlinkshowjump?jump=nextslide" highlightClick="1"/>
            <a:hlinkHover r:id="" action="ppaction://noaction" highlightClick="1"/>
          </p:cNvPr>
          <p:cNvSpPr/>
          <p:nvPr userDrawn="1"/>
        </p:nvSpPr>
        <p:spPr>
          <a:xfrm>
            <a:off x="88173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&gt;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hevron 2">
            <a:hlinkClick r:id="" action="ppaction://hlinkshowjump?jump=firstslide" highlightClick="1"/>
            <a:hlinkHover r:id="" action="ppaction://noaction" highlightClick="1"/>
          </p:cNvPr>
          <p:cNvSpPr/>
          <p:nvPr userDrawn="1"/>
        </p:nvSpPr>
        <p:spPr>
          <a:xfrm flipH="1">
            <a:off x="8035408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hevron 2">
            <a:hlinkClick r:id="" action="ppaction://hlinkshowjump?jump=endshow" highlightClick="1"/>
            <a:hlinkHover r:id="" action="ppaction://noaction" highlightClick="1"/>
          </p:cNvPr>
          <p:cNvSpPr/>
          <p:nvPr userDrawn="1"/>
        </p:nvSpPr>
        <p:spPr>
          <a:xfrm>
            <a:off x="8464899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1.xml"/><Relationship Id="rId4" Type="http://schemas.openxmlformats.org/officeDocument/2006/relationships/audio" Target="../media/audio2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Skenario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Praktik</a:t>
            </a:r>
            <a:r>
              <a:rPr lang="en-US" sz="1800" dirty="0"/>
              <a:t> </a:t>
            </a:r>
            <a:r>
              <a:rPr lang="en-US" sz="1800" dirty="0" err="1"/>
              <a:t>Industri</a:t>
            </a: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Area </a:t>
            </a:r>
            <a:r>
              <a:rPr lang="en-US" sz="1800" dirty="0" err="1"/>
              <a:t>Berbasis</a:t>
            </a:r>
            <a:r>
              <a:rPr lang="en-US" sz="1800" dirty="0"/>
              <a:t> </a:t>
            </a:r>
            <a:r>
              <a:rPr lang="en-US" sz="1800" dirty="0" err="1"/>
              <a:t>Subjek</a:t>
            </a: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Proses Development Model </a:t>
            </a:r>
            <a:r>
              <a:rPr lang="en-US" sz="1800" dirty="0" err="1"/>
              <a:t>Bisnis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Priambodo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11" name="Tombol 01">
            <a:hlinkClick r:id="rId2" action="ppaction://hlinksldjump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Pembuka</a:t>
            </a:r>
            <a:endParaRPr lang="en-US" sz="1300" dirty="0"/>
          </a:p>
        </p:txBody>
      </p:sp>
      <p:sp>
        <p:nvSpPr>
          <p:cNvPr id="9" name="Tombol 02">
            <a:hlinkClick r:id="rId5" action="ppaction://hlinksldjump" highlightClick="1"/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Daftar</a:t>
            </a:r>
            <a:r>
              <a:rPr lang="en-US" sz="1200" dirty="0" smtClean="0"/>
              <a:t> </a:t>
            </a:r>
            <a:r>
              <a:rPr lang="en-US" sz="1200" dirty="0" err="1" smtClean="0"/>
              <a:t>Pustaka</a:t>
            </a:r>
            <a:endParaRPr lang="en-US" sz="1200" dirty="0"/>
          </a:p>
        </p:txBody>
      </p:sp>
      <p:sp>
        <p:nvSpPr>
          <p:cNvPr id="10" name="Tombol 03">
            <a:hlinkClick r:id="" action="ppaction://hlinkshowjump?jump=endshow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Akhiri</a:t>
            </a:r>
            <a:r>
              <a:rPr lang="en-US" sz="1200" dirty="0" smtClean="0"/>
              <a:t> </a:t>
            </a:r>
            <a:r>
              <a:rPr lang="en-US" sz="1200" dirty="0" err="1" smtClean="0"/>
              <a:t>Presentasi</a:t>
            </a:r>
            <a:endParaRPr lang="en-US" sz="1200" dirty="0"/>
          </a:p>
        </p:txBody>
      </p:sp>
      <p:sp>
        <p:nvSpPr>
          <p:cNvPr id="18" name="Tombol 04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04</a:t>
            </a:r>
            <a:endParaRPr lang="en-US" sz="1200" dirty="0"/>
          </a:p>
        </p:txBody>
      </p:sp>
      <p:sp>
        <p:nvSpPr>
          <p:cNvPr id="14" name="Tombol 05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02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05</a:t>
            </a:r>
            <a:endParaRPr lang="en-US" sz="1200" dirty="0"/>
          </a:p>
        </p:txBody>
      </p:sp>
      <p:sp>
        <p:nvSpPr>
          <p:cNvPr id="12" name="Tombol 06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9725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06</a:t>
            </a:r>
            <a:endParaRPr lang="en-US" sz="1200" dirty="0"/>
          </a:p>
        </p:txBody>
      </p:sp>
      <p:sp>
        <p:nvSpPr>
          <p:cNvPr id="13" name="Tombol 07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9725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07</a:t>
            </a:r>
            <a:endParaRPr lang="en-US" sz="1200" dirty="0"/>
          </a:p>
        </p:txBody>
      </p:sp>
      <p:sp>
        <p:nvSpPr>
          <p:cNvPr id="19" name="Tombol 08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9725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08</a:t>
            </a:r>
            <a:endParaRPr lang="en-US" sz="1200" dirty="0"/>
          </a:p>
        </p:txBody>
      </p:sp>
      <p:sp>
        <p:nvSpPr>
          <p:cNvPr id="17" name="Tombol 09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866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09</a:t>
            </a:r>
            <a:endParaRPr lang="en-US" sz="1200" dirty="0"/>
          </a:p>
        </p:txBody>
      </p:sp>
      <p:sp>
        <p:nvSpPr>
          <p:cNvPr id="15" name="Tombol 10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96125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10</a:t>
            </a:r>
            <a:endParaRPr lang="en-US" sz="1200" dirty="0"/>
          </a:p>
        </p:txBody>
      </p:sp>
      <p:sp>
        <p:nvSpPr>
          <p:cNvPr id="16" name="Tombol 11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96125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11</a:t>
            </a:r>
            <a:endParaRPr lang="en-US" sz="1200" dirty="0"/>
          </a:p>
        </p:txBody>
      </p:sp>
      <p:sp>
        <p:nvSpPr>
          <p:cNvPr id="20" name="Tombol 12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96125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12</a:t>
            </a:r>
            <a:endParaRPr lang="en-US" sz="120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714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8600" y="76200"/>
            <a:ext cx="8534400" cy="690563"/>
          </a:xfrm>
        </p:spPr>
        <p:txBody>
          <a:bodyPr/>
          <a:lstStyle/>
          <a:p>
            <a:r>
              <a:rPr lang="en-US" sz="3900" dirty="0" err="1">
                <a:effectLst/>
              </a:rPr>
              <a:t>Tahap</a:t>
            </a:r>
            <a:r>
              <a:rPr lang="en-US" sz="3900" dirty="0">
                <a:effectLst/>
              </a:rPr>
              <a:t> </a:t>
            </a:r>
            <a:r>
              <a:rPr lang="en-US" sz="3900" dirty="0" err="1">
                <a:effectLst/>
              </a:rPr>
              <a:t>Identifikasi</a:t>
            </a:r>
            <a:r>
              <a:rPr lang="en-US" sz="3900" dirty="0">
                <a:effectLst/>
              </a:rPr>
              <a:t> </a:t>
            </a:r>
            <a:r>
              <a:rPr lang="en-US" sz="3900" dirty="0" err="1">
                <a:effectLst/>
              </a:rPr>
              <a:t>Analisa</a:t>
            </a:r>
            <a:r>
              <a:rPr lang="en-US" sz="3900" dirty="0">
                <a:effectLst/>
              </a:rPr>
              <a:t> Proses </a:t>
            </a:r>
            <a:r>
              <a:rPr lang="en-US" sz="3900" dirty="0" err="1">
                <a:effectLst/>
              </a:rPr>
              <a:t>Bisnis</a:t>
            </a:r>
            <a:endParaRPr lang="en-US" sz="39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72244624"/>
              </p:ext>
            </p:extLst>
          </p:nvPr>
        </p:nvGraphicFramePr>
        <p:xfrm>
          <a:off x="609600" y="990600"/>
          <a:ext cx="7848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62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457200" y="1143000"/>
            <a:ext cx="8305800" cy="533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Hollander, Anita S, Accounting, Information Technology, and Solution </a:t>
            </a:r>
            <a:r>
              <a:rPr lang="en-US" sz="1800" dirty="0" err="1">
                <a:solidFill>
                  <a:schemeClr val="bg1"/>
                </a:solidFill>
              </a:rPr>
              <a:t>Bisnis</a:t>
            </a:r>
            <a:r>
              <a:rPr lang="en-US" sz="1800" dirty="0">
                <a:solidFill>
                  <a:schemeClr val="bg1"/>
                </a:solidFill>
              </a:rPr>
              <a:t>, McGraw Hill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Charles T. </a:t>
            </a:r>
            <a:r>
              <a:rPr lang="en-US" sz="1800" dirty="0" err="1">
                <a:solidFill>
                  <a:schemeClr val="bg1"/>
                </a:solidFill>
              </a:rPr>
              <a:t>horngen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Pengantar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Akuntansi</a:t>
            </a:r>
            <a:r>
              <a:rPr lang="en-US" sz="1800" dirty="0">
                <a:solidFill>
                  <a:schemeClr val="bg1"/>
                </a:solidFill>
              </a:rPr>
              <a:t> di Indonesia, </a:t>
            </a:r>
            <a:r>
              <a:rPr lang="en-US" sz="1800" dirty="0" err="1">
                <a:solidFill>
                  <a:schemeClr val="bg1"/>
                </a:solidFill>
              </a:rPr>
              <a:t>Salemba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empat</a:t>
            </a:r>
            <a:r>
              <a:rPr lang="en-US" sz="1800" dirty="0">
                <a:solidFill>
                  <a:schemeClr val="bg1"/>
                </a:solidFill>
              </a:rPr>
              <a:t>, Jakarta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Joseph W. Wilkinson, Accounting and Information Systems, John Wiley and Sons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Raymond McLeod, Management Information Systems, Prentice Hall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</a:rPr>
              <a:t>Jogiyanto</a:t>
            </a:r>
            <a:r>
              <a:rPr lang="en-US" sz="1800" dirty="0">
                <a:solidFill>
                  <a:schemeClr val="bg1"/>
                </a:solidFill>
              </a:rPr>
              <a:t>. HM, </a:t>
            </a:r>
            <a:r>
              <a:rPr lang="en-US" sz="1800" dirty="0" err="1">
                <a:solidFill>
                  <a:schemeClr val="bg1"/>
                </a:solidFill>
              </a:rPr>
              <a:t>Pengantar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Teknologi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Informasi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Andi</a:t>
            </a:r>
            <a:r>
              <a:rPr lang="en-US" sz="1800" dirty="0">
                <a:solidFill>
                  <a:schemeClr val="bg1"/>
                </a:solidFill>
              </a:rPr>
              <a:t> Offset, Yogyakarta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</a:rPr>
              <a:t>Jogiyanto</a:t>
            </a:r>
            <a:r>
              <a:rPr lang="en-US" sz="1800" dirty="0">
                <a:solidFill>
                  <a:schemeClr val="bg1"/>
                </a:solidFill>
              </a:rPr>
              <a:t>. HM, </a:t>
            </a:r>
            <a:r>
              <a:rPr lang="en-US" sz="1800" dirty="0" err="1">
                <a:solidFill>
                  <a:schemeClr val="bg1"/>
                </a:solidFill>
              </a:rPr>
              <a:t>Sistem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Analis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Desain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Pendekatan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Terstruktur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Teori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Aplikasi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Bisnis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Andi</a:t>
            </a:r>
            <a:r>
              <a:rPr lang="en-US" sz="1800" dirty="0">
                <a:solidFill>
                  <a:schemeClr val="bg1"/>
                </a:solidFill>
              </a:rPr>
              <a:t> Offset, Yogyakarta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</a:rPr>
              <a:t>Jogiyanto</a:t>
            </a:r>
            <a:r>
              <a:rPr lang="en-US" sz="1800" dirty="0">
                <a:solidFill>
                  <a:schemeClr val="bg1"/>
                </a:solidFill>
              </a:rPr>
              <a:t>. HM, </a:t>
            </a:r>
            <a:r>
              <a:rPr lang="en-US" sz="1800" dirty="0" err="1">
                <a:solidFill>
                  <a:schemeClr val="bg1"/>
                </a:solidFill>
              </a:rPr>
              <a:t>Sistem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Informasi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Akuntansi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berbasis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komputer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Andi</a:t>
            </a:r>
            <a:r>
              <a:rPr lang="en-US" sz="1800" dirty="0">
                <a:solidFill>
                  <a:schemeClr val="bg1"/>
                </a:solidFill>
              </a:rPr>
              <a:t> Offset, Yogyakarta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</a:rPr>
              <a:t>Dadan</a:t>
            </a:r>
            <a:r>
              <a:rPr lang="en-US" sz="1800" dirty="0">
                <a:solidFill>
                  <a:schemeClr val="bg1"/>
                </a:solidFill>
              </a:rPr>
              <a:t> Umar </a:t>
            </a:r>
            <a:r>
              <a:rPr lang="en-US" sz="1800" dirty="0" err="1">
                <a:solidFill>
                  <a:schemeClr val="bg1"/>
                </a:solidFill>
              </a:rPr>
              <a:t>Daihani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Komputerisasi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pengambilan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keputusan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Elex</a:t>
            </a:r>
            <a:r>
              <a:rPr lang="en-US" sz="1800" dirty="0">
                <a:solidFill>
                  <a:schemeClr val="bg1"/>
                </a:solidFill>
              </a:rPr>
              <a:t> Media </a:t>
            </a:r>
            <a:r>
              <a:rPr lang="en-US" sz="1800" dirty="0" err="1">
                <a:solidFill>
                  <a:schemeClr val="bg1"/>
                </a:solidFill>
              </a:rPr>
              <a:t>Komputindo</a:t>
            </a:r>
            <a:r>
              <a:rPr lang="en-US" sz="1800" dirty="0">
                <a:solidFill>
                  <a:schemeClr val="bg1"/>
                </a:solidFill>
              </a:rPr>
              <a:t>, Jakarta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</a:rPr>
              <a:t>Husein</a:t>
            </a:r>
            <a:r>
              <a:rPr lang="en-US" sz="1800" dirty="0">
                <a:solidFill>
                  <a:schemeClr val="bg1"/>
                </a:solidFill>
              </a:rPr>
              <a:t> Umar, Business an introduction, </a:t>
            </a:r>
            <a:r>
              <a:rPr lang="en-US" sz="1800" dirty="0" err="1">
                <a:solidFill>
                  <a:schemeClr val="bg1"/>
                </a:solidFill>
              </a:rPr>
              <a:t>Gramedia</a:t>
            </a:r>
            <a:r>
              <a:rPr lang="en-US" sz="1800" dirty="0">
                <a:solidFill>
                  <a:schemeClr val="bg1"/>
                </a:solidFill>
              </a:rPr>
              <a:t>, Jakarta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</a:rPr>
              <a:t>Husein</a:t>
            </a:r>
            <a:r>
              <a:rPr lang="en-US" sz="1800" dirty="0">
                <a:solidFill>
                  <a:schemeClr val="bg1"/>
                </a:solidFill>
              </a:rPr>
              <a:t> Umar, </a:t>
            </a:r>
            <a:r>
              <a:rPr lang="en-US" sz="1800" dirty="0" err="1">
                <a:solidFill>
                  <a:schemeClr val="bg1"/>
                </a:solidFill>
              </a:rPr>
              <a:t>Metode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Riset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Bisnis,Gramedia</a:t>
            </a:r>
            <a:r>
              <a:rPr lang="en-US" sz="1800" dirty="0">
                <a:solidFill>
                  <a:schemeClr val="bg1"/>
                </a:solidFill>
              </a:rPr>
              <a:t>, Jakarta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Philip Kotler, Marketing management, Prentice Hall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Gary </a:t>
            </a:r>
            <a:r>
              <a:rPr lang="en-US" sz="1800" dirty="0" err="1">
                <a:solidFill>
                  <a:schemeClr val="bg1"/>
                </a:solidFill>
              </a:rPr>
              <a:t>Desls</a:t>
            </a:r>
            <a:r>
              <a:rPr lang="en-US" sz="1800" dirty="0">
                <a:solidFill>
                  <a:schemeClr val="bg1"/>
                </a:solidFill>
              </a:rPr>
              <a:t>, Human resource management, Prentice Hall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Gilbert A.C., </a:t>
            </a:r>
            <a:r>
              <a:rPr lang="en-US" sz="1800" dirty="0" err="1">
                <a:solidFill>
                  <a:schemeClr val="bg1"/>
                </a:solidFill>
              </a:rPr>
              <a:t>Dasar-dasar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riset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pemasaran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Erlangga</a:t>
            </a:r>
            <a:r>
              <a:rPr lang="en-US" sz="1800" dirty="0">
                <a:solidFill>
                  <a:schemeClr val="bg1"/>
                </a:solidFill>
              </a:rPr>
              <a:t>, Jakarta </a:t>
            </a:r>
          </a:p>
        </p:txBody>
      </p:sp>
    </p:spTree>
    <p:extLst>
      <p:ext uri="{BB962C8B-B14F-4D97-AF65-F5344CB8AC3E}">
        <p14:creationId xmlns:p14="http://schemas.microsoft.com/office/powerpoint/2010/main" val="394016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Priambodo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4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8600" y="76200"/>
            <a:ext cx="8153400" cy="690563"/>
          </a:xfrm>
        </p:spPr>
        <p:txBody>
          <a:bodyPr/>
          <a:lstStyle/>
          <a:p>
            <a:r>
              <a:rPr lang="en-US" dirty="0" smtClean="0">
                <a:effectLst/>
              </a:rPr>
              <a:t>Business Process Reengineering</a:t>
            </a:r>
            <a:endParaRPr lang="en-US" dirty="0">
              <a:effectLst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16863552"/>
              </p:ext>
            </p:extLst>
          </p:nvPr>
        </p:nvGraphicFramePr>
        <p:xfrm>
          <a:off x="476250" y="990600"/>
          <a:ext cx="8229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3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memperkuat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Perusahaan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smtClean="0"/>
              <a:t>Perusahaan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Proses </a:t>
            </a:r>
            <a:r>
              <a:rPr lang="en-US" b="1" dirty="0" err="1" smtClean="0">
                <a:effectLst/>
              </a:rPr>
              <a:t>Bisnis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 err="1"/>
              <a:t>Analisa</a:t>
            </a:r>
            <a:r>
              <a:rPr lang="en-US" sz="2400" dirty="0"/>
              <a:t> proses </a:t>
            </a:r>
            <a:r>
              <a:rPr lang="en-US" sz="2400" dirty="0" err="1"/>
              <a:t>bisnis</a:t>
            </a:r>
            <a:r>
              <a:rPr lang="en-US" sz="2400" dirty="0"/>
              <a:t> yang </a:t>
            </a:r>
            <a:r>
              <a:rPr lang="en-US" sz="2400" dirty="0" err="1"/>
              <a:t>sukses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dirty="0" err="1"/>
              <a:t>spesifikasi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  <a:endParaRPr lang="en-US" sz="2400" dirty="0" smtClean="0"/>
          </a:p>
          <a:p>
            <a:pPr lvl="0"/>
            <a:r>
              <a:rPr lang="en-US" sz="2400" dirty="0" err="1"/>
              <a:t>Analisa</a:t>
            </a:r>
            <a:r>
              <a:rPr lang="en-US" sz="2400" dirty="0"/>
              <a:t> proses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dimulai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mengembangkan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yang </a:t>
            </a:r>
            <a:r>
              <a:rPr lang="en-US" sz="2400" dirty="0" err="1"/>
              <a:t>jelas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strategi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. </a:t>
            </a:r>
          </a:p>
          <a:p>
            <a:pPr lvl="0"/>
            <a:r>
              <a:rPr lang="en-US" sz="2400" dirty="0" err="1"/>
              <a:t>Pertimbangan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kepuasan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konsumen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dibelakang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strategi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. </a:t>
            </a:r>
            <a:endParaRPr lang="en-US" sz="2400" dirty="0" smtClean="0"/>
          </a:p>
          <a:p>
            <a:pPr lvl="0"/>
            <a:r>
              <a:rPr lang="en-US" sz="2400" dirty="0" err="1"/>
              <a:t>Menitik</a:t>
            </a:r>
            <a:r>
              <a:rPr lang="en-US" sz="2400" dirty="0"/>
              <a:t> </a:t>
            </a:r>
            <a:r>
              <a:rPr lang="en-US" sz="2400" dirty="0" err="1"/>
              <a:t>beratkan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proses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menselaraskan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proses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. </a:t>
            </a:r>
          </a:p>
          <a:p>
            <a:pPr lvl="0"/>
            <a:r>
              <a:rPr lang="en-US" sz="2400" dirty="0" err="1"/>
              <a:t>Identifikasikan</a:t>
            </a:r>
            <a:r>
              <a:rPr lang="en-US" sz="2400" dirty="0"/>
              <a:t> proses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tambah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proses </a:t>
            </a:r>
            <a:r>
              <a:rPr lang="en-US" sz="2400" dirty="0" err="1"/>
              <a:t>pendukungnya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kontribusi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. </a:t>
            </a:r>
          </a:p>
          <a:p>
            <a:pPr marL="0" lvl="0" indent="0">
              <a:buNone/>
            </a:pP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Proses </a:t>
            </a:r>
            <a:r>
              <a:rPr lang="en-US" b="1" dirty="0" err="1">
                <a:effectLst/>
              </a:rPr>
              <a:t>Bisnis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7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/>
              <a:t>tehnik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 yang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proven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sebaik-baiknya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deliverables-</a:t>
            </a:r>
            <a:r>
              <a:rPr lang="en-US" sz="2400" dirty="0" err="1"/>
              <a:t>nya</a:t>
            </a:r>
            <a:r>
              <a:rPr lang="en-US" sz="2400" dirty="0"/>
              <a:t>. </a:t>
            </a:r>
          </a:p>
          <a:p>
            <a:pPr lvl="0"/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analisa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mengidentifikasi</a:t>
            </a:r>
            <a:r>
              <a:rPr lang="en-US" sz="2400" dirty="0"/>
              <a:t> proses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tambah</a:t>
            </a:r>
            <a:r>
              <a:rPr lang="en-US" sz="2400" dirty="0"/>
              <a:t>. </a:t>
            </a:r>
          </a:p>
          <a:p>
            <a:pPr lvl="0"/>
            <a:r>
              <a:rPr lang="en-US" sz="2400" dirty="0" err="1"/>
              <a:t>Mengembangkan</a:t>
            </a:r>
            <a:r>
              <a:rPr lang="en-US" sz="2400" dirty="0"/>
              <a:t> </a:t>
            </a:r>
            <a:r>
              <a:rPr lang="en-US" sz="2400" dirty="0" err="1"/>
              <a:t>terobosan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kerangka</a:t>
            </a:r>
            <a:r>
              <a:rPr lang="en-US" sz="2400" dirty="0"/>
              <a:t> </a:t>
            </a:r>
            <a:r>
              <a:rPr lang="en-US" sz="2400" dirty="0" err="1"/>
              <a:t>berpikir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visi</a:t>
            </a:r>
            <a:r>
              <a:rPr lang="en-US" sz="2400" dirty="0"/>
              <a:t> yang </a:t>
            </a:r>
            <a:r>
              <a:rPr lang="en-US" sz="2400" dirty="0" err="1"/>
              <a:t>berani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yang </a:t>
            </a:r>
            <a:r>
              <a:rPr lang="en-US" sz="2400" dirty="0" err="1"/>
              <a:t>radikal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yang </a:t>
            </a:r>
            <a:r>
              <a:rPr lang="en-US" sz="2400" dirty="0" err="1"/>
              <a:t>bertahap</a:t>
            </a:r>
            <a:r>
              <a:rPr lang="en-US" sz="2400" dirty="0"/>
              <a:t>. </a:t>
            </a:r>
          </a:p>
          <a:p>
            <a:pPr lvl="0"/>
            <a:r>
              <a:rPr lang="en-US" sz="2400" dirty="0" err="1"/>
              <a:t>Mempertimbangkan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karyawan</a:t>
            </a:r>
            <a:r>
              <a:rPr lang="en-US" sz="2400" dirty="0"/>
              <a:t> </a:t>
            </a:r>
            <a:r>
              <a:rPr lang="en-US" sz="2400" dirty="0" err="1"/>
              <a:t>dikembangkan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diperkuat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mengimplementasikan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Proses </a:t>
            </a:r>
            <a:r>
              <a:rPr lang="en-US" b="1" dirty="0" err="1">
                <a:effectLst/>
              </a:rPr>
              <a:t>Bisnis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0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2400" dirty="0" err="1" smtClean="0"/>
              <a:t>Menyajikan</a:t>
            </a:r>
            <a:r>
              <a:rPr lang="en-US" sz="2400" dirty="0" smtClean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lengkap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argumen</a:t>
            </a:r>
            <a:r>
              <a:rPr lang="en-US" sz="2400" dirty="0"/>
              <a:t> yang </a:t>
            </a:r>
            <a:r>
              <a:rPr lang="en-US" sz="2400" dirty="0" err="1"/>
              <a:t>meyakinkan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pengambilan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Mengembangkan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rencana</a:t>
            </a:r>
            <a:r>
              <a:rPr lang="en-US" sz="2400" dirty="0"/>
              <a:t> </a:t>
            </a:r>
            <a:r>
              <a:rPr lang="en-US" sz="2400" dirty="0" err="1"/>
              <a:t>implementasi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spesifikasi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,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, </a:t>
            </a:r>
            <a:r>
              <a:rPr lang="en-US" sz="2400" dirty="0" err="1"/>
              <a:t>jangka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persetujuan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Proses </a:t>
            </a:r>
            <a:r>
              <a:rPr lang="en-US" b="1" dirty="0" err="1">
                <a:effectLst/>
              </a:rPr>
              <a:t>Bisnis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5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analisa</a:t>
            </a:r>
            <a:r>
              <a:rPr lang="en-US" sz="2400" dirty="0"/>
              <a:t> proses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strategis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err="1"/>
              <a:t>Identifikasi</a:t>
            </a:r>
            <a:r>
              <a:rPr lang="en-US" sz="2400" dirty="0"/>
              <a:t> proses </a:t>
            </a:r>
            <a:r>
              <a:rPr lang="en-US" sz="2400" dirty="0" err="1"/>
              <a:t>inti</a:t>
            </a:r>
            <a:r>
              <a:rPr lang="en-US" sz="2400" dirty="0"/>
              <a:t> </a:t>
            </a:r>
            <a:r>
              <a:rPr lang="en-US" sz="2400" dirty="0" err="1"/>
              <a:t>operasional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managerial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map proses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(high level process map)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Proses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dievaluasi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dampaknya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,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kesuksesannya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feasible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tidaknya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jangka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err="1"/>
              <a:t>Mengembangkan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visi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</a:t>
            </a:r>
            <a:r>
              <a:rPr lang="en-US" sz="2400" dirty="0" err="1"/>
              <a:t>beroperasi</a:t>
            </a:r>
            <a:r>
              <a:rPr lang="en-US" sz="2400" dirty="0"/>
              <a:t> </a:t>
            </a:r>
            <a:r>
              <a:rPr lang="en-US" sz="2400" dirty="0" err="1"/>
              <a:t>dimasa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datang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proses </a:t>
            </a:r>
            <a:r>
              <a:rPr lang="en-US" sz="2400" dirty="0" err="1"/>
              <a:t>inti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yang </a:t>
            </a:r>
            <a:r>
              <a:rPr lang="en-US" sz="2400" dirty="0" err="1"/>
              <a:t>mendapat</a:t>
            </a:r>
            <a:r>
              <a:rPr lang="en-US" sz="2400" dirty="0"/>
              <a:t> </a:t>
            </a:r>
            <a:r>
              <a:rPr lang="en-US" sz="2400" dirty="0" err="1"/>
              <a:t>prioritas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dilakukannya</a:t>
            </a:r>
            <a:r>
              <a:rPr lang="en-US" sz="2400" dirty="0"/>
              <a:t> </a:t>
            </a:r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Analisa</a:t>
            </a:r>
            <a:r>
              <a:rPr lang="en-US" dirty="0">
                <a:effectLst/>
              </a:rPr>
              <a:t> Proses </a:t>
            </a:r>
            <a:r>
              <a:rPr lang="en-US" dirty="0" err="1">
                <a:effectLst/>
              </a:rPr>
              <a:t>Bisnis</a:t>
            </a:r>
            <a:r>
              <a:rPr lang="en-US" dirty="0">
                <a:effectLst/>
              </a:rPr>
              <a:t> - </a:t>
            </a:r>
            <a:r>
              <a:rPr lang="en-US" dirty="0" err="1">
                <a:effectLst/>
              </a:rPr>
              <a:t>Strategis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5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/>
              <a:t>Faktor</a:t>
            </a:r>
            <a:r>
              <a:rPr lang="en-US" sz="2400" b="1" dirty="0"/>
              <a:t> </a:t>
            </a:r>
            <a:r>
              <a:rPr lang="en-US" sz="2400" b="1" dirty="0" err="1"/>
              <a:t>kritis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suksesnya</a:t>
            </a:r>
            <a:r>
              <a:rPr lang="en-US" sz="2400" b="1" dirty="0"/>
              <a:t> </a:t>
            </a:r>
            <a:r>
              <a:rPr lang="en-US" sz="2400" b="1" dirty="0" err="1"/>
              <a:t>analisa</a:t>
            </a:r>
            <a:r>
              <a:rPr lang="en-US" sz="2400" b="1" dirty="0"/>
              <a:t> proses </a:t>
            </a:r>
            <a:r>
              <a:rPr lang="en-US" sz="2400" b="1" dirty="0" err="1"/>
              <a:t>bisnis</a:t>
            </a:r>
            <a:r>
              <a:rPr lang="en-US" sz="2400" b="1" dirty="0"/>
              <a:t> yang </a:t>
            </a:r>
            <a:r>
              <a:rPr lang="en-US" sz="2400" b="1" dirty="0" err="1"/>
              <a:t>bersifat</a:t>
            </a:r>
            <a:r>
              <a:rPr lang="en-US" sz="2400" b="1" dirty="0"/>
              <a:t> </a:t>
            </a:r>
            <a:r>
              <a:rPr lang="en-US" sz="2400" b="1" dirty="0" err="1"/>
              <a:t>taktis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:</a:t>
            </a:r>
            <a:endParaRPr lang="en-US" sz="2400" dirty="0"/>
          </a:p>
          <a:p>
            <a:pPr lvl="0"/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jelas</a:t>
            </a:r>
            <a:r>
              <a:rPr lang="en-US" sz="2400" dirty="0"/>
              <a:t> </a:t>
            </a:r>
            <a:r>
              <a:rPr lang="en-US" sz="2400" dirty="0" err="1"/>
              <a:t>situasi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yang </a:t>
            </a:r>
            <a:r>
              <a:rPr lang="en-US" sz="2400" dirty="0" err="1"/>
              <a:t>dihadapi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menambah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mempengaruhi</a:t>
            </a:r>
            <a:r>
              <a:rPr lang="en-US" sz="2400" dirty="0"/>
              <a:t> </a:t>
            </a:r>
            <a:r>
              <a:rPr lang="en-US" sz="2400" dirty="0" err="1"/>
              <a:t>hirarki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diagnosa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peralatan</a:t>
            </a:r>
            <a:r>
              <a:rPr lang="en-US" sz="2400" dirty="0"/>
              <a:t> 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esensial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sukses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memanage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Analisa</a:t>
            </a:r>
            <a:r>
              <a:rPr lang="en-US" dirty="0">
                <a:effectLst/>
              </a:rPr>
              <a:t> Proses </a:t>
            </a:r>
            <a:r>
              <a:rPr lang="en-US" dirty="0" err="1">
                <a:effectLst/>
              </a:rPr>
              <a:t>Bisnis</a:t>
            </a:r>
            <a:r>
              <a:rPr lang="en-US" dirty="0">
                <a:effectLst/>
              </a:rPr>
              <a:t> - </a:t>
            </a:r>
            <a:r>
              <a:rPr lang="en-US" dirty="0" err="1">
                <a:effectLst/>
              </a:rPr>
              <a:t>Taktis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1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Recognizing The Need (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Developing Executive Consensus (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Kesepakatan</a:t>
            </a:r>
            <a:r>
              <a:rPr lang="en-US" dirty="0" smtClean="0"/>
              <a:t> </a:t>
            </a:r>
            <a:r>
              <a:rPr lang="en-US" dirty="0" err="1" smtClean="0"/>
              <a:t>Eksekutif</a:t>
            </a:r>
            <a:r>
              <a:rPr lang="en-US" dirty="0" smtClean="0"/>
              <a:t>) </a:t>
            </a:r>
          </a:p>
          <a:p>
            <a:r>
              <a:rPr lang="en-US" dirty="0" smtClean="0"/>
              <a:t>Training The Reengineering Team (</a:t>
            </a:r>
            <a:r>
              <a:rPr lang="en-US" dirty="0" err="1" smtClean="0"/>
              <a:t>Pelatihan</a:t>
            </a:r>
            <a:r>
              <a:rPr lang="en-US" dirty="0" smtClean="0"/>
              <a:t> Tim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Planning The Change (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Tahap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Persiapan</a:t>
            </a:r>
            <a:r>
              <a:rPr lang="en-US" dirty="0">
                <a:effectLst/>
              </a:rPr>
              <a:t> Proses </a:t>
            </a:r>
            <a:r>
              <a:rPr lang="en-US" dirty="0" err="1">
                <a:effectLst/>
              </a:rPr>
              <a:t>Bisnis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6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500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Baskerville Old Face</vt:lpstr>
      <vt:lpstr>Calibri</vt:lpstr>
      <vt:lpstr>Impact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Yuwan Jumaryadi</cp:lastModifiedBy>
  <cp:revision>153</cp:revision>
  <dcterms:created xsi:type="dcterms:W3CDTF">2013-02-08T01:55:00Z</dcterms:created>
  <dcterms:modified xsi:type="dcterms:W3CDTF">2018-09-12T01:27:46Z</dcterms:modified>
</cp:coreProperties>
</file>