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2" r:id="rId18"/>
    <p:sldId id="283" r:id="rId19"/>
    <p:sldId id="284" r:id="rId20"/>
    <p:sldId id="285" r:id="rId21"/>
    <p:sldId id="261" r:id="rId22"/>
    <p:sldId id="280" r:id="rId23"/>
    <p:sldId id="281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nami.org/stack/wampstack" TargetMode="External"/><Relationship Id="rId2" Type="http://schemas.openxmlformats.org/officeDocument/2006/relationships/hyperlink" Target="http://www.appservnetwor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dirty="0" smtClean="0"/>
              <a:t>PEMOGRAMAN </a:t>
            </a:r>
          </a:p>
          <a:p>
            <a:r>
              <a:rPr lang="en-US" dirty="0" smtClean="0"/>
              <a:t>WEB ENTERPRISE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OVERVIEW 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Hariesa B.P, ST, 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FASILKOM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XAMPP : http://www.apachefriends.org</a:t>
            </a:r>
          </a:p>
          <a:p>
            <a:r>
              <a:rPr lang="en-US" dirty="0" err="1"/>
              <a:t>AppServ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http://www.appservnetwork.com</a:t>
            </a:r>
            <a:endParaRPr lang="en-US" dirty="0"/>
          </a:p>
          <a:p>
            <a:r>
              <a:rPr lang="en-US" dirty="0"/>
              <a:t>WAMP : </a:t>
            </a:r>
            <a:r>
              <a:rPr lang="en-US" dirty="0">
                <a:hlinkClick r:id="rId3"/>
              </a:rPr>
              <a:t>http://bitnami.org/stack/wampstack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en-US" sz="2800" dirty="0"/>
              <a:t>PHP </a:t>
            </a:r>
            <a:r>
              <a:rPr lang="en-US" sz="2800" dirty="0" err="1"/>
              <a:t>singkatan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: </a:t>
            </a:r>
            <a:r>
              <a:rPr lang="en-US" sz="2800" dirty="0" smtClean="0"/>
              <a:t>PHP </a:t>
            </a:r>
            <a:r>
              <a:rPr lang="en-US" sz="2800" dirty="0"/>
              <a:t>Hypertext Preprocessor</a:t>
            </a:r>
          </a:p>
          <a:p>
            <a:pPr algn="just"/>
            <a:r>
              <a:rPr lang="en-US" sz="2800" dirty="0"/>
              <a:t>PHP </a:t>
            </a:r>
            <a:r>
              <a:rPr lang="en-US" sz="2800" dirty="0" err="1"/>
              <a:t>adalah</a:t>
            </a:r>
            <a:r>
              <a:rPr lang="en-US" sz="2800" dirty="0"/>
              <a:t> script </a:t>
            </a:r>
            <a:r>
              <a:rPr lang="en-US" sz="2800" dirty="0" err="1"/>
              <a:t>pemograman</a:t>
            </a:r>
            <a:r>
              <a:rPr lang="en-US" sz="2800" dirty="0"/>
              <a:t> yang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server</a:t>
            </a:r>
          </a:p>
          <a:p>
            <a:pPr algn="just"/>
            <a:r>
              <a:rPr lang="en-US" sz="2800" dirty="0"/>
              <a:t>PHP </a:t>
            </a:r>
            <a:r>
              <a:rPr lang="en-US" sz="2800" dirty="0" err="1"/>
              <a:t>dijalankan</a:t>
            </a:r>
            <a:r>
              <a:rPr lang="en-US" sz="2800" dirty="0"/>
              <a:t> / </a:t>
            </a:r>
            <a:r>
              <a:rPr lang="en-US" sz="2800" dirty="0" err="1"/>
              <a:t>dieksekusi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server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dikembalikan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client </a:t>
            </a:r>
            <a:r>
              <a:rPr lang="en-US" sz="2800" dirty="0" err="1"/>
              <a:t>dalam</a:t>
            </a:r>
            <a:r>
              <a:rPr lang="en-US" sz="2800" dirty="0"/>
              <a:t> format HTML</a:t>
            </a:r>
          </a:p>
          <a:p>
            <a:pPr algn="just"/>
            <a:r>
              <a:rPr lang="en-US" sz="2800" dirty="0"/>
              <a:t>PHP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Database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MySql</a:t>
            </a:r>
            <a:r>
              <a:rPr lang="en-US" sz="2800" dirty="0"/>
              <a:t> ,</a:t>
            </a:r>
            <a:r>
              <a:rPr lang="en-US" sz="2800" dirty="0" err="1"/>
              <a:t>MsSQL</a:t>
            </a:r>
            <a:r>
              <a:rPr lang="en-US" sz="2800" dirty="0"/>
              <a:t>, Oracle, </a:t>
            </a:r>
            <a:r>
              <a:rPr lang="en-US" sz="2800" dirty="0" err="1"/>
              <a:t>PostgreSQL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endParaRPr lang="en-US" sz="2800" dirty="0"/>
          </a:p>
          <a:p>
            <a:pPr algn="just"/>
            <a:r>
              <a:rPr lang="en-US" sz="2800" dirty="0"/>
              <a:t>PHP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server Apache </a:t>
            </a:r>
            <a:r>
              <a:rPr lang="en-US" sz="2800" dirty="0" err="1"/>
              <a:t>ataupun</a:t>
            </a:r>
            <a:r>
              <a:rPr lang="en-US" sz="2800" dirty="0"/>
              <a:t> IIS</a:t>
            </a:r>
          </a:p>
          <a:p>
            <a:pPr algn="just"/>
            <a:r>
              <a:rPr lang="en-US" sz="2800" dirty="0"/>
              <a:t>PHP </a:t>
            </a:r>
            <a:r>
              <a:rPr lang="en-US" sz="2800" dirty="0" err="1"/>
              <a:t>merupakn</a:t>
            </a:r>
            <a:r>
              <a:rPr lang="en-US" sz="2800" dirty="0"/>
              <a:t> software Open Source (free)</a:t>
            </a:r>
          </a:p>
          <a:p>
            <a:pPr algn="just"/>
            <a:r>
              <a:rPr lang="en-US" sz="2800" dirty="0"/>
              <a:t>Resource: http://www.php.net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4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Syntax di PHP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1295400"/>
          </a:xfrm>
        </p:spPr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PHP </a:t>
            </a:r>
            <a:r>
              <a:rPr lang="en-US" dirty="0" err="1"/>
              <a:t>selalu</a:t>
            </a:r>
            <a:r>
              <a:rPr lang="en-US" dirty="0"/>
              <a:t> di </a:t>
            </a:r>
            <a:r>
              <a:rPr lang="en-US" dirty="0" err="1"/>
              <a:t>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– di </a:t>
            </a:r>
            <a:r>
              <a:rPr lang="en-US" dirty="0" err="1"/>
              <a:t>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0" t="53125" r="50915" b="15430"/>
          <a:stretch/>
        </p:blipFill>
        <p:spPr bwMode="auto">
          <a:xfrm>
            <a:off x="762000" y="2895600"/>
            <a:ext cx="7307478" cy="344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6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 di PHP </a:t>
            </a:r>
            <a:r>
              <a:rPr lang="en-US" dirty="0" smtClean="0"/>
              <a:t>(2)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// : per line </a:t>
            </a:r>
            <a:r>
              <a:rPr lang="en-US" dirty="0" err="1"/>
              <a:t>pemograman</a:t>
            </a:r>
            <a:endParaRPr lang="en-US" dirty="0"/>
          </a:p>
          <a:p>
            <a:pPr lvl="1"/>
            <a:r>
              <a:rPr lang="en-US" dirty="0"/>
              <a:t>/* -------------- */ : per </a:t>
            </a:r>
            <a:r>
              <a:rPr lang="en-US" dirty="0" err="1"/>
              <a:t>paragaph</a:t>
            </a:r>
            <a:r>
              <a:rPr lang="en-US" dirty="0"/>
              <a:t> </a:t>
            </a:r>
            <a:r>
              <a:rPr lang="en-US" dirty="0" err="1"/>
              <a:t>pemograman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di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0" t="37500" r="6882" b="19141"/>
          <a:stretch/>
        </p:blipFill>
        <p:spPr bwMode="auto">
          <a:xfrm>
            <a:off x="152399" y="1295400"/>
            <a:ext cx="863119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2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1" r="63602" b="60634"/>
          <a:stretch/>
        </p:blipFill>
        <p:spPr bwMode="auto">
          <a:xfrm>
            <a:off x="-3" y="4038600"/>
            <a:ext cx="4953003" cy="16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3" r="57101" b="63021"/>
          <a:stretch/>
        </p:blipFill>
        <p:spPr bwMode="auto">
          <a:xfrm>
            <a:off x="0" y="1047750"/>
            <a:ext cx="6629400" cy="196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81600" y="3084361"/>
            <a:ext cx="3810000" cy="3838222"/>
          </a:xfrm>
        </p:spPr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tabel.php</a:t>
            </a:r>
            <a:endParaRPr lang="en-US" dirty="0" smtClean="0"/>
          </a:p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dirty="0" smtClean="0"/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9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7304" r="55141" b="45942"/>
          <a:stretch/>
        </p:blipFill>
        <p:spPr bwMode="auto">
          <a:xfrm>
            <a:off x="-15922" y="1295400"/>
            <a:ext cx="906354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71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LATIHAN PEMBUATAN 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Review PHP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r="28882" b="53172"/>
          <a:stretch/>
        </p:blipFill>
        <p:spPr bwMode="auto">
          <a:xfrm>
            <a:off x="0" y="152400"/>
            <a:ext cx="9253182" cy="311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" r="64441" b="71642"/>
          <a:stretch/>
        </p:blipFill>
        <p:spPr bwMode="auto">
          <a:xfrm>
            <a:off x="-30707" y="3657600"/>
            <a:ext cx="807111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67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Input Data (</a:t>
            </a:r>
            <a:r>
              <a:rPr lang="en-US" dirty="0" err="1" smtClean="0"/>
              <a:t>frminput.php</a:t>
            </a:r>
            <a:r>
              <a:rPr lang="en-US" dirty="0" smtClean="0"/>
              <a:t>)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763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 Data (</a:t>
            </a:r>
            <a:r>
              <a:rPr lang="en-US" dirty="0" err="1"/>
              <a:t>frminput.php</a:t>
            </a:r>
            <a:r>
              <a:rPr lang="en-US" dirty="0"/>
              <a:t>)</a:t>
            </a:r>
            <a:endParaRPr lang="id-ID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8991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Output Data (</a:t>
            </a:r>
            <a:r>
              <a:rPr lang="en-US" dirty="0" err="1" smtClean="0"/>
              <a:t>frmoutput.php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0236" y="1066800"/>
            <a:ext cx="907803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Programming Concept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057400"/>
            <a:ext cx="8399517" cy="2667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8538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Programming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Browser : IE, Firefox, Chrome </a:t>
            </a:r>
            <a:r>
              <a:rPr lang="en-US" dirty="0" err="1"/>
              <a:t>adalah</a:t>
            </a:r>
            <a:r>
              <a:rPr lang="en-US" dirty="0"/>
              <a:t> web client. </a:t>
            </a:r>
          </a:p>
          <a:p>
            <a:pPr algn="just"/>
            <a:r>
              <a:rPr lang="en-US" dirty="0"/>
              <a:t>Web browser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file </a:t>
            </a:r>
            <a:r>
              <a:rPr lang="en-US" dirty="0" err="1"/>
              <a:t>kepada</a:t>
            </a:r>
            <a:r>
              <a:rPr lang="en-US" dirty="0"/>
              <a:t> Web server (apache, IIS,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Web server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file yang </a:t>
            </a:r>
            <a:r>
              <a:rPr lang="en-US" dirty="0" err="1"/>
              <a:t>diminta</a:t>
            </a:r>
            <a:endParaRPr lang="en-US" dirty="0"/>
          </a:p>
          <a:p>
            <a:pPr algn="just"/>
            <a:r>
              <a:rPr lang="en-US" dirty="0"/>
              <a:t>Web browser </a:t>
            </a:r>
            <a:r>
              <a:rPr lang="en-US" dirty="0" err="1"/>
              <a:t>menampilkan</a:t>
            </a:r>
            <a:r>
              <a:rPr lang="en-US" dirty="0"/>
              <a:t> file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(hypertext)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t="15925" r="50264" b="29063"/>
          <a:stretch/>
        </p:blipFill>
        <p:spPr bwMode="auto">
          <a:xfrm>
            <a:off x="304800" y="190510"/>
            <a:ext cx="8305800" cy="647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2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Scripting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 Side Script : </a:t>
            </a:r>
            <a:r>
              <a:rPr lang="en-US" dirty="0" err="1"/>
              <a:t>Javascript</a:t>
            </a:r>
            <a:r>
              <a:rPr lang="en-US" dirty="0"/>
              <a:t>, VBScript</a:t>
            </a:r>
          </a:p>
          <a:p>
            <a:r>
              <a:rPr lang="en-US" dirty="0"/>
              <a:t>Server Side Script : Java, ASP.NET,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INFRASTRUKTUR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 Side : IE, Firefox, Chrome</a:t>
            </a:r>
          </a:p>
          <a:p>
            <a:r>
              <a:rPr lang="en-US" dirty="0"/>
              <a:t>Server Side : Ms. Internet Information Server, Apache</a:t>
            </a:r>
          </a:p>
          <a:p>
            <a:r>
              <a:rPr lang="en-US" dirty="0"/>
              <a:t>Database Server : MySQL, Ms. SQL Server, IBM DB2, </a:t>
            </a:r>
            <a:r>
              <a:rPr lang="en-US" dirty="0" err="1"/>
              <a:t>Postgres</a:t>
            </a:r>
            <a:r>
              <a:rPr lang="en-US" dirty="0"/>
              <a:t>, Oracle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Instal ApacheWeb Server, PHP dan MySQL</a:t>
            </a:r>
          </a:p>
          <a:p>
            <a:r>
              <a:rPr lang="nl-NL" dirty="0"/>
              <a:t>3rd party Software : XAMPP, WAMP, AppServ</a:t>
            </a:r>
          </a:p>
          <a:p>
            <a:r>
              <a:rPr lang="en-US" dirty="0" err="1"/>
              <a:t>Jalankan</a:t>
            </a:r>
            <a:r>
              <a:rPr lang="en-US" dirty="0"/>
              <a:t> program</a:t>
            </a:r>
          </a:p>
          <a:p>
            <a:pPr algn="just"/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script PHP </a:t>
            </a:r>
            <a:r>
              <a:rPr lang="en-US" dirty="0" err="1"/>
              <a:t>dengan</a:t>
            </a:r>
            <a:r>
              <a:rPr lang="en-US" dirty="0"/>
              <a:t> text editor (</a:t>
            </a:r>
            <a:r>
              <a:rPr lang="en-US" dirty="0" err="1"/>
              <a:t>TextPad</a:t>
            </a:r>
            <a:r>
              <a:rPr lang="en-US" dirty="0"/>
              <a:t>, Notepad++, Dreamweaver)</a:t>
            </a:r>
          </a:p>
          <a:p>
            <a:r>
              <a:rPr lang="en-US" dirty="0" err="1"/>
              <a:t>Jalankan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script PHP </a:t>
            </a:r>
            <a:r>
              <a:rPr lang="en-US" dirty="0" err="1"/>
              <a:t>dengan</a:t>
            </a:r>
            <a:r>
              <a:rPr lang="en-US" dirty="0"/>
              <a:t> web browser (IE, Firefox, Chrome)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340</Words>
  <Application>Microsoft Office PowerPoint</Application>
  <PresentationFormat>On-screen Show (4:3)</PresentationFormat>
  <Paragraphs>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IT</cp:lastModifiedBy>
  <cp:revision>79</cp:revision>
  <dcterms:created xsi:type="dcterms:W3CDTF">2013-02-08T01:55:00Z</dcterms:created>
  <dcterms:modified xsi:type="dcterms:W3CDTF">2018-09-08T05:59:57Z</dcterms:modified>
</cp:coreProperties>
</file>