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2" r:id="rId12"/>
    <p:sldId id="421" r:id="rId13"/>
    <p:sldId id="423" r:id="rId14"/>
    <p:sldId id="424" r:id="rId15"/>
    <p:sldId id="437" r:id="rId16"/>
    <p:sldId id="438" r:id="rId17"/>
    <p:sldId id="439" r:id="rId18"/>
    <p:sldId id="440" r:id="rId19"/>
    <p:sldId id="442" r:id="rId20"/>
    <p:sldId id="443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0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47579-B255-42CE-B70E-AFEF179CEEFA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CAB1-A75D-473E-BD31-FB6C7829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PEMOGRAMAN </a:t>
            </a:r>
          </a:p>
          <a:p>
            <a:r>
              <a:rPr lang="en-US" dirty="0" smtClean="0"/>
              <a:t>WEB ENTERPRISE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200" dirty="0" smtClean="0"/>
              <a:t>FORM </a:t>
            </a:r>
            <a:r>
              <a:rPr lang="en-US" sz="3200" dirty="0" err="1" smtClean="0"/>
              <a:t>pada</a:t>
            </a:r>
            <a:r>
              <a:rPr lang="en-US" sz="3200" dirty="0" smtClean="0"/>
              <a:t> PHP </a:t>
            </a:r>
            <a:r>
              <a:rPr lang="en-US" sz="3200" dirty="0" smtClean="0"/>
              <a:t>Native, Variable &amp; </a:t>
            </a:r>
            <a:r>
              <a:rPr lang="en-US" sz="3200" dirty="0" err="1" smtClean="0"/>
              <a:t>Cetak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Hariesa B.P, ST, MM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FASILKOM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9773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8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Penanganan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500"/>
              </a:lnSpc>
              <a:tabLst/>
            </a:pPr>
            <a:r>
              <a:rPr lang="en-US" dirty="0" smtClean="0"/>
              <a:t>$_POST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>
                <a:latin typeface="+mj-lt"/>
                <a:cs typeface="Times New Roman" pitchFamily="18" charset="0"/>
              </a:rPr>
              <a:t>Digunakan</a:t>
            </a:r>
            <a:r>
              <a:rPr lang="en-US" altLang="zh-CN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j-lt"/>
                <a:cs typeface="Times New Roman" pitchFamily="18" charset="0"/>
              </a:rPr>
              <a:t>untuk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form </a:t>
            </a:r>
            <a:r>
              <a:rPr lang="en-US" altLang="zh-CN" sz="2400" dirty="0" err="1">
                <a:latin typeface="+mj-lt"/>
                <a:cs typeface="Times New Roman" pitchFamily="18" charset="0"/>
              </a:rPr>
              <a:t>dengan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method POST</a:t>
            </a:r>
            <a:r>
              <a:rPr lang="en-US" altLang="zh-CN" sz="2400" dirty="0" smtClean="0">
                <a:latin typeface="+mj-lt"/>
                <a:cs typeface="Times New Roman" pitchFamily="18" charset="0"/>
              </a:rPr>
              <a:t>, data </a:t>
            </a:r>
            <a:r>
              <a:rPr lang="en-US" altLang="zh-CN" sz="2400" dirty="0" err="1">
                <a:latin typeface="+mj-lt"/>
                <a:cs typeface="Times New Roman" pitchFamily="18" charset="0"/>
              </a:rPr>
              <a:t>tidak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j-lt"/>
                <a:cs typeface="Times New Roman" pitchFamily="18" charset="0"/>
              </a:rPr>
              <a:t>akan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j-lt"/>
                <a:cs typeface="Times New Roman" pitchFamily="18" charset="0"/>
              </a:rPr>
              <a:t>ditampilkan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di address browser</a:t>
            </a:r>
            <a:endParaRPr lang="en-US" sz="2400" dirty="0" smtClean="0">
              <a:latin typeface="+mj-lt"/>
            </a:endParaRPr>
          </a:p>
          <a:p>
            <a:r>
              <a:rPr lang="en-US" dirty="0" smtClean="0"/>
              <a:t>$_GET</a:t>
            </a:r>
          </a:p>
          <a:p>
            <a:pPr lvl="1">
              <a:lnSpc>
                <a:spcPct val="150000"/>
              </a:lnSpc>
            </a:pPr>
            <a:r>
              <a:rPr lang="en-US" altLang="zh-CN" sz="2402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altLang="zh-CN" sz="2402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GET, data </a:t>
            </a:r>
            <a:r>
              <a:rPr lang="en-US" altLang="zh-CN" sz="2402" dirty="0" err="1">
                <a:latin typeface="Times New Roman" pitchFamily="18" charset="0"/>
                <a:cs typeface="Times New Roman" pitchFamily="18" charset="0"/>
              </a:rPr>
              <a:t>ditampilkan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di address 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browser</a:t>
            </a:r>
          </a:p>
          <a:p>
            <a:pPr>
              <a:lnSpc>
                <a:spcPts val="2500"/>
              </a:lnSpc>
            </a:pPr>
            <a:r>
              <a:rPr lang="en-US" dirty="0" smtClean="0"/>
              <a:t>$_REQUEST </a:t>
            </a:r>
          </a:p>
          <a:p>
            <a:pPr lvl="1">
              <a:lnSpc>
                <a:spcPct val="150000"/>
              </a:lnSpc>
            </a:pPr>
            <a:r>
              <a:rPr lang="en-US" altLang="zh-CN" sz="2402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altLang="zh-CN" sz="2402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POST </a:t>
            </a:r>
            <a:r>
              <a:rPr lang="en-US" altLang="zh-CN" sz="2402" dirty="0" err="1" smtClean="0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(</a:t>
            </a:r>
            <a:r>
              <a:rPr lang="en-US" dirty="0" err="1" smtClean="0"/>
              <a:t>frmoutput.php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615067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8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1600200"/>
            <a:ext cx="8998959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3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v-SE" sz="2400" dirty="0"/>
              <a:t>Variabel digunakan untuk menyimpan data sementara dan nilainya bisa berubah-ubah setiap kali program dijalankan. Data yang disimpan dalam variabel akan hilang setelah program selesai dieksekusi.</a:t>
            </a:r>
          </a:p>
          <a:p>
            <a:pPr>
              <a:lnSpc>
                <a:spcPct val="80000"/>
              </a:lnSpc>
              <a:buNone/>
            </a:pPr>
            <a:r>
              <a:rPr lang="sv-SE" sz="2400" dirty="0"/>
              <a:t>Aturan dalam penggunaan nama variabel yaitu:</a:t>
            </a:r>
          </a:p>
          <a:p>
            <a:pPr>
              <a:lnSpc>
                <a:spcPct val="80000"/>
              </a:lnSpc>
            </a:pPr>
            <a:r>
              <a:rPr lang="sv-SE" sz="2400" dirty="0"/>
              <a:t>Dimulai dengan tanda $ dan diikuti dengan nama variabelnya, tanpa memandang apakah data tersebut integer, real maupun string.</a:t>
            </a:r>
          </a:p>
          <a:p>
            <a:pPr>
              <a:lnSpc>
                <a:spcPct val="80000"/>
              </a:lnSpc>
            </a:pPr>
            <a:r>
              <a:rPr lang="sv-SE" sz="2400" dirty="0"/>
              <a:t>Nama variabel dapat berupa kombinasi antara huruf alphabet, angka dengan panjang maksimal 32 karakter.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case-sensitive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mengenal</a:t>
            </a:r>
            <a:r>
              <a:rPr lang="en-US" sz="2400" dirty="0"/>
              <a:t> </a:t>
            </a:r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.</a:t>
            </a:r>
            <a:endParaRPr lang="sv-SE" sz="2400" dirty="0"/>
          </a:p>
          <a:p>
            <a:pPr>
              <a:lnSpc>
                <a:spcPct val="80000"/>
              </a:lnSpc>
            </a:pPr>
            <a:r>
              <a:rPr lang="sv-SE" sz="2400" dirty="0"/>
              <a:t>Nama variabel hanya bisa diawali dengan huruf atau garis bawah dan karakter selanjutnya dapat berupa huruf, angka maupun garis bawah.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400" y="152400"/>
            <a:ext cx="8001000" cy="762000"/>
          </a:xfrm>
        </p:spPr>
        <p:txBody>
          <a:bodyPr/>
          <a:lstStyle/>
          <a:p>
            <a:r>
              <a:rPr lang="sv-SE" sz="2800" dirty="0"/>
              <a:t>Untuk dapat menggunakan variabel, perlu dilakukan dua hal yaitu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800" b="1" dirty="0" err="1"/>
              <a:t>Deklarasi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sv-SE" sz="2800" dirty="0"/>
              <a:t>Deklarasi adalah memperkenalkan variabel ke program. Dalam penulisan script PHP, deklarasi sering digabung dengan inisialisasi.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$</a:t>
            </a:r>
            <a:r>
              <a:rPr lang="en-US" sz="2800" dirty="0" err="1"/>
              <a:t>nilai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$</a:t>
            </a:r>
            <a:r>
              <a:rPr lang="en-US" sz="2800" dirty="0" err="1"/>
              <a:t>namaHari</a:t>
            </a:r>
            <a:endParaRPr lang="en-US" sz="2800" dirty="0"/>
          </a:p>
          <a:p>
            <a:pPr>
              <a:lnSpc>
                <a:spcPct val="80000"/>
              </a:lnSpc>
              <a:buNone/>
            </a:pPr>
            <a:r>
              <a:rPr lang="en-US" sz="2800" b="1" dirty="0" err="1"/>
              <a:t>Inisialisasi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Inisialisasi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memberi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dirty="0" err="1"/>
              <a:t>kalinya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$</a:t>
            </a:r>
            <a:r>
              <a:rPr lang="en-US" sz="2800" dirty="0" err="1"/>
              <a:t>nilai</a:t>
            </a:r>
            <a:r>
              <a:rPr lang="en-US" sz="2800" dirty="0"/>
              <a:t>=50; $</a:t>
            </a:r>
            <a:r>
              <a:rPr lang="en-US" sz="2800" dirty="0" err="1"/>
              <a:t>namaHari</a:t>
            </a:r>
            <a:r>
              <a:rPr lang="en-US" sz="2800" dirty="0"/>
              <a:t>=”</a:t>
            </a:r>
            <a:r>
              <a:rPr lang="en-US" sz="2800" dirty="0" err="1"/>
              <a:t>Senin</a:t>
            </a:r>
            <a:r>
              <a:rPr lang="en-US" sz="2800" dirty="0"/>
              <a:t>”;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Constanta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305800" cy="1905000"/>
          </a:xfrm>
        </p:spPr>
        <p:txBody>
          <a:bodyPr/>
          <a:lstStyle/>
          <a:p>
            <a:r>
              <a:rPr lang="en-US" sz="2800" b="1" dirty="0"/>
              <a:t>Constant </a:t>
            </a:r>
            <a:r>
              <a:rPr lang="en-US" sz="2800" b="1" dirty="0" err="1"/>
              <a:t>adalah</a:t>
            </a:r>
            <a:r>
              <a:rPr lang="en-US" sz="2800" b="1" dirty="0"/>
              <a:t> </a:t>
            </a:r>
            <a:r>
              <a:rPr lang="en-US" sz="2800" b="1" i="1" dirty="0"/>
              <a:t>identifier</a:t>
            </a:r>
            <a:r>
              <a:rPr lang="en-US" sz="2800" b="1" dirty="0"/>
              <a:t> (</a:t>
            </a:r>
            <a:r>
              <a:rPr lang="en-US" sz="2800" b="1" dirty="0" err="1"/>
              <a:t>nama</a:t>
            </a:r>
            <a:r>
              <a:rPr lang="en-US" sz="2800" b="1" dirty="0"/>
              <a:t>) </a:t>
            </a:r>
            <a:r>
              <a:rPr lang="en-US" sz="2800" b="1" dirty="0" err="1"/>
              <a:t>untuk</a:t>
            </a:r>
            <a:r>
              <a:rPr lang="en-US" sz="2800" b="1" dirty="0"/>
              <a:t> </a:t>
            </a:r>
            <a:r>
              <a:rPr lang="en-US" sz="2800" b="1" i="1" dirty="0"/>
              <a:t>value</a:t>
            </a:r>
            <a:r>
              <a:rPr lang="en-US" sz="2800" b="1" dirty="0"/>
              <a:t> </a:t>
            </a:r>
            <a:r>
              <a:rPr lang="en-US" sz="2800" b="1" dirty="0" err="1"/>
              <a:t>sederhana</a:t>
            </a:r>
            <a:r>
              <a:rPr lang="en-US" sz="2800" b="1" dirty="0"/>
              <a:t>. </a:t>
            </a:r>
            <a:r>
              <a:rPr lang="en-US" sz="2800" b="1" dirty="0" smtClean="0"/>
              <a:t>Constanta </a:t>
            </a:r>
            <a:r>
              <a:rPr lang="en-US" sz="2800" b="1" dirty="0" err="1" smtClean="0"/>
              <a:t>adalah</a:t>
            </a:r>
            <a:r>
              <a:rPr lang="en-US" sz="2800" b="1" dirty="0" smtClean="0"/>
              <a:t> </a:t>
            </a:r>
            <a:r>
              <a:rPr lang="en-US" sz="2800" b="1" i="1" dirty="0"/>
              <a:t>case-sensitive</a:t>
            </a:r>
            <a:r>
              <a:rPr lang="en-US" sz="2800" b="1" dirty="0"/>
              <a:t>. </a:t>
            </a:r>
            <a:r>
              <a:rPr lang="en-US" sz="2800" b="1" dirty="0" err="1"/>
              <a:t>Berdasarkan</a:t>
            </a:r>
            <a:r>
              <a:rPr lang="en-US" sz="2800" b="1" dirty="0"/>
              <a:t> </a:t>
            </a:r>
            <a:r>
              <a:rPr lang="en-US" sz="2800" b="1" dirty="0" err="1"/>
              <a:t>konvensi</a:t>
            </a:r>
            <a:r>
              <a:rPr lang="en-US" sz="2800" b="1" dirty="0"/>
              <a:t>, </a:t>
            </a:r>
            <a:r>
              <a:rPr lang="en-US" sz="2800" b="1" dirty="0" err="1"/>
              <a:t>nama</a:t>
            </a:r>
            <a:r>
              <a:rPr lang="en-US" sz="2800" b="1" dirty="0"/>
              <a:t> constant </a:t>
            </a:r>
            <a:r>
              <a:rPr lang="en-US" sz="2800" b="1" dirty="0" err="1"/>
              <a:t>selalu</a:t>
            </a:r>
            <a:r>
              <a:rPr lang="en-US" sz="2800" b="1" dirty="0"/>
              <a:t> </a:t>
            </a:r>
            <a:r>
              <a:rPr lang="en-US" sz="2800" b="1" i="1" dirty="0"/>
              <a:t>uppercase</a:t>
            </a:r>
            <a:r>
              <a:rPr lang="en-US" sz="2800" b="1" dirty="0"/>
              <a:t>.</a:t>
            </a:r>
          </a:p>
          <a:p>
            <a:endParaRPr lang="en-US" sz="28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505200" y="2375726"/>
            <a:ext cx="5184775" cy="452431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&lt;?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// Valid constant names</a:t>
            </a:r>
          </a:p>
          <a:p>
            <a:r>
              <a:rPr lang="en-US" dirty="0">
                <a:solidFill>
                  <a:schemeClr val="bg1"/>
                </a:solidFill>
              </a:rPr>
              <a:t>define("FOO",    "something");</a:t>
            </a:r>
          </a:p>
          <a:p>
            <a:r>
              <a:rPr lang="en-US" dirty="0">
                <a:solidFill>
                  <a:schemeClr val="bg1"/>
                </a:solidFill>
              </a:rPr>
              <a:t>define("FOO2",    "something else");</a:t>
            </a:r>
          </a:p>
          <a:p>
            <a:r>
              <a:rPr lang="en-US" dirty="0">
                <a:solidFill>
                  <a:schemeClr val="bg1"/>
                </a:solidFill>
              </a:rPr>
              <a:t>define("FOO_BAR", "something more");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// Invalid constant names</a:t>
            </a:r>
          </a:p>
          <a:p>
            <a:r>
              <a:rPr lang="en-US" dirty="0">
                <a:solidFill>
                  <a:schemeClr val="bg1"/>
                </a:solidFill>
              </a:rPr>
              <a:t>define("2FOO",    "something");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// This is valid, but should be avoided:</a:t>
            </a:r>
          </a:p>
          <a:p>
            <a:r>
              <a:rPr lang="en-US" dirty="0">
                <a:solidFill>
                  <a:schemeClr val="bg1"/>
                </a:solidFill>
              </a:rPr>
              <a:t>// PHP may one day provide a magical constant</a:t>
            </a:r>
          </a:p>
          <a:p>
            <a:r>
              <a:rPr lang="en-US" dirty="0">
                <a:solidFill>
                  <a:schemeClr val="bg1"/>
                </a:solidFill>
              </a:rPr>
              <a:t>// that will break your script</a:t>
            </a:r>
          </a:p>
          <a:p>
            <a:r>
              <a:rPr lang="en-US" dirty="0">
                <a:solidFill>
                  <a:schemeClr val="bg1"/>
                </a:solidFill>
              </a:rPr>
              <a:t>define("__FOO__", "something");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Cetak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Cetak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7150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cho 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cetak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/>
              <a:t>meng</a:t>
            </a:r>
            <a:r>
              <a:rPr lang="en-US" dirty="0"/>
              <a:t>-output-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smtClean="0"/>
              <a:t>parameter</a:t>
            </a:r>
          </a:p>
          <a:p>
            <a:pPr lvl="1"/>
            <a:r>
              <a:rPr lang="en-US" dirty="0"/>
              <a:t>Single quoted (‘ ‘) : </a:t>
            </a:r>
            <a:r>
              <a:rPr lang="en-US" dirty="0" err="1"/>
              <a:t>fungsi</a:t>
            </a:r>
            <a:r>
              <a:rPr lang="en-US" dirty="0"/>
              <a:t> echo()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('),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proses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keluarannya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variablenya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Double Quoted ( “ “) :  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variable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data string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echo(), </a:t>
            </a:r>
            <a:r>
              <a:rPr lang="en-US" dirty="0" err="1"/>
              <a:t>seluruh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variable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keluarannya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altLang="en-US" dirty="0"/>
              <a:t>Form</a:t>
            </a:r>
            <a:endParaRPr lang="en-US" altLang="en-US" dirty="0"/>
          </a:p>
          <a:p>
            <a:r>
              <a:rPr lang="en-US" altLang="en-US" dirty="0" smtClean="0"/>
              <a:t>Method</a:t>
            </a:r>
          </a:p>
          <a:p>
            <a:r>
              <a:rPr lang="en-US" altLang="en-US" dirty="0" smtClean="0"/>
              <a:t>Variable</a:t>
            </a:r>
          </a:p>
          <a:p>
            <a:r>
              <a:rPr lang="en-US" altLang="en-US" smtClean="0"/>
              <a:t>Cetak</a:t>
            </a:r>
            <a:endParaRPr lang="id-ID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echo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endParaRPr lang="en-US" sz="2800" dirty="0"/>
          </a:p>
          <a:p>
            <a:r>
              <a:rPr lang="en-US" sz="2800" dirty="0"/>
              <a:t>$kata_1 = "</a:t>
            </a:r>
            <a:r>
              <a:rPr lang="en-US" sz="2800" dirty="0" err="1"/>
              <a:t>Mercubuana</a:t>
            </a:r>
            <a:r>
              <a:rPr lang="en-US" sz="2800" dirty="0"/>
              <a:t>";</a:t>
            </a:r>
          </a:p>
          <a:p>
            <a:r>
              <a:rPr lang="en-US" sz="2800" dirty="0"/>
              <a:t> $kata_2 = "</a:t>
            </a:r>
            <a:r>
              <a:rPr lang="en-US" sz="2800" dirty="0" err="1"/>
              <a:t>Belajar</a:t>
            </a:r>
            <a:r>
              <a:rPr lang="en-US" sz="2800" dirty="0"/>
              <a:t> Web 2";</a:t>
            </a:r>
          </a:p>
          <a:p>
            <a:r>
              <a:rPr lang="en-US" sz="2800" dirty="0"/>
              <a:t> $kata_3 = "www.mercubuana.ac.id";</a:t>
            </a:r>
          </a:p>
          <a:p>
            <a:endParaRPr lang="en-US" sz="2800" dirty="0"/>
          </a:p>
          <a:p>
            <a:r>
              <a:rPr lang="en-US" sz="2800" dirty="0"/>
              <a:t>echo $kata_1 . "&lt;p&gt;" . $kata_2 . </a:t>
            </a:r>
            <a:r>
              <a:rPr lang="en-US" sz="2800" dirty="0" smtClean="0"/>
              <a:t>“&lt;/p&gt;&lt;p</a:t>
            </a:r>
            <a:r>
              <a:rPr lang="en-US" sz="2800" dirty="0"/>
              <a:t>&gt;" . $kata_3;</a:t>
            </a:r>
          </a:p>
          <a:p>
            <a:endParaRPr lang="en-US" sz="2800" dirty="0"/>
          </a:p>
          <a:p>
            <a:r>
              <a:rPr lang="en-US" sz="2800" dirty="0" smtClean="0"/>
              <a:t>echo </a:t>
            </a:r>
            <a:r>
              <a:rPr lang="en-US" sz="2800" dirty="0"/>
              <a:t>'&lt;p&gt;$kata_1&lt;/p&gt;&lt;p&gt;$kata_2&lt;/p&gt;&lt;p&gt;$kata_3';</a:t>
            </a:r>
          </a:p>
          <a:p>
            <a:r>
              <a:rPr lang="en-US" sz="2800" dirty="0" smtClean="0"/>
              <a:t>echo </a:t>
            </a:r>
            <a:r>
              <a:rPr lang="en-US" sz="2800" dirty="0"/>
              <a:t>"&lt;p&gt;$kata_1&lt;/p&gt;&lt;p&gt;$kata_2&lt;/p&gt;&lt;p&gt;$kata_3";</a:t>
            </a:r>
          </a:p>
          <a:p>
            <a:r>
              <a:rPr lang="en-US" sz="2800" dirty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Form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memasukan</a:t>
            </a:r>
            <a:r>
              <a:rPr lang="en-US" altLang="en-US" dirty="0"/>
              <a:t> </a:t>
            </a:r>
            <a:r>
              <a:rPr lang="en-US" altLang="en-US" dirty="0" err="1"/>
              <a:t>sejumlah</a:t>
            </a:r>
            <a:r>
              <a:rPr lang="en-US" altLang="en-US" dirty="0"/>
              <a:t> parameter/data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diolah</a:t>
            </a:r>
            <a:r>
              <a:rPr lang="en-US" altLang="en-US" dirty="0"/>
              <a:t>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</a:t>
            </a:r>
            <a:r>
              <a:rPr lang="en-US" altLang="en-US" dirty="0" err="1"/>
              <a:t>sejumlah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yang </a:t>
            </a:r>
            <a:r>
              <a:rPr lang="en-US" altLang="en-US" dirty="0" err="1"/>
              <a:t>dibutuhkan</a:t>
            </a:r>
            <a:r>
              <a:rPr lang="en-US" altLang="en-US" dirty="0"/>
              <a:t> </a:t>
            </a:r>
            <a:r>
              <a:rPr lang="en-US" altLang="en-US" dirty="0" err="1"/>
              <a:t>pengunjung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/website/portal.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7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Action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proses </a:t>
            </a:r>
            <a:r>
              <a:rPr lang="en-US" dirty="0" err="1" smtClean="0"/>
              <a:t>terhadap</a:t>
            </a:r>
            <a:r>
              <a:rPr lang="en-US" dirty="0" smtClean="0"/>
              <a:t> 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dimasukan</a:t>
            </a:r>
            <a:endParaRPr lang="en-US" dirty="0" smtClean="0"/>
          </a:p>
          <a:p>
            <a:r>
              <a:rPr lang="en-US" dirty="0" smtClean="0"/>
              <a:t>Method :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data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endParaRPr lang="en-US" dirty="0" smtClean="0"/>
          </a:p>
          <a:p>
            <a:r>
              <a:rPr lang="en-US" dirty="0" smtClean="0"/>
              <a:t>Name :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Id : </a:t>
            </a:r>
            <a:r>
              <a:rPr lang="en-US" dirty="0" err="1" smtClean="0"/>
              <a:t>menentukan</a:t>
            </a:r>
            <a:r>
              <a:rPr lang="en-US" dirty="0" smtClean="0"/>
              <a:t> ID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Get =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URL </a:t>
            </a:r>
            <a:r>
              <a:rPr lang="en-US" dirty="0" err="1" smtClean="0"/>
              <a:t>sehingga</a:t>
            </a:r>
            <a:r>
              <a:rPr lang="en-US" dirty="0" smtClean="0"/>
              <a:t> data yang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di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Post =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 URL </a:t>
            </a:r>
            <a:r>
              <a:rPr lang="en-US" dirty="0" err="1"/>
              <a:t>sehingga</a:t>
            </a:r>
            <a:r>
              <a:rPr lang="en-US" dirty="0"/>
              <a:t> data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Kerja</a:t>
            </a: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442" y="2737396"/>
            <a:ext cx="1477158" cy="206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737396"/>
            <a:ext cx="1554431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Up Arrow 5"/>
          <p:cNvSpPr/>
          <p:nvPr/>
        </p:nvSpPr>
        <p:spPr>
          <a:xfrm>
            <a:off x="1266825" y="5029200"/>
            <a:ext cx="3838575" cy="1600200"/>
          </a:xfrm>
          <a:prstGeom prst="curved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1266825" y="1066800"/>
            <a:ext cx="3838575" cy="1514475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1668959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Get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2886074"/>
            <a:ext cx="13811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38400" y="5444579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Post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464820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Form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Clientside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5200" y="4827538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Form Process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1957387" y="3505200"/>
            <a:ext cx="2128055" cy="533400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5562600" y="3371850"/>
            <a:ext cx="1670855" cy="533400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32842" y="3119735"/>
            <a:ext cx="132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Request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9800" y="3962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Response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Sintak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&lt;Form method=“get/post” action=“…..” name=“…….” id=“…….” target=“”&gt;</a:t>
            </a:r>
          </a:p>
          <a:p>
            <a:pPr lvl="1"/>
            <a:r>
              <a:rPr lang="en-US" dirty="0" smtClean="0"/>
              <a:t>&lt;input type=“” name=“” id=“”&gt;</a:t>
            </a:r>
          </a:p>
          <a:p>
            <a:pPr lvl="1"/>
            <a:r>
              <a:rPr lang="en-US" dirty="0"/>
              <a:t>&lt;input type=“” name=“” id=“”&gt;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400" y="152400"/>
            <a:ext cx="8534400" cy="762000"/>
          </a:xfrm>
        </p:spPr>
        <p:txBody>
          <a:bodyPr/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 Request Body/Form (</a:t>
            </a:r>
            <a:r>
              <a:rPr lang="en-US" sz="2800" dirty="0" err="1" smtClean="0"/>
              <a:t>frminput.php</a:t>
            </a:r>
            <a:r>
              <a:rPr lang="en-US" sz="2800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2011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8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8100"/>
            <a:ext cx="8183880" cy="681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9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12921</TotalTime>
  <Words>645</Words>
  <Application>Microsoft Office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IT</cp:lastModifiedBy>
  <cp:revision>165</cp:revision>
  <dcterms:created xsi:type="dcterms:W3CDTF">2013-02-08T01:55:00Z</dcterms:created>
  <dcterms:modified xsi:type="dcterms:W3CDTF">2018-09-29T05:13:12Z</dcterms:modified>
</cp:coreProperties>
</file>