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2" r:id="rId20"/>
    <p:sldId id="441" r:id="rId21"/>
    <p:sldId id="443" r:id="rId22"/>
    <p:sldId id="444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0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47579-B255-42CE-B70E-AFEF179CEEF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CAB1-A75D-473E-BD31-FB6C7829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PEMOGRAMAN </a:t>
            </a:r>
          </a:p>
          <a:p>
            <a:r>
              <a:rPr lang="en-US" dirty="0" smtClean="0"/>
              <a:t>WEB ENTERPRISE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200" dirty="0" err="1" smtClean="0"/>
              <a:t>Fungsi</a:t>
            </a:r>
            <a:r>
              <a:rPr lang="en-US" sz="3200" dirty="0" smtClean="0"/>
              <a:t> String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Hariesa B.P, ST, MM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FASILKOM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Syntax (6)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b="1" dirty="0"/>
              <a:t>strrev</a:t>
            </a:r>
            <a:r>
              <a:rPr lang="id-ID" dirty="0"/>
              <a:t> ( string $string </a:t>
            </a:r>
            <a:r>
              <a:rPr lang="id-ID" dirty="0" smtClean="0"/>
              <a:t>)</a:t>
            </a:r>
          </a:p>
          <a:p>
            <a:r>
              <a:rPr lang="id-ID" dirty="0"/>
              <a:t>&lt;?php</a:t>
            </a:r>
            <a:br>
              <a:rPr lang="id-ID" dirty="0"/>
            </a:br>
            <a:r>
              <a:rPr lang="id-ID" dirty="0"/>
              <a:t>echo strrev("Hello world!"); </a:t>
            </a:r>
            <a:br>
              <a:rPr lang="id-ID" dirty="0"/>
            </a:br>
            <a:r>
              <a:rPr lang="id-ID" dirty="0"/>
              <a:t>?&gt;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Syntax (7)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b="1" dirty="0"/>
              <a:t>ucfirst</a:t>
            </a:r>
            <a:r>
              <a:rPr lang="id-ID" dirty="0"/>
              <a:t> ( string $str </a:t>
            </a:r>
            <a:r>
              <a:rPr lang="id-ID" dirty="0" smtClean="0"/>
              <a:t>)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$foo = 'hello world!';</a:t>
            </a:r>
            <a:br>
              <a:rPr lang="en-US" dirty="0"/>
            </a:br>
            <a:r>
              <a:rPr lang="en-US" dirty="0"/>
              <a:t>$foo = ucfirst($foo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id-ID" dirty="0" smtClean="0"/>
              <a:t>echo $foo.”&lt;br /&gt;”;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$bar = 'HELLO WORLD!';</a:t>
            </a:r>
            <a:br>
              <a:rPr lang="en-US" dirty="0"/>
            </a:br>
            <a:r>
              <a:rPr lang="en-US" dirty="0"/>
              <a:t>$bar = ucfirst($bar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$bar = ucfirst(strtolower($bar</a:t>
            </a:r>
            <a:r>
              <a:rPr lang="en-US" dirty="0" smtClean="0"/>
              <a:t>));</a:t>
            </a:r>
            <a:endParaRPr lang="id-ID" dirty="0" smtClean="0"/>
          </a:p>
          <a:p>
            <a:r>
              <a:rPr lang="id-ID" dirty="0" smtClean="0"/>
              <a:t>Echo $bar.”&lt;</a:t>
            </a:r>
            <a:r>
              <a:rPr lang="id-ID" smtClean="0"/>
              <a:t>br /&gt;”;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Syntax (8)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b="1" dirty="0"/>
              <a:t>ucwords</a:t>
            </a:r>
            <a:r>
              <a:rPr lang="id-ID" dirty="0"/>
              <a:t> ( string $str </a:t>
            </a:r>
            <a:r>
              <a:rPr lang="id-ID" dirty="0" smtClean="0"/>
              <a:t>)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$foo = 'hello world!';</a:t>
            </a:r>
            <a:br>
              <a:rPr lang="en-US" dirty="0"/>
            </a:br>
            <a:r>
              <a:rPr lang="en-US" dirty="0"/>
              <a:t>$foo = ucwords($foo);             // Hello World!</a:t>
            </a:r>
            <a:br>
              <a:rPr lang="en-US" dirty="0"/>
            </a:br>
            <a:r>
              <a:rPr lang="id-ID" dirty="0" smtClean="0"/>
              <a:t>echo $foo;</a:t>
            </a:r>
          </a:p>
          <a:p>
            <a:r>
              <a:rPr lang="id-ID" dirty="0" smtClean="0"/>
              <a:t>?&gt;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Syntax </a:t>
            </a:r>
            <a:r>
              <a:rPr lang="id-ID" dirty="0" smtClean="0"/>
              <a:t>(9)</a:t>
            </a:r>
            <a:endParaRPr lang="id-ID" dirty="0"/>
          </a:p>
          <a:p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b="1" dirty="0"/>
              <a:t>trim</a:t>
            </a:r>
            <a:r>
              <a:rPr lang="id-ID" dirty="0"/>
              <a:t> ( string $str [, string $charlist ] </a:t>
            </a:r>
            <a:r>
              <a:rPr lang="id-ID" dirty="0" smtClean="0"/>
              <a:t>)</a:t>
            </a:r>
          </a:p>
          <a:p>
            <a:r>
              <a:rPr lang="id-ID" dirty="0" smtClean="0"/>
              <a:t>&lt;?php</a:t>
            </a:r>
          </a:p>
          <a:p>
            <a:r>
              <a:rPr lang="id-ID" dirty="0"/>
              <a:t> </a:t>
            </a:r>
            <a:r>
              <a:rPr lang="id-ID" dirty="0" smtClean="0"/>
              <a:t>   $</a:t>
            </a:r>
            <a:r>
              <a:rPr lang="id-ID" dirty="0"/>
              <a:t>hello  = </a:t>
            </a:r>
            <a:r>
              <a:rPr lang="id-ID" dirty="0" smtClean="0"/>
              <a:t>“ Hello</a:t>
            </a:r>
            <a:r>
              <a:rPr lang="id-ID" dirty="0"/>
              <a:t> </a:t>
            </a:r>
            <a:r>
              <a:rPr lang="id-ID" dirty="0" smtClean="0"/>
              <a:t>World ";</a:t>
            </a:r>
          </a:p>
          <a:p>
            <a:r>
              <a:rPr lang="id-ID" dirty="0"/>
              <a:t> </a:t>
            </a:r>
            <a:r>
              <a:rPr lang="id-ID" dirty="0" smtClean="0"/>
              <a:t>   </a:t>
            </a:r>
            <a:r>
              <a:rPr lang="id-ID" smtClean="0"/>
              <a:t>echo trim($hello);</a:t>
            </a:r>
            <a:endParaRPr lang="id-ID" dirty="0" smtClean="0"/>
          </a:p>
          <a:p>
            <a:r>
              <a:rPr lang="id-ID" dirty="0" smtClean="0"/>
              <a:t>?&gt;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Syntac 10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r>
              <a:rPr lang="en-US" b="1" dirty="0"/>
              <a:t>date</a:t>
            </a:r>
            <a:r>
              <a:rPr lang="en-US" dirty="0"/>
              <a:t> ( string $format [, </a:t>
            </a:r>
            <a:r>
              <a:rPr lang="en-US" dirty="0" err="1"/>
              <a:t>int</a:t>
            </a:r>
            <a:r>
              <a:rPr lang="en-US" dirty="0"/>
              <a:t> $timestamp = time() ] 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 prints something like: Sunday 5th of May 2013 11:17:20 AM </a:t>
            </a:r>
            <a:br>
              <a:rPr lang="en-US" dirty="0"/>
            </a:br>
            <a:r>
              <a:rPr lang="en-US" dirty="0" smtClean="0"/>
              <a:t>echo </a:t>
            </a:r>
            <a:r>
              <a:rPr lang="en-US" dirty="0"/>
              <a:t>date('l </a:t>
            </a:r>
            <a:r>
              <a:rPr lang="en-US" dirty="0" err="1"/>
              <a:t>jS</a:t>
            </a:r>
            <a:r>
              <a:rPr lang="en-US" dirty="0"/>
              <a:t> \of F Y h:i:s A');</a:t>
            </a:r>
            <a:br>
              <a:rPr lang="en-US" dirty="0"/>
            </a:br>
            <a:r>
              <a:rPr lang="en-US" dirty="0"/>
              <a:t>?&gt;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Practice (update </a:t>
            </a:r>
            <a:r>
              <a:rPr lang="en-US" dirty="0" err="1" smtClean="0"/>
              <a:t>frmhasil.php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67236"/>
            <a:ext cx="8519364" cy="183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66800"/>
            <a:ext cx="90487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4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913638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0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7620000" cy="686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7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smtClean="0"/>
              <a:t>26/10/2018 </a:t>
            </a:r>
            <a:r>
              <a:rPr lang="en-US" dirty="0" err="1" smtClean="0"/>
              <a:t>Maksimal</a:t>
            </a:r>
            <a:r>
              <a:rPr lang="en-US" dirty="0" smtClean="0"/>
              <a:t> jam 13.00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/>
              <a:t> </a:t>
            </a:r>
            <a:r>
              <a:rPr lang="en-US" dirty="0" smtClean="0"/>
              <a:t>file : - NIM_tugas1_input.php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- NIM_tugas1_output.php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- NIM_tugas2_input.php</a:t>
            </a:r>
          </a:p>
          <a:p>
            <a:r>
              <a:rPr lang="en-US" dirty="0" smtClean="0"/>
              <a:t>                     - NIM_tugas2_output.php</a:t>
            </a:r>
          </a:p>
          <a:p>
            <a:r>
              <a:rPr lang="en-US" dirty="0" err="1" smtClean="0"/>
              <a:t>Paramater</a:t>
            </a:r>
            <a:r>
              <a:rPr lang="en-US" dirty="0" smtClean="0"/>
              <a:t> = </a:t>
            </a:r>
            <a:r>
              <a:rPr lang="en-US" dirty="0" err="1" smtClean="0"/>
              <a:t>semua</a:t>
            </a:r>
            <a:r>
              <a:rPr lang="en-US" dirty="0" smtClean="0"/>
              <a:t> parameter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473057" cy="1295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4799" y="3200400"/>
            <a:ext cx="8473058" cy="124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19051" y="1295400"/>
            <a:ext cx="8934013" cy="1371600"/>
          </a:xfrm>
          <a:prstGeom prst="rect">
            <a:avLst/>
          </a:prstGeom>
        </p:spPr>
      </p:pic>
      <p:pic>
        <p:nvPicPr>
          <p:cNvPr id="5" name="Picture 4" descr="wpsC37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1" y="2971800"/>
            <a:ext cx="8899841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3600" dirty="0" smtClean="0"/>
              <a:t>Definisi</a:t>
            </a:r>
            <a:endParaRPr lang="id-ID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715000"/>
          </a:xfrm>
        </p:spPr>
        <p:txBody>
          <a:bodyPr/>
          <a:lstStyle/>
          <a:p>
            <a:r>
              <a:rPr lang="id-ID" dirty="0" smtClean="0"/>
              <a:t>Fungsi String : Merupakan fungsi yang digunakan untuk melakukan manipulasi string dalam berbagai cara.</a:t>
            </a:r>
          </a:p>
          <a:p>
            <a:pPr lvl="1"/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Syntax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38200"/>
            <a:ext cx="9144000" cy="5105400"/>
          </a:xfrm>
        </p:spPr>
        <p:txBody>
          <a:bodyPr/>
          <a:lstStyle/>
          <a:p>
            <a:r>
              <a:rPr lang="id-ID" sz="2000" dirty="0"/>
              <a:t>Syntax fungsi String diantaranya:</a:t>
            </a:r>
          </a:p>
          <a:p>
            <a:pPr lvl="1"/>
            <a:r>
              <a:rPr lang="en-US" sz="2000" dirty="0"/>
              <a:t>explode — Split a string by string</a:t>
            </a:r>
            <a:endParaRPr lang="id-ID" sz="2000" dirty="0" smtClean="0"/>
          </a:p>
          <a:p>
            <a:pPr lvl="1"/>
            <a:r>
              <a:rPr lang="en-US" sz="2000" dirty="0" smtClean="0"/>
              <a:t>ltrim </a:t>
            </a:r>
            <a:r>
              <a:rPr lang="en-US" sz="2000" dirty="0"/>
              <a:t>— Strip whitespace (or other characters) from the beginning of a string</a:t>
            </a:r>
            <a:endParaRPr lang="id-ID" sz="2000" dirty="0"/>
          </a:p>
          <a:p>
            <a:pPr lvl="1"/>
            <a:r>
              <a:rPr lang="en-US" sz="2000" dirty="0"/>
              <a:t>md5 — Calculate the md5 hash of a string</a:t>
            </a:r>
            <a:endParaRPr lang="id-ID" sz="2000" dirty="0"/>
          </a:p>
          <a:p>
            <a:pPr lvl="1"/>
            <a:r>
              <a:rPr lang="en-US" sz="2000" dirty="0"/>
              <a:t>str_replace — Replace all occurrences of the search string with the replacement string</a:t>
            </a:r>
            <a:endParaRPr lang="id-ID" sz="2000" dirty="0"/>
          </a:p>
          <a:p>
            <a:pPr lvl="1"/>
            <a:r>
              <a:rPr lang="en-US" sz="2000" dirty="0"/>
              <a:t>str_split — Convert a string to an </a:t>
            </a:r>
            <a:r>
              <a:rPr lang="en-US" sz="2000" dirty="0" smtClean="0"/>
              <a:t>array</a:t>
            </a:r>
            <a:endParaRPr lang="id-ID" sz="2000" dirty="0" smtClean="0"/>
          </a:p>
          <a:p>
            <a:pPr lvl="1"/>
            <a:r>
              <a:rPr lang="id-ID" sz="2000" dirty="0"/>
              <a:t>strlen — Get string </a:t>
            </a:r>
            <a:r>
              <a:rPr lang="id-ID" sz="2000" dirty="0" smtClean="0"/>
              <a:t>length</a:t>
            </a:r>
          </a:p>
          <a:p>
            <a:pPr lvl="1"/>
            <a:r>
              <a:rPr lang="id-ID" sz="2000" dirty="0"/>
              <a:t>strrev — Reverse a </a:t>
            </a:r>
            <a:r>
              <a:rPr lang="id-ID" sz="2000" dirty="0" smtClean="0"/>
              <a:t>string</a:t>
            </a:r>
          </a:p>
          <a:p>
            <a:pPr lvl="1"/>
            <a:r>
              <a:rPr lang="en-US" sz="2000" dirty="0"/>
              <a:t>strtolower — Make a string lowercase</a:t>
            </a:r>
          </a:p>
          <a:p>
            <a:pPr lvl="1"/>
            <a:r>
              <a:rPr lang="en-US" sz="2000" dirty="0"/>
              <a:t>strtoupper — Make a string </a:t>
            </a:r>
            <a:r>
              <a:rPr lang="en-US" sz="2000" dirty="0" smtClean="0"/>
              <a:t>uppercase</a:t>
            </a:r>
            <a:endParaRPr lang="id-ID" sz="2000" dirty="0" smtClean="0"/>
          </a:p>
          <a:p>
            <a:pPr lvl="1"/>
            <a:r>
              <a:rPr lang="en-US" sz="2000" dirty="0"/>
              <a:t>substr_replace — Replace text within a portion of a </a:t>
            </a:r>
            <a:r>
              <a:rPr lang="en-US" sz="2000" dirty="0" smtClean="0"/>
              <a:t>string</a:t>
            </a:r>
            <a:endParaRPr lang="id-ID" sz="2000" dirty="0" smtClean="0"/>
          </a:p>
          <a:p>
            <a:pPr lvl="1"/>
            <a:r>
              <a:rPr lang="en-US" sz="2000" dirty="0"/>
              <a:t>substr — Return part of a </a:t>
            </a:r>
            <a:r>
              <a:rPr lang="en-US" sz="2000" dirty="0" smtClean="0"/>
              <a:t>string</a:t>
            </a:r>
            <a:endParaRPr lang="id-ID" sz="2000" dirty="0" smtClean="0"/>
          </a:p>
          <a:p>
            <a:pPr lvl="1"/>
            <a:r>
              <a:rPr lang="en-US" sz="2000" dirty="0"/>
              <a:t>trim — Strip whitespace (or other characters) from the beginning and end of a string</a:t>
            </a:r>
          </a:p>
          <a:p>
            <a:pPr lvl="1"/>
            <a:r>
              <a:rPr lang="en-US" sz="2000" dirty="0"/>
              <a:t>ucfirst — Make a string's first character uppercase</a:t>
            </a:r>
          </a:p>
          <a:p>
            <a:pPr lvl="1"/>
            <a:r>
              <a:rPr lang="en-US" sz="2000" dirty="0"/>
              <a:t>ucwords — Uppercase the first character of each word in a string</a:t>
            </a:r>
          </a:p>
          <a:p>
            <a:pPr lvl="1"/>
            <a:endParaRPr lang="en-US" sz="2000" dirty="0"/>
          </a:p>
          <a:p>
            <a:pPr lvl="1"/>
            <a:endParaRPr lang="id-ID" sz="2000" dirty="0"/>
          </a:p>
          <a:p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Explode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295400"/>
            <a:ext cx="8839200" cy="4800600"/>
          </a:xfrm>
        </p:spPr>
        <p:txBody>
          <a:bodyPr/>
          <a:lstStyle/>
          <a:p>
            <a:r>
              <a:rPr lang="id-ID" b="1" dirty="0"/>
              <a:t>explode</a:t>
            </a:r>
            <a:r>
              <a:rPr lang="id-ID" dirty="0"/>
              <a:t> ( string $delimiter , string $string [, int $limit ] </a:t>
            </a:r>
            <a:r>
              <a:rPr lang="id-ID" dirty="0" smtClean="0"/>
              <a:t>)</a:t>
            </a:r>
          </a:p>
          <a:p>
            <a:r>
              <a:rPr lang="id-ID" dirty="0" smtClean="0"/>
              <a:t>&lt;?php   </a:t>
            </a:r>
          </a:p>
          <a:p>
            <a:r>
              <a:rPr lang="id-ID" dirty="0" smtClean="0"/>
              <a:t>    </a:t>
            </a:r>
            <a:r>
              <a:rPr lang="pl-PL" dirty="0" smtClean="0"/>
              <a:t>$</a:t>
            </a:r>
            <a:r>
              <a:rPr lang="pl-PL" dirty="0"/>
              <a:t>pizza  = "piece1 piece2 piece3 piece4 </a:t>
            </a:r>
            <a:r>
              <a:rPr lang="pl-PL" dirty="0" smtClean="0"/>
              <a:t>piece5";</a:t>
            </a:r>
            <a:r>
              <a:rPr lang="pl-PL" dirty="0"/>
              <a:t/>
            </a:r>
            <a:br>
              <a:rPr lang="pl-PL" dirty="0"/>
            </a:br>
            <a:r>
              <a:rPr lang="id-ID" dirty="0" smtClean="0"/>
              <a:t>    </a:t>
            </a:r>
            <a:r>
              <a:rPr lang="pl-PL" dirty="0" smtClean="0"/>
              <a:t>$</a:t>
            </a:r>
            <a:r>
              <a:rPr lang="pl-PL" dirty="0"/>
              <a:t>pieces = explode(" ", $pizza);</a:t>
            </a:r>
            <a:br>
              <a:rPr lang="pl-PL" dirty="0"/>
            </a:br>
            <a:r>
              <a:rPr lang="id-ID" dirty="0" smtClean="0"/>
              <a:t>    </a:t>
            </a:r>
            <a:r>
              <a:rPr lang="pl-PL" dirty="0" smtClean="0"/>
              <a:t>echo</a:t>
            </a:r>
            <a:r>
              <a:rPr lang="pl-PL" dirty="0"/>
              <a:t> $pieces[0</a:t>
            </a:r>
            <a:r>
              <a:rPr lang="pl-PL" dirty="0" smtClean="0"/>
              <a:t>]</a:t>
            </a:r>
            <a:r>
              <a:rPr lang="id-ID" dirty="0" smtClean="0"/>
              <a:t>. “&lt;br /&gt;”</a:t>
            </a:r>
            <a:r>
              <a:rPr lang="pl-PL" dirty="0" smtClean="0"/>
              <a:t>;</a:t>
            </a:r>
            <a:r>
              <a:rPr lang="pl-PL" dirty="0"/>
              <a:t> // piece1</a:t>
            </a:r>
            <a:br>
              <a:rPr lang="pl-PL" dirty="0"/>
            </a:br>
            <a:r>
              <a:rPr lang="id-ID" dirty="0" smtClean="0"/>
              <a:t>    </a:t>
            </a:r>
            <a:r>
              <a:rPr lang="pl-PL" dirty="0" smtClean="0"/>
              <a:t>echo</a:t>
            </a:r>
            <a:r>
              <a:rPr lang="pl-PL" dirty="0"/>
              <a:t> $pieces[1]; // </a:t>
            </a:r>
            <a:r>
              <a:rPr lang="pl-PL" dirty="0" smtClean="0"/>
              <a:t>piece2</a:t>
            </a:r>
            <a:endParaRPr lang="id-ID" dirty="0" smtClean="0"/>
          </a:p>
          <a:p>
            <a:r>
              <a:rPr lang="id-ID" dirty="0" smtClean="0"/>
              <a:t>?&gt;</a:t>
            </a:r>
            <a:r>
              <a:rPr lang="pl-PL" dirty="0"/>
              <a:t/>
            </a:r>
            <a:br>
              <a:rPr lang="pl-PL" dirty="0"/>
            </a:b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Syntax (2)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14400"/>
            <a:ext cx="8915400" cy="5943600"/>
          </a:xfrm>
        </p:spPr>
        <p:txBody>
          <a:bodyPr/>
          <a:lstStyle/>
          <a:p>
            <a:r>
              <a:rPr lang="id-ID" b="1" dirty="0"/>
              <a:t>strlen</a:t>
            </a:r>
            <a:r>
              <a:rPr lang="id-ID" dirty="0"/>
              <a:t> ( string $string </a:t>
            </a:r>
            <a:r>
              <a:rPr lang="id-ID" dirty="0" smtClean="0"/>
              <a:t>)</a:t>
            </a:r>
          </a:p>
          <a:p>
            <a:r>
              <a:rPr lang="id-ID" dirty="0" smtClean="0"/>
              <a:t>&lt;?php</a:t>
            </a:r>
          </a:p>
          <a:p>
            <a:r>
              <a:rPr lang="id-ID" dirty="0" smtClean="0"/>
              <a:t>   </a:t>
            </a:r>
            <a:r>
              <a:rPr lang="de-DE" dirty="0" smtClean="0"/>
              <a:t>$</a:t>
            </a:r>
            <a:r>
              <a:rPr lang="de-DE" dirty="0"/>
              <a:t>str = ' ab cd ';</a:t>
            </a:r>
            <a:br>
              <a:rPr lang="de-DE" dirty="0"/>
            </a:br>
            <a:r>
              <a:rPr lang="id-ID" dirty="0" smtClean="0"/>
              <a:t>   </a:t>
            </a:r>
            <a:r>
              <a:rPr lang="de-DE" dirty="0" smtClean="0"/>
              <a:t>echo</a:t>
            </a:r>
            <a:r>
              <a:rPr lang="de-DE" dirty="0"/>
              <a:t> strlen($str); // 7</a:t>
            </a:r>
            <a:br>
              <a:rPr lang="de-DE" dirty="0"/>
            </a:br>
            <a:r>
              <a:rPr lang="id-ID" dirty="0" smtClean="0"/>
              <a:t>?&gt;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Syntax (3)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b="1" dirty="0"/>
              <a:t>strtolower</a:t>
            </a:r>
            <a:r>
              <a:rPr lang="id-ID" dirty="0"/>
              <a:t> ( string $str </a:t>
            </a:r>
            <a:r>
              <a:rPr lang="id-ID" dirty="0" smtClean="0"/>
              <a:t>)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str</a:t>
            </a:r>
            <a:r>
              <a:rPr lang="en-US" dirty="0"/>
              <a:t> = "Mary Had A Little Lamb and She LOVED It So";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str</a:t>
            </a:r>
            <a:r>
              <a:rPr lang="en-US" dirty="0"/>
              <a:t> = strtolower($</a:t>
            </a:r>
            <a:r>
              <a:rPr lang="en-US" dirty="0" err="1"/>
              <a:t>str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echo $</a:t>
            </a:r>
            <a:r>
              <a:rPr lang="en-US" dirty="0" err="1"/>
              <a:t>str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Syntax (4)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b="1" dirty="0" smtClean="0"/>
              <a:t>strtoupper</a:t>
            </a:r>
            <a:r>
              <a:rPr lang="id-ID" dirty="0" smtClean="0"/>
              <a:t> </a:t>
            </a:r>
            <a:r>
              <a:rPr lang="id-ID" dirty="0"/>
              <a:t>( string $string </a:t>
            </a:r>
            <a:r>
              <a:rPr lang="id-ID" dirty="0" smtClean="0"/>
              <a:t>)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str</a:t>
            </a:r>
            <a:r>
              <a:rPr lang="en-US" dirty="0"/>
              <a:t> = "Mary Had A Little Lamb and She LOVED It So";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str</a:t>
            </a:r>
            <a:r>
              <a:rPr lang="en-US" dirty="0"/>
              <a:t> = strtoupper($</a:t>
            </a:r>
            <a:r>
              <a:rPr lang="en-US" dirty="0" err="1"/>
              <a:t>str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echo $</a:t>
            </a:r>
            <a:r>
              <a:rPr lang="en-US" dirty="0" err="1"/>
              <a:t>str</a:t>
            </a:r>
            <a:r>
              <a:rPr lang="en-US" dirty="0"/>
              <a:t>; </a:t>
            </a:r>
            <a:br>
              <a:rPr lang="en-US" dirty="0"/>
            </a:br>
            <a:r>
              <a:rPr lang="en-US" dirty="0"/>
              <a:t>?&gt;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Syntax (5)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763000" cy="4800600"/>
          </a:xfrm>
        </p:spPr>
        <p:txBody>
          <a:bodyPr/>
          <a:lstStyle/>
          <a:p>
            <a:r>
              <a:rPr lang="id-ID" sz="2800" b="1" dirty="0"/>
              <a:t>substr</a:t>
            </a:r>
            <a:r>
              <a:rPr lang="id-ID" sz="2800" dirty="0"/>
              <a:t> </a:t>
            </a:r>
            <a:r>
              <a:rPr lang="id-ID" sz="2800" dirty="0" smtClean="0"/>
              <a:t>( </a:t>
            </a:r>
            <a:r>
              <a:rPr lang="id-ID" sz="2800" dirty="0"/>
              <a:t>string $string , int $start [, int $length ] </a:t>
            </a:r>
            <a:r>
              <a:rPr lang="id-ID" sz="2800" dirty="0" smtClean="0"/>
              <a:t>)</a:t>
            </a:r>
          </a:p>
          <a:p>
            <a:r>
              <a:rPr lang="id-ID" sz="2800" dirty="0"/>
              <a:t>&lt;?php</a:t>
            </a:r>
            <a:br>
              <a:rPr lang="id-ID" sz="2800" dirty="0"/>
            </a:br>
            <a:r>
              <a:rPr lang="id-ID" sz="2800" dirty="0"/>
              <a:t>$rest = substr("abcdef", 0, -1);  </a:t>
            </a:r>
            <a:endParaRPr lang="id-ID" sz="2800" dirty="0" smtClean="0"/>
          </a:p>
          <a:p>
            <a:r>
              <a:rPr lang="id-ID" sz="2800" dirty="0" smtClean="0"/>
              <a:t>Echo $rest.”&lt;br /&gt;”;</a:t>
            </a:r>
          </a:p>
          <a:p>
            <a:r>
              <a:rPr lang="id-ID" sz="2800" dirty="0"/>
              <a:t>$rest = substr("abcdef", 0, </a:t>
            </a:r>
            <a:r>
              <a:rPr lang="id-ID" sz="2800" dirty="0" smtClean="0"/>
              <a:t>1</a:t>
            </a:r>
            <a:r>
              <a:rPr lang="id-ID" sz="2800" dirty="0"/>
              <a:t>);  </a:t>
            </a:r>
          </a:p>
          <a:p>
            <a:r>
              <a:rPr lang="id-ID" sz="2800" dirty="0"/>
              <a:t>Echo $rest.”&lt;br /&gt;”;</a:t>
            </a:r>
            <a:br>
              <a:rPr lang="id-ID" sz="2800" dirty="0"/>
            </a:br>
            <a:r>
              <a:rPr lang="id-ID" sz="2800" dirty="0"/>
              <a:t>$rest = substr("abcdef", 2, -1); </a:t>
            </a:r>
            <a:endParaRPr lang="id-ID" sz="2800" dirty="0" smtClean="0"/>
          </a:p>
          <a:p>
            <a:r>
              <a:rPr lang="id-ID" sz="2800" dirty="0" smtClean="0"/>
              <a:t>Echo </a:t>
            </a:r>
            <a:r>
              <a:rPr lang="id-ID" sz="2800" dirty="0"/>
              <a:t>$rest.”&lt;br /&gt;”;</a:t>
            </a:r>
            <a:br>
              <a:rPr lang="id-ID" sz="2800" dirty="0"/>
            </a:br>
            <a:r>
              <a:rPr lang="id-ID" sz="2800" dirty="0" smtClean="0"/>
              <a:t>$</a:t>
            </a:r>
            <a:r>
              <a:rPr lang="id-ID" sz="2800" dirty="0"/>
              <a:t>rest = substr("abcdef", </a:t>
            </a:r>
            <a:r>
              <a:rPr lang="id-ID" sz="2800" dirty="0" smtClean="0"/>
              <a:t>2,</a:t>
            </a:r>
            <a:r>
              <a:rPr lang="id-ID" sz="2800" dirty="0"/>
              <a:t> </a:t>
            </a:r>
            <a:r>
              <a:rPr lang="id-ID" sz="2800" dirty="0" smtClean="0"/>
              <a:t>1</a:t>
            </a:r>
            <a:r>
              <a:rPr lang="id-ID" sz="2800" dirty="0"/>
              <a:t>); </a:t>
            </a:r>
            <a:br>
              <a:rPr lang="id-ID" sz="2800" dirty="0"/>
            </a:br>
            <a:r>
              <a:rPr lang="id-ID" sz="2800" dirty="0"/>
              <a:t>?&gt; </a:t>
            </a:r>
            <a:endParaRPr lang="id-ID" sz="2800" dirty="0" smtClean="0"/>
          </a:p>
          <a:p>
            <a:r>
              <a:rPr lang="id-ID" sz="2800" dirty="0"/>
              <a:t>Echo $rest.”&lt;br /&gt;”;</a:t>
            </a:r>
            <a:br>
              <a:rPr lang="id-ID" sz="2800" dirty="0"/>
            </a:b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12850</TotalTime>
  <Words>361</Words>
  <Application>Microsoft Office PowerPoint</Application>
  <PresentationFormat>On-screen Show (4:3)</PresentationFormat>
  <Paragraphs>81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IT</cp:lastModifiedBy>
  <cp:revision>169</cp:revision>
  <dcterms:created xsi:type="dcterms:W3CDTF">2013-02-08T01:55:00Z</dcterms:created>
  <dcterms:modified xsi:type="dcterms:W3CDTF">2018-10-06T05:43:07Z</dcterms:modified>
</cp:coreProperties>
</file>