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58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C1EA2-938A-4A09-9376-9976425F12A6}" type="doc">
      <dgm:prSet loTypeId="urn:microsoft.com/office/officeart/2005/8/layout/list1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05A1FC6-F863-41C6-8A3D-45282F2DF8C8}">
      <dgm:prSet/>
      <dgm:spPr/>
      <dgm:t>
        <a:bodyPr/>
        <a:lstStyle/>
        <a:p>
          <a:r>
            <a:rPr lang="en-US" dirty="0" err="1" smtClean="0"/>
            <a:t>skema</a:t>
          </a:r>
          <a:r>
            <a:rPr lang="en-US" dirty="0" smtClean="0"/>
            <a:t> </a:t>
          </a:r>
          <a:r>
            <a:rPr lang="en-US" dirty="0" err="1" smtClean="0"/>
            <a:t>bintang</a:t>
          </a:r>
          <a:endParaRPr lang="en-US" b="0" dirty="0"/>
        </a:p>
      </dgm:t>
    </dgm:pt>
    <dgm:pt modelId="{7AE12D46-E094-44A8-BB93-443EED9E0C27}" type="parTrans" cxnId="{1A8367DD-68C5-41ED-A34F-89F82064A514}">
      <dgm:prSet/>
      <dgm:spPr/>
      <dgm:t>
        <a:bodyPr/>
        <a:lstStyle/>
        <a:p>
          <a:endParaRPr lang="en-US"/>
        </a:p>
      </dgm:t>
    </dgm:pt>
    <dgm:pt modelId="{D8F654F9-86E7-457F-8ACF-427906A00185}" type="sibTrans" cxnId="{1A8367DD-68C5-41ED-A34F-89F82064A514}">
      <dgm:prSet/>
      <dgm:spPr/>
      <dgm:t>
        <a:bodyPr/>
        <a:lstStyle/>
        <a:p>
          <a:endParaRPr lang="en-US"/>
        </a:p>
      </dgm:t>
    </dgm:pt>
    <dgm:pt modelId="{B72A079D-5CD0-447A-AEF8-FC3D643BDBA3}">
      <dgm:prSet/>
      <dgm:spPr/>
      <dgm:t>
        <a:bodyPr/>
        <a:lstStyle/>
        <a:p>
          <a:r>
            <a:rPr lang="en-US" smtClean="0"/>
            <a:t>skema </a:t>
          </a:r>
          <a:r>
            <a:rPr lang="en-US" i="1" dirty="0" smtClean="0"/>
            <a:t>snowflake</a:t>
          </a:r>
          <a:endParaRPr lang="en-US" b="0" dirty="0"/>
        </a:p>
      </dgm:t>
    </dgm:pt>
    <dgm:pt modelId="{9DED0707-A239-4172-9700-BD183BF98BF8}" type="parTrans" cxnId="{B97FF5B4-C9D9-435C-BFC3-4D032CBCDBDF}">
      <dgm:prSet/>
      <dgm:spPr/>
    </dgm:pt>
    <dgm:pt modelId="{E73D142E-E725-419D-A4F0-1D7711D43061}" type="sibTrans" cxnId="{B97FF5B4-C9D9-435C-BFC3-4D032CBCDBDF}">
      <dgm:prSet/>
      <dgm:spPr/>
    </dgm:pt>
    <dgm:pt modelId="{1F2D2CA2-9E60-4E7D-94DF-29E8D8966711}" type="pres">
      <dgm:prSet presAssocID="{069C1EA2-938A-4A09-9376-9976425F12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C497E0-C749-4C25-8D0B-69CC7E347747}" type="pres">
      <dgm:prSet presAssocID="{B05A1FC6-F863-41C6-8A3D-45282F2DF8C8}" presName="parentLin" presStyleCnt="0"/>
      <dgm:spPr/>
    </dgm:pt>
    <dgm:pt modelId="{E063A1CC-13C6-4EFF-A312-092A4BF59A7F}" type="pres">
      <dgm:prSet presAssocID="{B05A1FC6-F863-41C6-8A3D-45282F2DF8C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F60133B-1B96-4920-B08D-66E1C9C1A96B}" type="pres">
      <dgm:prSet presAssocID="{B05A1FC6-F863-41C6-8A3D-45282F2DF8C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FA863-BC69-4033-A884-D041D9FA03AB}" type="pres">
      <dgm:prSet presAssocID="{B05A1FC6-F863-41C6-8A3D-45282F2DF8C8}" presName="negativeSpace" presStyleCnt="0"/>
      <dgm:spPr/>
    </dgm:pt>
    <dgm:pt modelId="{DCC499A9-F67F-41A2-9C6D-C7DF4285C088}" type="pres">
      <dgm:prSet presAssocID="{B05A1FC6-F863-41C6-8A3D-45282F2DF8C8}" presName="childText" presStyleLbl="conFgAcc1" presStyleIdx="0" presStyleCnt="2">
        <dgm:presLayoutVars>
          <dgm:bulletEnabled val="1"/>
        </dgm:presLayoutVars>
      </dgm:prSet>
      <dgm:spPr/>
    </dgm:pt>
    <dgm:pt modelId="{C15A0C28-A4AF-4EB5-92F0-64034249812B}" type="pres">
      <dgm:prSet presAssocID="{D8F654F9-86E7-457F-8ACF-427906A00185}" presName="spaceBetweenRectangles" presStyleCnt="0"/>
      <dgm:spPr/>
    </dgm:pt>
    <dgm:pt modelId="{9C0D73A6-68AE-46E2-B30B-3D4231CDB94A}" type="pres">
      <dgm:prSet presAssocID="{B72A079D-5CD0-447A-AEF8-FC3D643BDBA3}" presName="parentLin" presStyleCnt="0"/>
      <dgm:spPr/>
    </dgm:pt>
    <dgm:pt modelId="{66A10015-8243-40B7-8C4D-688CE3DC5905}" type="pres">
      <dgm:prSet presAssocID="{B72A079D-5CD0-447A-AEF8-FC3D643BDBA3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AF72237-7A42-4193-AA0D-ED7B6A24514E}" type="pres">
      <dgm:prSet presAssocID="{B72A079D-5CD0-447A-AEF8-FC3D643BDBA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53776-6C97-4CAB-8D79-7E56831B315E}" type="pres">
      <dgm:prSet presAssocID="{B72A079D-5CD0-447A-AEF8-FC3D643BDBA3}" presName="negativeSpace" presStyleCnt="0"/>
      <dgm:spPr/>
    </dgm:pt>
    <dgm:pt modelId="{C24E1B71-F549-4802-8D14-310B01EEE207}" type="pres">
      <dgm:prSet presAssocID="{B72A079D-5CD0-447A-AEF8-FC3D643BDB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97FF5B4-C9D9-435C-BFC3-4D032CBCDBDF}" srcId="{069C1EA2-938A-4A09-9376-9976425F12A6}" destId="{B72A079D-5CD0-447A-AEF8-FC3D643BDBA3}" srcOrd="1" destOrd="0" parTransId="{9DED0707-A239-4172-9700-BD183BF98BF8}" sibTransId="{E73D142E-E725-419D-A4F0-1D7711D43061}"/>
    <dgm:cxn modelId="{B4E1DB15-1C1A-4F89-8712-21BC73E4AD1A}" type="presOf" srcId="{069C1EA2-938A-4A09-9376-9976425F12A6}" destId="{1F2D2CA2-9E60-4E7D-94DF-29E8D8966711}" srcOrd="0" destOrd="0" presId="urn:microsoft.com/office/officeart/2005/8/layout/list1"/>
    <dgm:cxn modelId="{DC35C15A-1780-40F3-9190-19286CFDD3A7}" type="presOf" srcId="{B05A1FC6-F863-41C6-8A3D-45282F2DF8C8}" destId="{4F60133B-1B96-4920-B08D-66E1C9C1A96B}" srcOrd="1" destOrd="0" presId="urn:microsoft.com/office/officeart/2005/8/layout/list1"/>
    <dgm:cxn modelId="{38FC74DD-C8E6-4767-AFE8-59BC7F832427}" type="presOf" srcId="{B72A079D-5CD0-447A-AEF8-FC3D643BDBA3}" destId="{1AF72237-7A42-4193-AA0D-ED7B6A24514E}" srcOrd="1" destOrd="0" presId="urn:microsoft.com/office/officeart/2005/8/layout/list1"/>
    <dgm:cxn modelId="{1A8367DD-68C5-41ED-A34F-89F82064A514}" srcId="{069C1EA2-938A-4A09-9376-9976425F12A6}" destId="{B05A1FC6-F863-41C6-8A3D-45282F2DF8C8}" srcOrd="0" destOrd="0" parTransId="{7AE12D46-E094-44A8-BB93-443EED9E0C27}" sibTransId="{D8F654F9-86E7-457F-8ACF-427906A00185}"/>
    <dgm:cxn modelId="{4C6FACF1-6311-4D04-83E7-04FAF98F8508}" type="presOf" srcId="{B72A079D-5CD0-447A-AEF8-FC3D643BDBA3}" destId="{66A10015-8243-40B7-8C4D-688CE3DC5905}" srcOrd="0" destOrd="0" presId="urn:microsoft.com/office/officeart/2005/8/layout/list1"/>
    <dgm:cxn modelId="{54CC7081-3523-42E0-9DE2-5F41341CC4F4}" type="presOf" srcId="{B05A1FC6-F863-41C6-8A3D-45282F2DF8C8}" destId="{E063A1CC-13C6-4EFF-A312-092A4BF59A7F}" srcOrd="0" destOrd="0" presId="urn:microsoft.com/office/officeart/2005/8/layout/list1"/>
    <dgm:cxn modelId="{B2E7B3E7-DCD1-4EA9-92AE-6F043C8A99B7}" type="presParOf" srcId="{1F2D2CA2-9E60-4E7D-94DF-29E8D8966711}" destId="{4AC497E0-C749-4C25-8D0B-69CC7E347747}" srcOrd="0" destOrd="0" presId="urn:microsoft.com/office/officeart/2005/8/layout/list1"/>
    <dgm:cxn modelId="{9F71C65F-1DF7-4C2F-B3EC-75778984D602}" type="presParOf" srcId="{4AC497E0-C749-4C25-8D0B-69CC7E347747}" destId="{E063A1CC-13C6-4EFF-A312-092A4BF59A7F}" srcOrd="0" destOrd="0" presId="urn:microsoft.com/office/officeart/2005/8/layout/list1"/>
    <dgm:cxn modelId="{DDE6BFA3-8702-4DE4-A9A3-6E2E8133E03D}" type="presParOf" srcId="{4AC497E0-C749-4C25-8D0B-69CC7E347747}" destId="{4F60133B-1B96-4920-B08D-66E1C9C1A96B}" srcOrd="1" destOrd="0" presId="urn:microsoft.com/office/officeart/2005/8/layout/list1"/>
    <dgm:cxn modelId="{10CDF25B-69C1-4A0F-9E65-95D954C047A2}" type="presParOf" srcId="{1F2D2CA2-9E60-4E7D-94DF-29E8D8966711}" destId="{D85FA863-BC69-4033-A884-D041D9FA03AB}" srcOrd="1" destOrd="0" presId="urn:microsoft.com/office/officeart/2005/8/layout/list1"/>
    <dgm:cxn modelId="{3D80C5D2-6253-430D-9BBF-A2FFA0E8FB7B}" type="presParOf" srcId="{1F2D2CA2-9E60-4E7D-94DF-29E8D8966711}" destId="{DCC499A9-F67F-41A2-9C6D-C7DF4285C088}" srcOrd="2" destOrd="0" presId="urn:microsoft.com/office/officeart/2005/8/layout/list1"/>
    <dgm:cxn modelId="{C658E0A9-0668-467A-B607-55015E0D95CC}" type="presParOf" srcId="{1F2D2CA2-9E60-4E7D-94DF-29E8D8966711}" destId="{C15A0C28-A4AF-4EB5-92F0-64034249812B}" srcOrd="3" destOrd="0" presId="urn:microsoft.com/office/officeart/2005/8/layout/list1"/>
    <dgm:cxn modelId="{8E33FBCE-7A1D-4168-B29C-61073E3217EE}" type="presParOf" srcId="{1F2D2CA2-9E60-4E7D-94DF-29E8D8966711}" destId="{9C0D73A6-68AE-46E2-B30B-3D4231CDB94A}" srcOrd="4" destOrd="0" presId="urn:microsoft.com/office/officeart/2005/8/layout/list1"/>
    <dgm:cxn modelId="{C67A5DFA-A26F-42D9-B755-7CF29C088FDA}" type="presParOf" srcId="{9C0D73A6-68AE-46E2-B30B-3D4231CDB94A}" destId="{66A10015-8243-40B7-8C4D-688CE3DC5905}" srcOrd="0" destOrd="0" presId="urn:microsoft.com/office/officeart/2005/8/layout/list1"/>
    <dgm:cxn modelId="{E8A71A51-FF53-46F2-82C3-7B5FA938A99B}" type="presParOf" srcId="{9C0D73A6-68AE-46E2-B30B-3D4231CDB94A}" destId="{1AF72237-7A42-4193-AA0D-ED7B6A24514E}" srcOrd="1" destOrd="0" presId="urn:microsoft.com/office/officeart/2005/8/layout/list1"/>
    <dgm:cxn modelId="{CA025057-C3D2-40AD-A43B-6CB58FE79A81}" type="presParOf" srcId="{1F2D2CA2-9E60-4E7D-94DF-29E8D8966711}" destId="{76353776-6C97-4CAB-8D79-7E56831B315E}" srcOrd="5" destOrd="0" presId="urn:microsoft.com/office/officeart/2005/8/layout/list1"/>
    <dgm:cxn modelId="{CC230B9A-4760-481C-9A30-F7738612BA62}" type="presParOf" srcId="{1F2D2CA2-9E60-4E7D-94DF-29E8D8966711}" destId="{C24E1B71-F549-4802-8D14-310B01EEE20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230579-C4AB-4882-993C-E0670FC90B56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88E9FB-C54D-4DBD-9886-DEE6D693307F}">
      <dgm:prSet phldrT="[Text]"/>
      <dgm:spPr/>
      <dgm:t>
        <a:bodyPr/>
        <a:lstStyle/>
        <a:p>
          <a:r>
            <a:rPr lang="en-US" b="1" dirty="0" err="1" smtClean="0"/>
            <a:t>Normalisasi</a:t>
          </a:r>
          <a:endParaRPr lang="en-US" dirty="0"/>
        </a:p>
      </dgm:t>
    </dgm:pt>
    <dgm:pt modelId="{152F8B5C-5A6E-42A6-8AE6-CC3C196C8AA3}" type="parTrans" cxnId="{6B08C0A7-4417-4524-8BE3-355CFD71D0C1}">
      <dgm:prSet/>
      <dgm:spPr/>
      <dgm:t>
        <a:bodyPr/>
        <a:lstStyle/>
        <a:p>
          <a:endParaRPr lang="en-US"/>
        </a:p>
      </dgm:t>
    </dgm:pt>
    <dgm:pt modelId="{659D41B1-2D1F-44FC-A468-76DEF104B319}" type="sibTrans" cxnId="{6B08C0A7-4417-4524-8BE3-355CFD71D0C1}">
      <dgm:prSet/>
      <dgm:spPr/>
      <dgm:t>
        <a:bodyPr/>
        <a:lstStyle/>
        <a:p>
          <a:endParaRPr lang="en-US"/>
        </a:p>
      </dgm:t>
    </dgm:pt>
    <dgm:pt modelId="{06C6F8A2-5B37-4104-B28C-0486C745BA89}">
      <dgm:prSet phldrT="[Text]"/>
      <dgm:spPr/>
      <dgm:t>
        <a:bodyPr/>
        <a:lstStyle/>
        <a:p>
          <a:r>
            <a:rPr lang="en-US" b="1" dirty="0" err="1" smtClean="0"/>
            <a:t>Kompleksitas</a:t>
          </a:r>
          <a:r>
            <a:rPr lang="en-US" b="1" dirty="0" smtClean="0"/>
            <a:t> </a:t>
          </a:r>
          <a:r>
            <a:rPr lang="en-US" b="1" i="1" dirty="0" smtClean="0"/>
            <a:t>Query</a:t>
          </a:r>
          <a:endParaRPr lang="en-US" dirty="0"/>
        </a:p>
      </dgm:t>
    </dgm:pt>
    <dgm:pt modelId="{CCC12F8E-C569-47AA-9434-D0937A687941}" type="parTrans" cxnId="{0C32FFC8-0A31-4EF5-BC7E-86C2A05E34FC}">
      <dgm:prSet/>
      <dgm:spPr/>
      <dgm:t>
        <a:bodyPr/>
        <a:lstStyle/>
        <a:p>
          <a:endParaRPr lang="en-US"/>
        </a:p>
      </dgm:t>
    </dgm:pt>
    <dgm:pt modelId="{8528B075-EFEE-4FD8-BB37-E623B658B784}" type="sibTrans" cxnId="{0C32FFC8-0A31-4EF5-BC7E-86C2A05E34FC}">
      <dgm:prSet/>
      <dgm:spPr/>
      <dgm:t>
        <a:bodyPr/>
        <a:lstStyle/>
        <a:p>
          <a:endParaRPr lang="en-US"/>
        </a:p>
      </dgm:t>
    </dgm:pt>
    <dgm:pt modelId="{25D0548D-833B-4C62-BBD0-9A7FBB396AB9}" type="pres">
      <dgm:prSet presAssocID="{D5230579-C4AB-4882-993C-E0670FC90B56}" presName="Name0" presStyleCnt="0">
        <dgm:presLayoutVars>
          <dgm:dir/>
          <dgm:animLvl val="lvl"/>
          <dgm:resizeHandles/>
        </dgm:presLayoutVars>
      </dgm:prSet>
      <dgm:spPr/>
    </dgm:pt>
    <dgm:pt modelId="{B125842C-C54E-4AC9-B785-B1145D93223C}" type="pres">
      <dgm:prSet presAssocID="{7688E9FB-C54D-4DBD-9886-DEE6D693307F}" presName="linNode" presStyleCnt="0"/>
      <dgm:spPr/>
    </dgm:pt>
    <dgm:pt modelId="{BA698FC7-C784-47E8-9A1B-6BAA18C2681A}" type="pres">
      <dgm:prSet presAssocID="{7688E9FB-C54D-4DBD-9886-DEE6D693307F}" presName="parentShp" presStyleLbl="node1" presStyleIdx="0" presStyleCnt="2">
        <dgm:presLayoutVars>
          <dgm:bulletEnabled val="1"/>
        </dgm:presLayoutVars>
      </dgm:prSet>
      <dgm:spPr/>
    </dgm:pt>
    <dgm:pt modelId="{344D746A-251C-4BDD-9FFB-5628CD70D4E9}" type="pres">
      <dgm:prSet presAssocID="{7688E9FB-C54D-4DBD-9886-DEE6D693307F}" presName="childShp" presStyleLbl="bgAccFollowNode1" presStyleIdx="0" presStyleCnt="2">
        <dgm:presLayoutVars>
          <dgm:bulletEnabled val="1"/>
        </dgm:presLayoutVars>
      </dgm:prSet>
      <dgm:spPr/>
    </dgm:pt>
    <dgm:pt modelId="{390BED16-D6FD-4A33-921B-F910BF3A6078}" type="pres">
      <dgm:prSet presAssocID="{659D41B1-2D1F-44FC-A468-76DEF104B319}" presName="spacing" presStyleCnt="0"/>
      <dgm:spPr/>
    </dgm:pt>
    <dgm:pt modelId="{19BB4564-9BCC-4B74-B887-A752C933794C}" type="pres">
      <dgm:prSet presAssocID="{06C6F8A2-5B37-4104-B28C-0486C745BA89}" presName="linNode" presStyleCnt="0"/>
      <dgm:spPr/>
    </dgm:pt>
    <dgm:pt modelId="{A2B2B2A6-4F7C-4609-8DD9-A82E66494C47}" type="pres">
      <dgm:prSet presAssocID="{06C6F8A2-5B37-4104-B28C-0486C745BA89}" presName="parentShp" presStyleLbl="node1" presStyleIdx="1" presStyleCnt="2">
        <dgm:presLayoutVars>
          <dgm:bulletEnabled val="1"/>
        </dgm:presLayoutVars>
      </dgm:prSet>
      <dgm:spPr/>
    </dgm:pt>
    <dgm:pt modelId="{557D4483-0344-4FB3-8EC3-31C6798D1FA5}" type="pres">
      <dgm:prSet presAssocID="{06C6F8A2-5B37-4104-B28C-0486C745BA8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334F4D1-E3BD-48D5-9B2F-997E47CAEB26}" type="presOf" srcId="{06C6F8A2-5B37-4104-B28C-0486C745BA89}" destId="{A2B2B2A6-4F7C-4609-8DD9-A82E66494C47}" srcOrd="0" destOrd="0" presId="urn:microsoft.com/office/officeart/2005/8/layout/vList6"/>
    <dgm:cxn modelId="{0C32FFC8-0A31-4EF5-BC7E-86C2A05E34FC}" srcId="{D5230579-C4AB-4882-993C-E0670FC90B56}" destId="{06C6F8A2-5B37-4104-B28C-0486C745BA89}" srcOrd="1" destOrd="0" parTransId="{CCC12F8E-C569-47AA-9434-D0937A687941}" sibTransId="{8528B075-EFEE-4FD8-BB37-E623B658B784}"/>
    <dgm:cxn modelId="{F8C35DDD-2DB9-4DE6-820C-7DBE3B730F4F}" type="presOf" srcId="{7688E9FB-C54D-4DBD-9886-DEE6D693307F}" destId="{BA698FC7-C784-47E8-9A1B-6BAA18C2681A}" srcOrd="0" destOrd="0" presId="urn:microsoft.com/office/officeart/2005/8/layout/vList6"/>
    <dgm:cxn modelId="{19FFB8C1-9FDF-408F-9FD5-C0AFFFFA8AEE}" type="presOf" srcId="{D5230579-C4AB-4882-993C-E0670FC90B56}" destId="{25D0548D-833B-4C62-BBD0-9A7FBB396AB9}" srcOrd="0" destOrd="0" presId="urn:microsoft.com/office/officeart/2005/8/layout/vList6"/>
    <dgm:cxn modelId="{6B08C0A7-4417-4524-8BE3-355CFD71D0C1}" srcId="{D5230579-C4AB-4882-993C-E0670FC90B56}" destId="{7688E9FB-C54D-4DBD-9886-DEE6D693307F}" srcOrd="0" destOrd="0" parTransId="{152F8B5C-5A6E-42A6-8AE6-CC3C196C8AA3}" sibTransId="{659D41B1-2D1F-44FC-A468-76DEF104B319}"/>
    <dgm:cxn modelId="{1E7AFB43-7CE7-4A72-8168-CAAB7B29FBE7}" type="presParOf" srcId="{25D0548D-833B-4C62-BBD0-9A7FBB396AB9}" destId="{B125842C-C54E-4AC9-B785-B1145D93223C}" srcOrd="0" destOrd="0" presId="urn:microsoft.com/office/officeart/2005/8/layout/vList6"/>
    <dgm:cxn modelId="{28EB0F47-81AA-4AA8-A570-18B14DC6CBA0}" type="presParOf" srcId="{B125842C-C54E-4AC9-B785-B1145D93223C}" destId="{BA698FC7-C784-47E8-9A1B-6BAA18C2681A}" srcOrd="0" destOrd="0" presId="urn:microsoft.com/office/officeart/2005/8/layout/vList6"/>
    <dgm:cxn modelId="{D8370433-5746-47E4-94CC-916B53CA3C27}" type="presParOf" srcId="{B125842C-C54E-4AC9-B785-B1145D93223C}" destId="{344D746A-251C-4BDD-9FFB-5628CD70D4E9}" srcOrd="1" destOrd="0" presId="urn:microsoft.com/office/officeart/2005/8/layout/vList6"/>
    <dgm:cxn modelId="{A07B1776-3317-40F0-981B-CC100514882A}" type="presParOf" srcId="{25D0548D-833B-4C62-BBD0-9A7FBB396AB9}" destId="{390BED16-D6FD-4A33-921B-F910BF3A6078}" srcOrd="1" destOrd="0" presId="urn:microsoft.com/office/officeart/2005/8/layout/vList6"/>
    <dgm:cxn modelId="{85426C91-35DC-4C69-ACF0-AB075C857151}" type="presParOf" srcId="{25D0548D-833B-4C62-BBD0-9A7FBB396AB9}" destId="{19BB4564-9BCC-4B74-B887-A752C933794C}" srcOrd="2" destOrd="0" presId="urn:microsoft.com/office/officeart/2005/8/layout/vList6"/>
    <dgm:cxn modelId="{939D31E8-6BD8-4775-B1B7-DF3464A9041C}" type="presParOf" srcId="{19BB4564-9BCC-4B74-B887-A752C933794C}" destId="{A2B2B2A6-4F7C-4609-8DD9-A82E66494C47}" srcOrd="0" destOrd="0" presId="urn:microsoft.com/office/officeart/2005/8/layout/vList6"/>
    <dgm:cxn modelId="{E57D6B45-CD68-4219-A5D4-7688A351FAF9}" type="presParOf" srcId="{19BB4564-9BCC-4B74-B887-A752C933794C}" destId="{557D4483-0344-4FB3-8EC3-31C6798D1FA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1F0194-649E-402B-8F73-0E9BF31E15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88E50-86C5-4DE4-BFEF-7D0CE755D368}">
      <dgm:prSet phldrT="[Text]" custT="1"/>
      <dgm:spPr/>
      <dgm:t>
        <a:bodyPr/>
        <a:lstStyle/>
        <a:p>
          <a:r>
            <a:rPr lang="en-US" sz="3200" dirty="0" smtClean="0"/>
            <a:t>Lowest Grain (Grain </a:t>
          </a:r>
          <a:r>
            <a:rPr lang="en-US" sz="3200" dirty="0" err="1" smtClean="0"/>
            <a:t>terendah</a:t>
          </a:r>
          <a:r>
            <a:rPr lang="en-US" sz="3200" dirty="0" smtClean="0"/>
            <a:t>)</a:t>
          </a:r>
          <a:endParaRPr lang="en-US" sz="3200" dirty="0"/>
        </a:p>
      </dgm:t>
    </dgm:pt>
    <dgm:pt modelId="{C88C9EE7-E952-4F71-82F7-1FAB8BD68EC3}" type="parTrans" cxnId="{D0433153-2B11-4A38-A54B-E5B424381349}">
      <dgm:prSet/>
      <dgm:spPr/>
      <dgm:t>
        <a:bodyPr/>
        <a:lstStyle/>
        <a:p>
          <a:endParaRPr lang="en-US" sz="3200"/>
        </a:p>
      </dgm:t>
    </dgm:pt>
    <dgm:pt modelId="{9419BC5D-7120-40A0-BAA2-93008C3F9EFC}" type="sibTrans" cxnId="{D0433153-2B11-4A38-A54B-E5B424381349}">
      <dgm:prSet/>
      <dgm:spPr/>
      <dgm:t>
        <a:bodyPr/>
        <a:lstStyle/>
        <a:p>
          <a:endParaRPr lang="en-US" sz="3200"/>
        </a:p>
      </dgm:t>
    </dgm:pt>
    <dgm:pt modelId="{F8BDECA4-E496-470C-8B2D-C9F754726545}">
      <dgm:prSet phldrT="[Text]" custT="1"/>
      <dgm:spPr/>
      <dgm:t>
        <a:bodyPr/>
        <a:lstStyle/>
        <a:p>
          <a:r>
            <a:rPr lang="en-US" sz="3200" smtClean="0"/>
            <a:t>Highest </a:t>
          </a:r>
          <a:r>
            <a:rPr lang="en-US" sz="3200" dirty="0" smtClean="0"/>
            <a:t>Grain (Grain </a:t>
          </a:r>
          <a:r>
            <a:rPr lang="en-US" sz="3200" dirty="0" err="1" smtClean="0"/>
            <a:t>tertinggi</a:t>
          </a:r>
          <a:r>
            <a:rPr lang="en-US" sz="3200" dirty="0" smtClean="0"/>
            <a:t>)</a:t>
          </a:r>
          <a:endParaRPr lang="en-US" sz="3200" dirty="0"/>
        </a:p>
      </dgm:t>
    </dgm:pt>
    <dgm:pt modelId="{56E5C629-CD00-4E2B-99C2-5ECB61340526}" type="parTrans" cxnId="{E1F52167-184B-476E-92E5-E6CB9603E9E1}">
      <dgm:prSet/>
      <dgm:spPr/>
      <dgm:t>
        <a:bodyPr/>
        <a:lstStyle/>
        <a:p>
          <a:endParaRPr lang="en-US" sz="3200"/>
        </a:p>
      </dgm:t>
    </dgm:pt>
    <dgm:pt modelId="{71EBFBB4-3228-4790-8363-335D599E0312}" type="sibTrans" cxnId="{E1F52167-184B-476E-92E5-E6CB9603E9E1}">
      <dgm:prSet/>
      <dgm:spPr/>
      <dgm:t>
        <a:bodyPr/>
        <a:lstStyle/>
        <a:p>
          <a:endParaRPr lang="en-US" sz="3200"/>
        </a:p>
      </dgm:t>
    </dgm:pt>
    <dgm:pt modelId="{24A94E38-0C4F-4B91-8AAB-8947B124D440}" type="pres">
      <dgm:prSet presAssocID="{A81F0194-649E-402B-8F73-0E9BF31E155C}" presName="linear" presStyleCnt="0">
        <dgm:presLayoutVars>
          <dgm:animLvl val="lvl"/>
          <dgm:resizeHandles val="exact"/>
        </dgm:presLayoutVars>
      </dgm:prSet>
      <dgm:spPr/>
    </dgm:pt>
    <dgm:pt modelId="{944A0BFA-1692-4942-9E9A-22A4DF1CB12C}" type="pres">
      <dgm:prSet presAssocID="{19088E50-86C5-4DE4-BFEF-7D0CE755D36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B9ED8-2704-45FD-9636-BDEA2DEA20C5}" type="pres">
      <dgm:prSet presAssocID="{9419BC5D-7120-40A0-BAA2-93008C3F9EFC}" presName="spacer" presStyleCnt="0"/>
      <dgm:spPr/>
    </dgm:pt>
    <dgm:pt modelId="{71015A29-0472-40E8-9A5B-31BAC972A8FE}" type="pres">
      <dgm:prSet presAssocID="{F8BDECA4-E496-470C-8B2D-C9F75472654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1F52167-184B-476E-92E5-E6CB9603E9E1}" srcId="{A81F0194-649E-402B-8F73-0E9BF31E155C}" destId="{F8BDECA4-E496-470C-8B2D-C9F754726545}" srcOrd="1" destOrd="0" parTransId="{56E5C629-CD00-4E2B-99C2-5ECB61340526}" sibTransId="{71EBFBB4-3228-4790-8363-335D599E0312}"/>
    <dgm:cxn modelId="{D0433153-2B11-4A38-A54B-E5B424381349}" srcId="{A81F0194-649E-402B-8F73-0E9BF31E155C}" destId="{19088E50-86C5-4DE4-BFEF-7D0CE755D368}" srcOrd="0" destOrd="0" parTransId="{C88C9EE7-E952-4F71-82F7-1FAB8BD68EC3}" sibTransId="{9419BC5D-7120-40A0-BAA2-93008C3F9EFC}"/>
    <dgm:cxn modelId="{0B8354D3-F2DF-4968-8BF1-B550FC7692DE}" type="presOf" srcId="{F8BDECA4-E496-470C-8B2D-C9F754726545}" destId="{71015A29-0472-40E8-9A5B-31BAC972A8FE}" srcOrd="0" destOrd="0" presId="urn:microsoft.com/office/officeart/2005/8/layout/vList2"/>
    <dgm:cxn modelId="{F6E1EDB1-1D89-4ED4-837A-8C29AAC31CE1}" type="presOf" srcId="{A81F0194-649E-402B-8F73-0E9BF31E155C}" destId="{24A94E38-0C4F-4B91-8AAB-8947B124D440}" srcOrd="0" destOrd="0" presId="urn:microsoft.com/office/officeart/2005/8/layout/vList2"/>
    <dgm:cxn modelId="{59249C52-DAB7-4015-A2A5-2C983A51C5B2}" type="presOf" srcId="{19088E50-86C5-4DE4-BFEF-7D0CE755D368}" destId="{944A0BFA-1692-4942-9E9A-22A4DF1CB12C}" srcOrd="0" destOrd="0" presId="urn:microsoft.com/office/officeart/2005/8/layout/vList2"/>
    <dgm:cxn modelId="{8F4ED353-4319-4F12-B892-6650C5389611}" type="presParOf" srcId="{24A94E38-0C4F-4B91-8AAB-8947B124D440}" destId="{944A0BFA-1692-4942-9E9A-22A4DF1CB12C}" srcOrd="0" destOrd="0" presId="urn:microsoft.com/office/officeart/2005/8/layout/vList2"/>
    <dgm:cxn modelId="{DDFAB09A-9D90-411A-A815-61BA442A20E9}" type="presParOf" srcId="{24A94E38-0C4F-4B91-8AAB-8947B124D440}" destId="{AFFB9ED8-2704-45FD-9636-BDEA2DEA20C5}" srcOrd="1" destOrd="0" presId="urn:microsoft.com/office/officeart/2005/8/layout/vList2"/>
    <dgm:cxn modelId="{C45B48F6-1E44-4D78-94DF-CCC4D010B9F7}" type="presParOf" srcId="{24A94E38-0C4F-4B91-8AAB-8947B124D440}" destId="{71015A29-0472-40E8-9A5B-31BAC972A8F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499A9-F67F-41A2-9C6D-C7DF4285C088}">
      <dsp:nvSpPr>
        <dsp:cNvPr id="0" name=""/>
        <dsp:cNvSpPr/>
      </dsp:nvSpPr>
      <dsp:spPr>
        <a:xfrm>
          <a:off x="0" y="369300"/>
          <a:ext cx="7219950" cy="630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0133B-1B96-4920-B08D-66E1C9C1A96B}">
      <dsp:nvSpPr>
        <dsp:cNvPr id="0" name=""/>
        <dsp:cNvSpPr/>
      </dsp:nvSpPr>
      <dsp:spPr>
        <a:xfrm>
          <a:off x="360997" y="299"/>
          <a:ext cx="5053965" cy="738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028" tIns="0" rIns="191028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skema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bintang</a:t>
          </a:r>
          <a:endParaRPr lang="en-US" sz="2500" b="0" kern="1200" dirty="0"/>
        </a:p>
      </dsp:txBody>
      <dsp:txXfrm>
        <a:off x="397023" y="36325"/>
        <a:ext cx="4981913" cy="665948"/>
      </dsp:txXfrm>
    </dsp:sp>
    <dsp:sp modelId="{C24E1B71-F549-4802-8D14-310B01EEE207}">
      <dsp:nvSpPr>
        <dsp:cNvPr id="0" name=""/>
        <dsp:cNvSpPr/>
      </dsp:nvSpPr>
      <dsp:spPr>
        <a:xfrm>
          <a:off x="0" y="1503300"/>
          <a:ext cx="7219950" cy="630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72237-7A42-4193-AA0D-ED7B6A24514E}">
      <dsp:nvSpPr>
        <dsp:cNvPr id="0" name=""/>
        <dsp:cNvSpPr/>
      </dsp:nvSpPr>
      <dsp:spPr>
        <a:xfrm>
          <a:off x="360997" y="1134300"/>
          <a:ext cx="5053965" cy="738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028" tIns="0" rIns="191028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skema </a:t>
          </a:r>
          <a:r>
            <a:rPr lang="en-US" sz="2500" i="1" kern="1200" dirty="0" smtClean="0"/>
            <a:t>snowflake</a:t>
          </a:r>
          <a:endParaRPr lang="en-US" sz="2500" b="0" kern="1200" dirty="0"/>
        </a:p>
      </dsp:txBody>
      <dsp:txXfrm>
        <a:off x="397023" y="1170326"/>
        <a:ext cx="4981913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D746A-251C-4BDD-9FFB-5628CD70D4E9}">
      <dsp:nvSpPr>
        <dsp:cNvPr id="0" name=""/>
        <dsp:cNvSpPr/>
      </dsp:nvSpPr>
      <dsp:spPr>
        <a:xfrm>
          <a:off x="3078479" y="158"/>
          <a:ext cx="4617720" cy="6167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98FC7-C784-47E8-9A1B-6BAA18C2681A}">
      <dsp:nvSpPr>
        <dsp:cNvPr id="0" name=""/>
        <dsp:cNvSpPr/>
      </dsp:nvSpPr>
      <dsp:spPr>
        <a:xfrm>
          <a:off x="0" y="158"/>
          <a:ext cx="3078480" cy="616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Normalisasi</a:t>
          </a:r>
          <a:endParaRPr lang="en-US" sz="2600" kern="1200" dirty="0"/>
        </a:p>
      </dsp:txBody>
      <dsp:txXfrm>
        <a:off x="30105" y="30263"/>
        <a:ext cx="3018270" cy="556496"/>
      </dsp:txXfrm>
    </dsp:sp>
    <dsp:sp modelId="{557D4483-0344-4FB3-8EC3-31C6798D1FA5}">
      <dsp:nvSpPr>
        <dsp:cNvPr id="0" name=""/>
        <dsp:cNvSpPr/>
      </dsp:nvSpPr>
      <dsp:spPr>
        <a:xfrm>
          <a:off x="3078479" y="678535"/>
          <a:ext cx="4617720" cy="6167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2B2A6-4F7C-4609-8DD9-A82E66494C47}">
      <dsp:nvSpPr>
        <dsp:cNvPr id="0" name=""/>
        <dsp:cNvSpPr/>
      </dsp:nvSpPr>
      <dsp:spPr>
        <a:xfrm>
          <a:off x="0" y="678535"/>
          <a:ext cx="3078480" cy="616706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Kompleksitas</a:t>
          </a:r>
          <a:r>
            <a:rPr lang="en-US" sz="2600" b="1" kern="1200" dirty="0" smtClean="0"/>
            <a:t> </a:t>
          </a:r>
          <a:r>
            <a:rPr lang="en-US" sz="2600" b="1" i="1" kern="1200" dirty="0" smtClean="0"/>
            <a:t>Query</a:t>
          </a:r>
          <a:endParaRPr lang="en-US" sz="2600" kern="1200" dirty="0"/>
        </a:p>
      </dsp:txBody>
      <dsp:txXfrm>
        <a:off x="30105" y="708640"/>
        <a:ext cx="3018270" cy="556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A0BFA-1692-4942-9E9A-22A4DF1CB12C}">
      <dsp:nvSpPr>
        <dsp:cNvPr id="0" name=""/>
        <dsp:cNvSpPr/>
      </dsp:nvSpPr>
      <dsp:spPr>
        <a:xfrm>
          <a:off x="0" y="12439"/>
          <a:ext cx="6781800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Lowest Grain (Grain </a:t>
          </a:r>
          <a:r>
            <a:rPr lang="en-US" sz="3200" kern="1200" dirty="0" err="1" smtClean="0"/>
            <a:t>terendah</a:t>
          </a:r>
          <a:r>
            <a:rPr lang="en-US" sz="3200" kern="1200" dirty="0" smtClean="0"/>
            <a:t>)</a:t>
          </a:r>
          <a:endParaRPr lang="en-US" sz="3200" kern="1200" dirty="0"/>
        </a:p>
      </dsp:txBody>
      <dsp:txXfrm>
        <a:off x="42036" y="54475"/>
        <a:ext cx="6697728" cy="777048"/>
      </dsp:txXfrm>
    </dsp:sp>
    <dsp:sp modelId="{71015A29-0472-40E8-9A5B-31BAC972A8FE}">
      <dsp:nvSpPr>
        <dsp:cNvPr id="0" name=""/>
        <dsp:cNvSpPr/>
      </dsp:nvSpPr>
      <dsp:spPr>
        <a:xfrm>
          <a:off x="0" y="1006040"/>
          <a:ext cx="6781800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Highest </a:t>
          </a:r>
          <a:r>
            <a:rPr lang="en-US" sz="3200" kern="1200" dirty="0" smtClean="0"/>
            <a:t>Grain (Grain </a:t>
          </a:r>
          <a:r>
            <a:rPr lang="en-US" sz="3200" kern="1200" dirty="0" err="1" smtClean="0"/>
            <a:t>tertinggi</a:t>
          </a:r>
          <a:r>
            <a:rPr lang="en-US" sz="3200" kern="1200" dirty="0" smtClean="0"/>
            <a:t>)</a:t>
          </a:r>
          <a:endParaRPr lang="en-US" sz="3200" kern="1200" dirty="0"/>
        </a:p>
      </dsp:txBody>
      <dsp:txXfrm>
        <a:off x="42036" y="1048076"/>
        <a:ext cx="6697728" cy="777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endParaRPr lang="en-US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DIISI DENGAN FAKULTAS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hevron 2">
            <a:hlinkClick r:id="" action="ppaction://hlinkshowjump?jump=nextslide" highlightClick="1"/>
            <a:hlinkHover r:id="" action="ppaction://noaction" highlightClick="1"/>
          </p:cNvPr>
          <p:cNvSpPr/>
          <p:nvPr userDrawn="1"/>
        </p:nvSpPr>
        <p:spPr>
          <a:xfrm>
            <a:off x="88173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52400" y="8337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76200"/>
            <a:ext cx="6629400" cy="690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ftar Pust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152400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Daftar</a:t>
            </a:r>
            <a:r>
              <a:rPr lang="en-US" sz="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Pustaka</a:t>
            </a:r>
            <a:endParaRPr lang="en-US" sz="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52400" y="1014174"/>
            <a:ext cx="86868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baseline="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Kasih</a:t>
            </a:r>
            <a:endParaRPr lang="en-US" sz="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381000"/>
            <a:ext cx="8305800" cy="594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hevron 2">
            <a:hlinkClick r:id="" action="ppaction://hlinkshowjump?jump=nextslide" highlightClick="1"/>
            <a:hlinkHover r:id="" action="ppaction://noaction" highlightClick="1"/>
          </p:cNvPr>
          <p:cNvSpPr/>
          <p:nvPr userDrawn="1"/>
        </p:nvSpPr>
        <p:spPr>
          <a:xfrm>
            <a:off x="88173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 numCol="2"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 err="1"/>
              <a:t>Skenario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/>
              <a:t>DW Technology Model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/>
              <a:t>DW System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Dimensional </a:t>
            </a:r>
            <a:r>
              <a:rPr lang="en-US" sz="1800" dirty="0" err="1"/>
              <a:t>Datamart</a:t>
            </a:r>
            <a:r>
              <a:rPr lang="en-US" sz="1800" dirty="0"/>
              <a:t> Implication 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Priambodo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11" name="Tombol 01">
            <a:hlinkClick r:id="rId2" action="ppaction://hlinksldjump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Pembuka</a:t>
            </a:r>
            <a:endParaRPr lang="en-US" sz="1300" dirty="0"/>
          </a:p>
        </p:txBody>
      </p:sp>
      <p:sp>
        <p:nvSpPr>
          <p:cNvPr id="9" name="Tombol 02">
            <a:hlinkClick r:id="rId5" action="ppaction://hlinksldjump" highlightClick="1"/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Daftar</a:t>
            </a:r>
            <a:r>
              <a:rPr lang="en-US" sz="1200" dirty="0" smtClean="0"/>
              <a:t> </a:t>
            </a:r>
            <a:r>
              <a:rPr lang="en-US" sz="1200" dirty="0" err="1" smtClean="0"/>
              <a:t>Pustaka</a:t>
            </a:r>
            <a:endParaRPr lang="en-US" sz="1200" dirty="0"/>
          </a:p>
        </p:txBody>
      </p:sp>
      <p:sp>
        <p:nvSpPr>
          <p:cNvPr id="10" name="Tombol 03">
            <a:hlinkClick r:id="" action="ppaction://hlinkshowjump?jump=endshow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Akhiri</a:t>
            </a:r>
            <a:r>
              <a:rPr lang="en-US" sz="1200" dirty="0" smtClean="0"/>
              <a:t> </a:t>
            </a:r>
            <a:r>
              <a:rPr lang="en-US" sz="1200" dirty="0" err="1" smtClean="0"/>
              <a:t>Presentasi</a:t>
            </a:r>
            <a:endParaRPr lang="en-US" sz="1200" dirty="0"/>
          </a:p>
        </p:txBody>
      </p:sp>
      <p:sp>
        <p:nvSpPr>
          <p:cNvPr id="18" name="Tombol 04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04</a:t>
            </a:r>
            <a:endParaRPr lang="en-US" sz="1200" dirty="0"/>
          </a:p>
        </p:txBody>
      </p:sp>
      <p:sp>
        <p:nvSpPr>
          <p:cNvPr id="14" name="Tombol 05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02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05</a:t>
            </a:r>
            <a:endParaRPr lang="en-US" sz="1200" dirty="0"/>
          </a:p>
        </p:txBody>
      </p:sp>
      <p:sp>
        <p:nvSpPr>
          <p:cNvPr id="12" name="Tombol 06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06</a:t>
            </a:r>
            <a:endParaRPr lang="en-US" sz="1200" dirty="0"/>
          </a:p>
        </p:txBody>
      </p:sp>
      <p:sp>
        <p:nvSpPr>
          <p:cNvPr id="13" name="Tombol 07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07</a:t>
            </a:r>
            <a:endParaRPr lang="en-US" sz="1200" dirty="0"/>
          </a:p>
        </p:txBody>
      </p:sp>
      <p:sp>
        <p:nvSpPr>
          <p:cNvPr id="19" name="Tombol 08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08</a:t>
            </a:r>
            <a:endParaRPr lang="en-US" sz="1200" dirty="0"/>
          </a:p>
        </p:txBody>
      </p:sp>
      <p:sp>
        <p:nvSpPr>
          <p:cNvPr id="17" name="Tombol 09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866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09</a:t>
            </a:r>
            <a:endParaRPr lang="en-US" sz="1200" dirty="0"/>
          </a:p>
        </p:txBody>
      </p:sp>
      <p:sp>
        <p:nvSpPr>
          <p:cNvPr id="15" name="Tombol 10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10</a:t>
            </a:r>
            <a:endParaRPr lang="en-US" sz="1200" dirty="0"/>
          </a:p>
        </p:txBody>
      </p:sp>
      <p:sp>
        <p:nvSpPr>
          <p:cNvPr id="16" name="Tombol 11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11</a:t>
            </a:r>
            <a:endParaRPr lang="en-US" sz="1200" dirty="0"/>
          </a:p>
        </p:txBody>
      </p:sp>
      <p:sp>
        <p:nvSpPr>
          <p:cNvPr id="20" name="Tombol 12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12</a:t>
            </a:r>
            <a:endParaRPr lang="en-US" sz="120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714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Attributes:</a:t>
            </a:r>
          </a:p>
          <a:p>
            <a:r>
              <a:rPr lang="en-US" sz="2400" dirty="0" err="1"/>
              <a:t>Nama</a:t>
            </a:r>
            <a:r>
              <a:rPr lang="en-US" sz="2400" dirty="0"/>
              <a:t> Dimension: Location</a:t>
            </a:r>
          </a:p>
          <a:p>
            <a:pPr marL="400050" lvl="1" indent="0">
              <a:buNone/>
            </a:pPr>
            <a:r>
              <a:rPr lang="en-US" sz="2000" dirty="0" err="1"/>
              <a:t>Keterangan</a:t>
            </a:r>
            <a:r>
              <a:rPr lang="en-US" sz="2000" dirty="0"/>
              <a:t>: </a:t>
            </a:r>
            <a:r>
              <a:rPr lang="en-US" sz="2000" dirty="0" err="1"/>
              <a:t>Segala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yang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Attributs</a:t>
            </a:r>
            <a:r>
              <a:rPr lang="en-US" sz="2000" dirty="0"/>
              <a:t>: </a:t>
            </a:r>
            <a:r>
              <a:rPr lang="en-US" sz="2000" dirty="0" err="1"/>
              <a:t>Propinsi</a:t>
            </a:r>
            <a:r>
              <a:rPr lang="en-US" sz="2000" dirty="0"/>
              <a:t>, </a:t>
            </a:r>
            <a:r>
              <a:rPr lang="en-US" sz="2000" dirty="0" err="1"/>
              <a:t>Kabupaten</a:t>
            </a:r>
            <a:r>
              <a:rPr lang="en-US" sz="2000" dirty="0"/>
              <a:t>, </a:t>
            </a:r>
            <a:r>
              <a:rPr lang="en-US" sz="2000" dirty="0" err="1"/>
              <a:t>Kota,Toko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 err="1"/>
              <a:t>Nama</a:t>
            </a:r>
            <a:r>
              <a:rPr lang="en-US" sz="2400" dirty="0"/>
              <a:t> Dimension: Product</a:t>
            </a:r>
          </a:p>
          <a:p>
            <a:pPr marL="400050" lvl="1" indent="0">
              <a:buNone/>
            </a:pPr>
            <a:r>
              <a:rPr lang="en-US" sz="2000" dirty="0" err="1"/>
              <a:t>Keterangan</a:t>
            </a:r>
            <a:r>
              <a:rPr lang="en-US" sz="2000" dirty="0"/>
              <a:t>: </a:t>
            </a:r>
            <a:r>
              <a:rPr lang="en-US" sz="2000" dirty="0" err="1"/>
              <a:t>Segala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yang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yang </a:t>
            </a:r>
            <a:r>
              <a:rPr lang="en-US" sz="2000" dirty="0" err="1"/>
              <a:t>terjual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Attributs</a:t>
            </a:r>
            <a:r>
              <a:rPr lang="en-US" sz="2000" dirty="0"/>
              <a:t>: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, </a:t>
            </a:r>
            <a:r>
              <a:rPr lang="en-US" sz="2000" dirty="0" err="1"/>
              <a:t>Merek</a:t>
            </a:r>
            <a:r>
              <a:rPr lang="en-US" sz="2000" dirty="0"/>
              <a:t>, </a:t>
            </a:r>
            <a:r>
              <a:rPr lang="en-US" sz="2000" dirty="0" err="1"/>
              <a:t>Paket</a:t>
            </a:r>
            <a:r>
              <a:rPr lang="en-US" sz="2000" dirty="0"/>
              <a:t>, </a:t>
            </a:r>
            <a:r>
              <a:rPr lang="en-US" sz="2000" dirty="0" err="1"/>
              <a:t>Kemasan</a:t>
            </a:r>
            <a:r>
              <a:rPr lang="en-US" sz="2000" dirty="0"/>
              <a:t>, </a:t>
            </a:r>
            <a:r>
              <a:rPr lang="en-US" sz="2000" dirty="0" err="1"/>
              <a:t>Warna</a:t>
            </a:r>
            <a:r>
              <a:rPr lang="en-US" sz="2000" dirty="0"/>
              <a:t>, </a:t>
            </a:r>
            <a:r>
              <a:rPr lang="en-US" sz="2000" dirty="0" err="1"/>
              <a:t>Ukuran</a:t>
            </a:r>
            <a:r>
              <a:rPr lang="en-US" sz="2000" dirty="0"/>
              <a:t>, </a:t>
            </a:r>
            <a:r>
              <a:rPr lang="en-US" sz="2000" dirty="0" err="1"/>
              <a:t>dsb</a:t>
            </a:r>
            <a:r>
              <a:rPr lang="en-US" sz="2000" dirty="0"/>
              <a:t>.</a:t>
            </a:r>
          </a:p>
          <a:p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b="1" dirty="0" smtClean="0">
                <a:effectLst/>
              </a:rPr>
              <a:t>Attributes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027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b="1" dirty="0">
                <a:effectLst/>
              </a:rPr>
              <a:t>Attribute Hierarchies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7170" name="Picture 2" descr="https://yoyonb.files.wordpress.com/2009/11/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33051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29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b="1" dirty="0" smtClean="0">
                <a:effectLst/>
              </a:rPr>
              <a:t>Granularity</a:t>
            </a:r>
            <a:endParaRPr lang="en-US" dirty="0">
              <a:effectLst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6560621"/>
              </p:ext>
            </p:extLst>
          </p:nvPr>
        </p:nvGraphicFramePr>
        <p:xfrm>
          <a:off x="609600" y="1023937"/>
          <a:ext cx="6781800" cy="187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84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305800" cy="533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 err="1">
                <a:solidFill>
                  <a:schemeClr val="bg1"/>
                </a:solidFill>
              </a:rPr>
              <a:t>Kimbal</a:t>
            </a:r>
            <a:r>
              <a:rPr lang="en-US" sz="2400" dirty="0">
                <a:solidFill>
                  <a:schemeClr val="bg1"/>
                </a:solidFill>
              </a:rPr>
              <a:t>, Ralph, 2000, </a:t>
            </a:r>
            <a:r>
              <a:rPr lang="en-US" sz="2400" b="1" i="1" dirty="0">
                <a:solidFill>
                  <a:schemeClr val="bg1"/>
                </a:solidFill>
              </a:rPr>
              <a:t>The Data Warehouse Lifecycle Toolkit</a:t>
            </a:r>
            <a:r>
              <a:rPr lang="en-US" sz="2400" dirty="0">
                <a:solidFill>
                  <a:schemeClr val="bg1"/>
                </a:solidFill>
              </a:rPr>
              <a:t>, New York- USA, </a:t>
            </a:r>
            <a:r>
              <a:rPr lang="en-US" sz="2400" dirty="0" err="1">
                <a:solidFill>
                  <a:schemeClr val="bg1"/>
                </a:solidFill>
              </a:rPr>
              <a:t>Jhon</a:t>
            </a:r>
            <a:r>
              <a:rPr lang="en-US" sz="2400" dirty="0">
                <a:solidFill>
                  <a:schemeClr val="bg1"/>
                </a:solidFill>
              </a:rPr>
              <a:t> Wiley &amp; Sons, </a:t>
            </a:r>
            <a:r>
              <a:rPr lang="en-US" sz="2400" dirty="0" err="1">
                <a:solidFill>
                  <a:schemeClr val="bg1"/>
                </a:solidFill>
              </a:rPr>
              <a:t>Inc</a:t>
            </a:r>
            <a:endParaRPr lang="en-US" sz="2400" dirty="0">
              <a:solidFill>
                <a:schemeClr val="bg1"/>
              </a:solidFill>
            </a:endParaRPr>
          </a:p>
          <a:p>
            <a:pPr lvl="0"/>
            <a:r>
              <a:rPr lang="en-US" sz="2400" dirty="0" err="1">
                <a:solidFill>
                  <a:schemeClr val="bg1"/>
                </a:solidFill>
              </a:rPr>
              <a:t>Todman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Chris.,</a:t>
            </a:r>
            <a:r>
              <a:rPr lang="en-US" sz="2400" b="1" i="1" dirty="0" err="1">
                <a:solidFill>
                  <a:schemeClr val="bg1"/>
                </a:solidFill>
              </a:rPr>
              <a:t>Designing</a:t>
            </a:r>
            <a:r>
              <a:rPr lang="en-US" sz="2400" b="1" i="1" dirty="0">
                <a:solidFill>
                  <a:schemeClr val="bg1"/>
                </a:solidFill>
              </a:rPr>
              <a:t> A Data warehouse</a:t>
            </a:r>
            <a:r>
              <a:rPr lang="en-US" sz="2400" dirty="0">
                <a:solidFill>
                  <a:schemeClr val="bg1"/>
                </a:solidFill>
              </a:rPr>
              <a:t>, Prentice-Hall, Inc., USA, 2001</a:t>
            </a:r>
          </a:p>
          <a:p>
            <a:pPr lvl="0"/>
            <a:r>
              <a:rPr lang="en-US" sz="2400" dirty="0">
                <a:solidFill>
                  <a:schemeClr val="bg1"/>
                </a:solidFill>
              </a:rPr>
              <a:t>Chuck-Ballard, Dirk-</a:t>
            </a:r>
            <a:r>
              <a:rPr lang="en-US" sz="2400" dirty="0" err="1">
                <a:solidFill>
                  <a:schemeClr val="bg1"/>
                </a:solidFill>
              </a:rPr>
              <a:t>Herreman</a:t>
            </a:r>
            <a:r>
              <a:rPr lang="en-US" sz="2400" dirty="0">
                <a:solidFill>
                  <a:schemeClr val="bg1"/>
                </a:solidFill>
              </a:rPr>
              <a:t>, Don-</a:t>
            </a:r>
            <a:r>
              <a:rPr lang="en-US" sz="2400" dirty="0" err="1">
                <a:solidFill>
                  <a:schemeClr val="bg1"/>
                </a:solidFill>
              </a:rPr>
              <a:t>Schau</a:t>
            </a:r>
            <a:r>
              <a:rPr lang="en-US" sz="2400" dirty="0">
                <a:solidFill>
                  <a:schemeClr val="bg1"/>
                </a:solidFill>
              </a:rPr>
              <a:t>, Rhonda-Bell, </a:t>
            </a:r>
            <a:r>
              <a:rPr lang="en-US" sz="2400" dirty="0" err="1">
                <a:solidFill>
                  <a:schemeClr val="bg1"/>
                </a:solidFill>
              </a:rPr>
              <a:t>Eunsaeng</a:t>
            </a:r>
            <a:r>
              <a:rPr lang="en-US" sz="2400" dirty="0">
                <a:solidFill>
                  <a:schemeClr val="bg1"/>
                </a:solidFill>
              </a:rPr>
              <a:t>-Kim, Ann-</a:t>
            </a:r>
            <a:r>
              <a:rPr lang="en-US" sz="2400" dirty="0" err="1">
                <a:solidFill>
                  <a:schemeClr val="bg1"/>
                </a:solidFill>
              </a:rPr>
              <a:t>Valencic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i="1" dirty="0">
                <a:solidFill>
                  <a:schemeClr val="bg1"/>
                </a:solidFill>
              </a:rPr>
              <a:t>Data Modeling Techniques for Data </a:t>
            </a:r>
            <a:r>
              <a:rPr lang="en-US" sz="2400" b="1" i="1" dirty="0" err="1">
                <a:solidFill>
                  <a:schemeClr val="bg1"/>
                </a:solidFill>
              </a:rPr>
              <a:t>Warehousing</a:t>
            </a:r>
            <a:r>
              <a:rPr lang="en-US" sz="2400" dirty="0" err="1">
                <a:solidFill>
                  <a:schemeClr val="bg1"/>
                </a:solidFill>
              </a:rPr>
              <a:t>,IBM</a:t>
            </a:r>
            <a:r>
              <a:rPr lang="en-US" sz="2400" dirty="0">
                <a:solidFill>
                  <a:schemeClr val="bg1"/>
                </a:solidFill>
              </a:rPr>
              <a:t>, 1998</a:t>
            </a:r>
          </a:p>
        </p:txBody>
      </p:sp>
    </p:spTree>
    <p:extLst>
      <p:ext uri="{BB962C8B-B14F-4D97-AF65-F5344CB8AC3E}">
        <p14:creationId xmlns:p14="http://schemas.microsoft.com/office/powerpoint/2010/main" val="39401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Priambodo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4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8600" y="76200"/>
            <a:ext cx="8153400" cy="690563"/>
          </a:xfrm>
        </p:spPr>
        <p:txBody>
          <a:bodyPr/>
          <a:lstStyle/>
          <a:p>
            <a:r>
              <a:rPr lang="en-US" b="1" dirty="0">
                <a:effectLst/>
              </a:rPr>
              <a:t>Data Warehouse System Model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50239570"/>
              </p:ext>
            </p:extLst>
          </p:nvPr>
        </p:nvGraphicFramePr>
        <p:xfrm>
          <a:off x="476250" y="990600"/>
          <a:ext cx="721995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3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Skema</a:t>
            </a:r>
            <a:r>
              <a:rPr lang="en-US" b="1" dirty="0">
                <a:effectLst/>
              </a:rPr>
              <a:t> </a:t>
            </a:r>
            <a:r>
              <a:rPr lang="en-US" b="1" dirty="0" err="1" smtClean="0">
                <a:effectLst/>
              </a:rPr>
              <a:t>Bintang</a:t>
            </a:r>
            <a:endParaRPr lang="en-US" b="1" dirty="0">
              <a:effectLst/>
            </a:endParaRPr>
          </a:p>
        </p:txBody>
      </p:sp>
      <p:pic>
        <p:nvPicPr>
          <p:cNvPr id="1026" name="Picture 2" descr="gambarrr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691313" cy="455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06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Skema</a:t>
            </a:r>
            <a:r>
              <a:rPr lang="en-US" b="1" dirty="0">
                <a:effectLst/>
              </a:rPr>
              <a:t> </a:t>
            </a:r>
            <a:r>
              <a:rPr lang="en-US" b="1" i="1" dirty="0" smtClean="0">
                <a:effectLst/>
              </a:rPr>
              <a:t>Snowflake</a:t>
            </a:r>
            <a:endParaRPr lang="en-US" b="1" dirty="0">
              <a:effectLst/>
            </a:endParaRPr>
          </a:p>
        </p:txBody>
      </p:sp>
      <p:pic>
        <p:nvPicPr>
          <p:cNvPr id="2050" name="Picture 2" descr="gambarrrrr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85837"/>
            <a:ext cx="5181600" cy="544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72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8600" y="76200"/>
            <a:ext cx="8077200" cy="690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skema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bintang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skema</a:t>
            </a:r>
            <a:r>
              <a:rPr lang="en-US" dirty="0">
                <a:effectLst/>
              </a:rPr>
              <a:t> </a:t>
            </a:r>
            <a:r>
              <a:rPr lang="en-US" i="1" dirty="0" smtClean="0">
                <a:effectLst/>
              </a:rPr>
              <a:t>snowflake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25540014"/>
              </p:ext>
            </p:extLst>
          </p:nvPr>
        </p:nvGraphicFramePr>
        <p:xfrm>
          <a:off x="609600" y="1295400"/>
          <a:ext cx="76962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91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Dimensioanal</a:t>
            </a:r>
            <a:r>
              <a:rPr lang="en-US" dirty="0">
                <a:effectLst/>
              </a:rPr>
              <a:t> Modeling </a:t>
            </a:r>
            <a:endParaRPr lang="en-US" dirty="0"/>
          </a:p>
        </p:txBody>
      </p:sp>
      <p:pic>
        <p:nvPicPr>
          <p:cNvPr id="3074" name="Picture 2" descr="https://yoyonb.files.wordpress.com/2009/11/star-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371600"/>
            <a:ext cx="50958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96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smtClean="0"/>
              <a:t>Fact</a:t>
            </a:r>
            <a:endParaRPr lang="en-US" dirty="0"/>
          </a:p>
          <a:p>
            <a:r>
              <a:rPr lang="en-US" b="1" dirty="0"/>
              <a:t>Dimensions</a:t>
            </a:r>
            <a:endParaRPr lang="en-US" dirty="0"/>
          </a:p>
          <a:p>
            <a:r>
              <a:rPr lang="en-US" b="1" dirty="0"/>
              <a:t>Attributes</a:t>
            </a:r>
            <a:endParaRPr lang="en-US" dirty="0"/>
          </a:p>
          <a:p>
            <a:r>
              <a:rPr lang="en-US" b="1" dirty="0"/>
              <a:t>Attribute Hierarchies</a:t>
            </a:r>
            <a:endParaRPr lang="en-US" dirty="0"/>
          </a:p>
          <a:p>
            <a:r>
              <a:rPr lang="en-US" b="1" dirty="0"/>
              <a:t>Granularity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komponen</a:t>
            </a:r>
            <a:r>
              <a:rPr lang="en-US" dirty="0">
                <a:effectLst/>
              </a:rPr>
              <a:t> Star-Schema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8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Fact</a:t>
            </a:r>
            <a:endParaRPr lang="en-US" dirty="0"/>
          </a:p>
        </p:txBody>
      </p:sp>
      <p:pic>
        <p:nvPicPr>
          <p:cNvPr id="5122" name="Picture 2" descr="f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408214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49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b="1" dirty="0" smtClean="0">
                <a:effectLst/>
              </a:rPr>
              <a:t>Dimensions</a:t>
            </a:r>
            <a:endParaRPr lang="en-US" dirty="0">
              <a:effectLst/>
            </a:endParaRPr>
          </a:p>
        </p:txBody>
      </p:sp>
      <p:pic>
        <p:nvPicPr>
          <p:cNvPr id="6146" name="Picture 2" descr="https://yoyonb.files.wordpress.com/2009/11/dimen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4038600" cy="377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2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169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 Old Face</vt:lpstr>
      <vt:lpstr>Calibri</vt:lpstr>
      <vt:lpstr>Impact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Yuwan Jumaryadi</cp:lastModifiedBy>
  <cp:revision>157</cp:revision>
  <dcterms:created xsi:type="dcterms:W3CDTF">2013-02-08T01:55:00Z</dcterms:created>
  <dcterms:modified xsi:type="dcterms:W3CDTF">2018-09-12T02:45:59Z</dcterms:modified>
</cp:coreProperties>
</file>