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C1EA2-938A-4A09-9376-9976425F12A6}" type="doc">
      <dgm:prSet loTypeId="urn:microsoft.com/office/officeart/2005/8/layout/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05A1FC6-F863-41C6-8A3D-45282F2DF8C8}">
      <dgm:prSet/>
      <dgm:spPr/>
      <dgm:t>
        <a:bodyPr/>
        <a:lstStyle/>
        <a:p>
          <a:r>
            <a:rPr lang="en-US"/>
            <a:t>Model database hirarki (Hierarchical Database Model)</a:t>
          </a:r>
          <a:endParaRPr lang="en-US" dirty="0"/>
        </a:p>
      </dgm:t>
    </dgm:pt>
    <dgm:pt modelId="{7AE12D46-E094-44A8-BB93-443EED9E0C27}" type="parTrans" cxnId="{1A8367DD-68C5-41ED-A34F-89F82064A514}">
      <dgm:prSet/>
      <dgm:spPr/>
      <dgm:t>
        <a:bodyPr/>
        <a:lstStyle/>
        <a:p>
          <a:endParaRPr lang="en-US"/>
        </a:p>
      </dgm:t>
    </dgm:pt>
    <dgm:pt modelId="{D8F654F9-86E7-457F-8ACF-427906A00185}" type="sibTrans" cxnId="{1A8367DD-68C5-41ED-A34F-89F82064A514}">
      <dgm:prSet/>
      <dgm:spPr/>
      <dgm:t>
        <a:bodyPr/>
        <a:lstStyle/>
        <a:p>
          <a:endParaRPr lang="en-US"/>
        </a:p>
      </dgm:t>
    </dgm:pt>
    <dgm:pt modelId="{E7EC1E4A-735C-471F-9569-A7FDE576CA42}">
      <dgm:prSet/>
      <dgm:spPr/>
      <dgm:t>
        <a:bodyPr/>
        <a:lstStyle/>
        <a:p>
          <a:r>
            <a:rPr lang="en-US"/>
            <a:t>Model database jaringan (Network Database Model)</a:t>
          </a:r>
        </a:p>
      </dgm:t>
    </dgm:pt>
    <dgm:pt modelId="{4D3A43DA-46B6-4CA4-816E-9EFC1E94A676}" type="parTrans" cxnId="{ED5898F4-8C4F-4FBD-B564-662A85AD0234}">
      <dgm:prSet/>
      <dgm:spPr/>
      <dgm:t>
        <a:bodyPr/>
        <a:lstStyle/>
        <a:p>
          <a:endParaRPr lang="en-US"/>
        </a:p>
      </dgm:t>
    </dgm:pt>
    <dgm:pt modelId="{60D39624-6C5C-4FA8-9F59-5BF67068FA32}" type="sibTrans" cxnId="{ED5898F4-8C4F-4FBD-B564-662A85AD0234}">
      <dgm:prSet/>
      <dgm:spPr/>
      <dgm:t>
        <a:bodyPr/>
        <a:lstStyle/>
        <a:p>
          <a:endParaRPr lang="en-US"/>
        </a:p>
      </dgm:t>
    </dgm:pt>
    <dgm:pt modelId="{1CF57124-B24B-44AD-9EA6-C6F059C45F38}">
      <dgm:prSet/>
      <dgm:spPr/>
      <dgm:t>
        <a:bodyPr/>
        <a:lstStyle/>
        <a:p>
          <a:r>
            <a:rPr lang="en-US"/>
            <a:t>Model database relasi (Relational Database Model)</a:t>
          </a:r>
        </a:p>
      </dgm:t>
    </dgm:pt>
    <dgm:pt modelId="{4A8192D4-2485-435C-B99F-7177A377E210}" type="parTrans" cxnId="{424A5D1F-6B35-4844-978A-BA04B1C2C9B0}">
      <dgm:prSet/>
      <dgm:spPr/>
      <dgm:t>
        <a:bodyPr/>
        <a:lstStyle/>
        <a:p>
          <a:endParaRPr lang="en-US"/>
        </a:p>
      </dgm:t>
    </dgm:pt>
    <dgm:pt modelId="{408A71C9-2740-4186-80BC-6CC3C15ABD5B}" type="sibTrans" cxnId="{424A5D1F-6B35-4844-978A-BA04B1C2C9B0}">
      <dgm:prSet/>
      <dgm:spPr/>
      <dgm:t>
        <a:bodyPr/>
        <a:lstStyle/>
        <a:p>
          <a:endParaRPr lang="en-US"/>
        </a:p>
      </dgm:t>
    </dgm:pt>
    <dgm:pt modelId="{2A244EF4-2D62-4715-AEED-A792DEAF645C}" type="pres">
      <dgm:prSet presAssocID="{069C1EA2-938A-4A09-9376-9976425F12A6}" presName="linear" presStyleCnt="0">
        <dgm:presLayoutVars>
          <dgm:dir/>
          <dgm:animLvl val="lvl"/>
          <dgm:resizeHandles val="exact"/>
        </dgm:presLayoutVars>
      </dgm:prSet>
      <dgm:spPr/>
    </dgm:pt>
    <dgm:pt modelId="{E8E10737-EACC-433B-A190-82C27862BC28}" type="pres">
      <dgm:prSet presAssocID="{B05A1FC6-F863-41C6-8A3D-45282F2DF8C8}" presName="parentLin" presStyleCnt="0"/>
      <dgm:spPr/>
    </dgm:pt>
    <dgm:pt modelId="{AC30AEEB-D1A6-4EBC-9EFA-A71B54DE8762}" type="pres">
      <dgm:prSet presAssocID="{B05A1FC6-F863-41C6-8A3D-45282F2DF8C8}" presName="parentLeftMargin" presStyleLbl="node1" presStyleIdx="0" presStyleCnt="3"/>
      <dgm:spPr/>
    </dgm:pt>
    <dgm:pt modelId="{7CD714B2-D379-4BE9-BEB0-17F15F392B00}" type="pres">
      <dgm:prSet presAssocID="{B05A1FC6-F863-41C6-8A3D-45282F2DF8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BBAE90-FC26-448C-834F-5747C336D1E5}" type="pres">
      <dgm:prSet presAssocID="{B05A1FC6-F863-41C6-8A3D-45282F2DF8C8}" presName="negativeSpace" presStyleCnt="0"/>
      <dgm:spPr/>
    </dgm:pt>
    <dgm:pt modelId="{30E14415-03F2-4ABF-8E23-C90FB5CA24FF}" type="pres">
      <dgm:prSet presAssocID="{B05A1FC6-F863-41C6-8A3D-45282F2DF8C8}" presName="childText" presStyleLbl="conFgAcc1" presStyleIdx="0" presStyleCnt="3">
        <dgm:presLayoutVars>
          <dgm:bulletEnabled val="1"/>
        </dgm:presLayoutVars>
      </dgm:prSet>
      <dgm:spPr/>
    </dgm:pt>
    <dgm:pt modelId="{B008AB7E-6D8E-4B1C-BEDB-14AAD53F8961}" type="pres">
      <dgm:prSet presAssocID="{D8F654F9-86E7-457F-8ACF-427906A00185}" presName="spaceBetweenRectangles" presStyleCnt="0"/>
      <dgm:spPr/>
    </dgm:pt>
    <dgm:pt modelId="{E9E6A2AE-8141-490E-90BB-32BEA91BCEA9}" type="pres">
      <dgm:prSet presAssocID="{E7EC1E4A-735C-471F-9569-A7FDE576CA42}" presName="parentLin" presStyleCnt="0"/>
      <dgm:spPr/>
    </dgm:pt>
    <dgm:pt modelId="{A595ADC2-54BA-4FBE-9EDD-E37968F6476D}" type="pres">
      <dgm:prSet presAssocID="{E7EC1E4A-735C-471F-9569-A7FDE576CA42}" presName="parentLeftMargin" presStyleLbl="node1" presStyleIdx="0" presStyleCnt="3"/>
      <dgm:spPr/>
    </dgm:pt>
    <dgm:pt modelId="{B0A90D94-56F9-4B92-B4B2-252CA5DFF89C}" type="pres">
      <dgm:prSet presAssocID="{E7EC1E4A-735C-471F-9569-A7FDE576CA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52EE1A-5784-4495-B9B2-24C22FAEFD0E}" type="pres">
      <dgm:prSet presAssocID="{E7EC1E4A-735C-471F-9569-A7FDE576CA42}" presName="negativeSpace" presStyleCnt="0"/>
      <dgm:spPr/>
    </dgm:pt>
    <dgm:pt modelId="{D5A19110-D723-4BE7-8850-4D3B9530593E}" type="pres">
      <dgm:prSet presAssocID="{E7EC1E4A-735C-471F-9569-A7FDE576CA42}" presName="childText" presStyleLbl="conFgAcc1" presStyleIdx="1" presStyleCnt="3">
        <dgm:presLayoutVars>
          <dgm:bulletEnabled val="1"/>
        </dgm:presLayoutVars>
      </dgm:prSet>
      <dgm:spPr/>
    </dgm:pt>
    <dgm:pt modelId="{D3DD4EDD-1F6A-467D-9044-35BC26A7AE59}" type="pres">
      <dgm:prSet presAssocID="{60D39624-6C5C-4FA8-9F59-5BF67068FA32}" presName="spaceBetweenRectangles" presStyleCnt="0"/>
      <dgm:spPr/>
    </dgm:pt>
    <dgm:pt modelId="{45CFCB96-E34E-47A1-8E2D-290D27A530BE}" type="pres">
      <dgm:prSet presAssocID="{1CF57124-B24B-44AD-9EA6-C6F059C45F38}" presName="parentLin" presStyleCnt="0"/>
      <dgm:spPr/>
    </dgm:pt>
    <dgm:pt modelId="{2E8879AF-F73E-41D3-90EF-301B0ADBB1B9}" type="pres">
      <dgm:prSet presAssocID="{1CF57124-B24B-44AD-9EA6-C6F059C45F38}" presName="parentLeftMargin" presStyleLbl="node1" presStyleIdx="1" presStyleCnt="3"/>
      <dgm:spPr/>
    </dgm:pt>
    <dgm:pt modelId="{9853DB16-0D04-4298-B77C-1771B932E063}" type="pres">
      <dgm:prSet presAssocID="{1CF57124-B24B-44AD-9EA6-C6F059C45F3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E4162F-0812-46BC-9EA2-E54C1BA7E95F}" type="pres">
      <dgm:prSet presAssocID="{1CF57124-B24B-44AD-9EA6-C6F059C45F38}" presName="negativeSpace" presStyleCnt="0"/>
      <dgm:spPr/>
    </dgm:pt>
    <dgm:pt modelId="{A82FF4CA-2F5E-41E7-B6B3-E3F38773C037}" type="pres">
      <dgm:prSet presAssocID="{1CF57124-B24B-44AD-9EA6-C6F059C45F3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4A5D1F-6B35-4844-978A-BA04B1C2C9B0}" srcId="{069C1EA2-938A-4A09-9376-9976425F12A6}" destId="{1CF57124-B24B-44AD-9EA6-C6F059C45F38}" srcOrd="2" destOrd="0" parTransId="{4A8192D4-2485-435C-B99F-7177A377E210}" sibTransId="{408A71C9-2740-4186-80BC-6CC3C15ABD5B}"/>
    <dgm:cxn modelId="{AB869621-EDA8-44DC-813A-6FB4470341FB}" type="presOf" srcId="{B05A1FC6-F863-41C6-8A3D-45282F2DF8C8}" destId="{AC30AEEB-D1A6-4EBC-9EFA-A71B54DE8762}" srcOrd="0" destOrd="0" presId="urn:microsoft.com/office/officeart/2005/8/layout/list1"/>
    <dgm:cxn modelId="{838D0A23-504D-460F-A318-D89B959FDFFA}" type="presOf" srcId="{1CF57124-B24B-44AD-9EA6-C6F059C45F38}" destId="{9853DB16-0D04-4298-B77C-1771B932E063}" srcOrd="1" destOrd="0" presId="urn:microsoft.com/office/officeart/2005/8/layout/list1"/>
    <dgm:cxn modelId="{C66CDF38-4657-4066-805C-797EE5E2B75C}" type="presOf" srcId="{1CF57124-B24B-44AD-9EA6-C6F059C45F38}" destId="{2E8879AF-F73E-41D3-90EF-301B0ADBB1B9}" srcOrd="0" destOrd="0" presId="urn:microsoft.com/office/officeart/2005/8/layout/list1"/>
    <dgm:cxn modelId="{186F2993-238C-4FF0-8AF3-D6BCF088CE8D}" type="presOf" srcId="{E7EC1E4A-735C-471F-9569-A7FDE576CA42}" destId="{B0A90D94-56F9-4B92-B4B2-252CA5DFF89C}" srcOrd="1" destOrd="0" presId="urn:microsoft.com/office/officeart/2005/8/layout/list1"/>
    <dgm:cxn modelId="{0F4FE7B2-A995-40F2-A703-AECAA0DE6AD6}" type="presOf" srcId="{E7EC1E4A-735C-471F-9569-A7FDE576CA42}" destId="{A595ADC2-54BA-4FBE-9EDD-E37968F6476D}" srcOrd="0" destOrd="0" presId="urn:microsoft.com/office/officeart/2005/8/layout/list1"/>
    <dgm:cxn modelId="{D1FEDDB7-DB60-41B0-ACD5-DFE65B1B0011}" type="presOf" srcId="{B05A1FC6-F863-41C6-8A3D-45282F2DF8C8}" destId="{7CD714B2-D379-4BE9-BEB0-17F15F392B00}" srcOrd="1" destOrd="0" presId="urn:microsoft.com/office/officeart/2005/8/layout/list1"/>
    <dgm:cxn modelId="{58CFF8B8-5985-4D57-A4F7-2025E553A776}" type="presOf" srcId="{069C1EA2-938A-4A09-9376-9976425F12A6}" destId="{2A244EF4-2D62-4715-AEED-A792DEAF645C}" srcOrd="0" destOrd="0" presId="urn:microsoft.com/office/officeart/2005/8/layout/list1"/>
    <dgm:cxn modelId="{1A8367DD-68C5-41ED-A34F-89F82064A514}" srcId="{069C1EA2-938A-4A09-9376-9976425F12A6}" destId="{B05A1FC6-F863-41C6-8A3D-45282F2DF8C8}" srcOrd="0" destOrd="0" parTransId="{7AE12D46-E094-44A8-BB93-443EED9E0C27}" sibTransId="{D8F654F9-86E7-457F-8ACF-427906A00185}"/>
    <dgm:cxn modelId="{ED5898F4-8C4F-4FBD-B564-662A85AD0234}" srcId="{069C1EA2-938A-4A09-9376-9976425F12A6}" destId="{E7EC1E4A-735C-471F-9569-A7FDE576CA42}" srcOrd="1" destOrd="0" parTransId="{4D3A43DA-46B6-4CA4-816E-9EFC1E94A676}" sibTransId="{60D39624-6C5C-4FA8-9F59-5BF67068FA32}"/>
    <dgm:cxn modelId="{7E7A7331-C36F-4B17-AEC4-E4151BBFCAD9}" type="presParOf" srcId="{2A244EF4-2D62-4715-AEED-A792DEAF645C}" destId="{E8E10737-EACC-433B-A190-82C27862BC28}" srcOrd="0" destOrd="0" presId="urn:microsoft.com/office/officeart/2005/8/layout/list1"/>
    <dgm:cxn modelId="{172E9014-2A99-44E3-9A67-D846A185BFDD}" type="presParOf" srcId="{E8E10737-EACC-433B-A190-82C27862BC28}" destId="{AC30AEEB-D1A6-4EBC-9EFA-A71B54DE8762}" srcOrd="0" destOrd="0" presId="urn:microsoft.com/office/officeart/2005/8/layout/list1"/>
    <dgm:cxn modelId="{7BF5DF72-10B5-43FE-98DD-589BA560856B}" type="presParOf" srcId="{E8E10737-EACC-433B-A190-82C27862BC28}" destId="{7CD714B2-D379-4BE9-BEB0-17F15F392B00}" srcOrd="1" destOrd="0" presId="urn:microsoft.com/office/officeart/2005/8/layout/list1"/>
    <dgm:cxn modelId="{33484D23-D7DD-4077-B4FB-B1D94C390177}" type="presParOf" srcId="{2A244EF4-2D62-4715-AEED-A792DEAF645C}" destId="{20BBAE90-FC26-448C-834F-5747C336D1E5}" srcOrd="1" destOrd="0" presId="urn:microsoft.com/office/officeart/2005/8/layout/list1"/>
    <dgm:cxn modelId="{50594DE9-FB81-4247-B040-F97DA71AE6D4}" type="presParOf" srcId="{2A244EF4-2D62-4715-AEED-A792DEAF645C}" destId="{30E14415-03F2-4ABF-8E23-C90FB5CA24FF}" srcOrd="2" destOrd="0" presId="urn:microsoft.com/office/officeart/2005/8/layout/list1"/>
    <dgm:cxn modelId="{A8A84C87-EAB6-4EE1-8AA9-4FDA5EEDF493}" type="presParOf" srcId="{2A244EF4-2D62-4715-AEED-A792DEAF645C}" destId="{B008AB7E-6D8E-4B1C-BEDB-14AAD53F8961}" srcOrd="3" destOrd="0" presId="urn:microsoft.com/office/officeart/2005/8/layout/list1"/>
    <dgm:cxn modelId="{8AE6786D-92C1-4742-AB18-66B9FE8B3184}" type="presParOf" srcId="{2A244EF4-2D62-4715-AEED-A792DEAF645C}" destId="{E9E6A2AE-8141-490E-90BB-32BEA91BCEA9}" srcOrd="4" destOrd="0" presId="urn:microsoft.com/office/officeart/2005/8/layout/list1"/>
    <dgm:cxn modelId="{1D66C424-FE5B-4024-A195-9D7AB83A35A0}" type="presParOf" srcId="{E9E6A2AE-8141-490E-90BB-32BEA91BCEA9}" destId="{A595ADC2-54BA-4FBE-9EDD-E37968F6476D}" srcOrd="0" destOrd="0" presId="urn:microsoft.com/office/officeart/2005/8/layout/list1"/>
    <dgm:cxn modelId="{7745695A-9C3F-4109-A439-80C1DFBF0842}" type="presParOf" srcId="{E9E6A2AE-8141-490E-90BB-32BEA91BCEA9}" destId="{B0A90D94-56F9-4B92-B4B2-252CA5DFF89C}" srcOrd="1" destOrd="0" presId="urn:microsoft.com/office/officeart/2005/8/layout/list1"/>
    <dgm:cxn modelId="{DB67BA1E-515F-4DFC-AD7C-577A560B1587}" type="presParOf" srcId="{2A244EF4-2D62-4715-AEED-A792DEAF645C}" destId="{1F52EE1A-5784-4495-B9B2-24C22FAEFD0E}" srcOrd="5" destOrd="0" presId="urn:microsoft.com/office/officeart/2005/8/layout/list1"/>
    <dgm:cxn modelId="{606BD214-B632-4FE2-9CF0-17077EED3011}" type="presParOf" srcId="{2A244EF4-2D62-4715-AEED-A792DEAF645C}" destId="{D5A19110-D723-4BE7-8850-4D3B9530593E}" srcOrd="6" destOrd="0" presId="urn:microsoft.com/office/officeart/2005/8/layout/list1"/>
    <dgm:cxn modelId="{DD8919CB-9359-4E12-BB4C-28A8D24F6B4E}" type="presParOf" srcId="{2A244EF4-2D62-4715-AEED-A792DEAF645C}" destId="{D3DD4EDD-1F6A-467D-9044-35BC26A7AE59}" srcOrd="7" destOrd="0" presId="urn:microsoft.com/office/officeart/2005/8/layout/list1"/>
    <dgm:cxn modelId="{8521EC4E-1991-4E5F-BFCB-9DBF71A5C09D}" type="presParOf" srcId="{2A244EF4-2D62-4715-AEED-A792DEAF645C}" destId="{45CFCB96-E34E-47A1-8E2D-290D27A530BE}" srcOrd="8" destOrd="0" presId="urn:microsoft.com/office/officeart/2005/8/layout/list1"/>
    <dgm:cxn modelId="{01A13B5A-9132-4F9E-9039-0F07C5AB2D08}" type="presParOf" srcId="{45CFCB96-E34E-47A1-8E2D-290D27A530BE}" destId="{2E8879AF-F73E-41D3-90EF-301B0ADBB1B9}" srcOrd="0" destOrd="0" presId="urn:microsoft.com/office/officeart/2005/8/layout/list1"/>
    <dgm:cxn modelId="{82E8BB54-22F2-4D97-8DD6-29725B69B7DB}" type="presParOf" srcId="{45CFCB96-E34E-47A1-8E2D-290D27A530BE}" destId="{9853DB16-0D04-4298-B77C-1771B932E063}" srcOrd="1" destOrd="0" presId="urn:microsoft.com/office/officeart/2005/8/layout/list1"/>
    <dgm:cxn modelId="{9CB1EFC0-5AB9-4129-BDD7-DFB95EE65841}" type="presParOf" srcId="{2A244EF4-2D62-4715-AEED-A792DEAF645C}" destId="{1EE4162F-0812-46BC-9EA2-E54C1BA7E95F}" srcOrd="9" destOrd="0" presId="urn:microsoft.com/office/officeart/2005/8/layout/list1"/>
    <dgm:cxn modelId="{A03AD4BF-D85F-44AD-8599-CF42DF6AD33B}" type="presParOf" srcId="{2A244EF4-2D62-4715-AEED-A792DEAF645C}" destId="{A82FF4CA-2F5E-41E7-B6B3-E3F38773C0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91A6F9-438F-4D31-BBF7-40E6A86A718E}" type="doc">
      <dgm:prSet loTypeId="urn:microsoft.com/office/officeart/2005/8/layout/cycle8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040B61-D483-4569-A174-65EE6D7F5681}">
      <dgm:prSet phldrT="[Text]"/>
      <dgm:spPr/>
      <dgm:t>
        <a:bodyPr/>
        <a:lstStyle/>
        <a:p>
          <a:r>
            <a:rPr lang="en-US"/>
            <a:t>Bit</a:t>
          </a:r>
        </a:p>
      </dgm:t>
    </dgm:pt>
    <dgm:pt modelId="{6B4F84FD-0226-4F83-AE1C-3730FFC4BFBC}" type="parTrans" cxnId="{2C74F168-F7B8-472B-BB32-552B26067913}">
      <dgm:prSet/>
      <dgm:spPr/>
      <dgm:t>
        <a:bodyPr/>
        <a:lstStyle/>
        <a:p>
          <a:endParaRPr lang="en-US"/>
        </a:p>
      </dgm:t>
    </dgm:pt>
    <dgm:pt modelId="{60CBBD66-A5F0-42FF-B23A-159FA07693EA}" type="sibTrans" cxnId="{2C74F168-F7B8-472B-BB32-552B26067913}">
      <dgm:prSet/>
      <dgm:spPr/>
      <dgm:t>
        <a:bodyPr/>
        <a:lstStyle/>
        <a:p>
          <a:endParaRPr lang="en-US"/>
        </a:p>
      </dgm:t>
    </dgm:pt>
    <dgm:pt modelId="{62A4ECA5-7E08-4C1E-949A-C81E591D8B8F}">
      <dgm:prSet/>
      <dgm:spPr/>
      <dgm:t>
        <a:bodyPr/>
        <a:lstStyle/>
        <a:p>
          <a:r>
            <a:rPr lang="en-US"/>
            <a:t>Byte</a:t>
          </a:r>
          <a:endParaRPr lang="en-US" dirty="0"/>
        </a:p>
      </dgm:t>
    </dgm:pt>
    <dgm:pt modelId="{0DDCFE5D-1E3A-4EFB-BC95-82AD066E9A8B}" type="parTrans" cxnId="{6B2CB7F3-F4AF-40D5-BCD1-27AB6798F449}">
      <dgm:prSet/>
      <dgm:spPr/>
      <dgm:t>
        <a:bodyPr/>
        <a:lstStyle/>
        <a:p>
          <a:endParaRPr lang="en-US"/>
        </a:p>
      </dgm:t>
    </dgm:pt>
    <dgm:pt modelId="{6C33C443-F8D8-46B9-8398-7BB63E7D32F5}" type="sibTrans" cxnId="{6B2CB7F3-F4AF-40D5-BCD1-27AB6798F449}">
      <dgm:prSet/>
      <dgm:spPr/>
      <dgm:t>
        <a:bodyPr/>
        <a:lstStyle/>
        <a:p>
          <a:endParaRPr lang="en-US"/>
        </a:p>
      </dgm:t>
    </dgm:pt>
    <dgm:pt modelId="{F1FDC9DC-EBA9-4FA9-AB2E-6BF1D4D30C2C}">
      <dgm:prSet/>
      <dgm:spPr/>
      <dgm:t>
        <a:bodyPr/>
        <a:lstStyle/>
        <a:p>
          <a:r>
            <a:rPr lang="en-US"/>
            <a:t>Field</a:t>
          </a:r>
          <a:endParaRPr lang="en-US" dirty="0"/>
        </a:p>
      </dgm:t>
    </dgm:pt>
    <dgm:pt modelId="{93683BB1-FD79-4910-A4D3-9886C6216D7A}" type="parTrans" cxnId="{EC58D2F8-A14E-4621-A23F-927056D9AF7A}">
      <dgm:prSet/>
      <dgm:spPr/>
      <dgm:t>
        <a:bodyPr/>
        <a:lstStyle/>
        <a:p>
          <a:endParaRPr lang="en-US"/>
        </a:p>
      </dgm:t>
    </dgm:pt>
    <dgm:pt modelId="{5AB225EA-7C04-4231-8E90-7556F5DA4E3D}" type="sibTrans" cxnId="{EC58D2F8-A14E-4621-A23F-927056D9AF7A}">
      <dgm:prSet/>
      <dgm:spPr/>
      <dgm:t>
        <a:bodyPr/>
        <a:lstStyle/>
        <a:p>
          <a:endParaRPr lang="en-US"/>
        </a:p>
      </dgm:t>
    </dgm:pt>
    <dgm:pt modelId="{8B2CBF61-6FDF-416D-9B9C-3CF0B6FC5E53}">
      <dgm:prSet/>
      <dgm:spPr/>
      <dgm:t>
        <a:bodyPr/>
        <a:lstStyle/>
        <a:p>
          <a:r>
            <a:rPr lang="en-US"/>
            <a:t>Record</a:t>
          </a:r>
          <a:endParaRPr lang="en-US" dirty="0"/>
        </a:p>
      </dgm:t>
    </dgm:pt>
    <dgm:pt modelId="{9617D27E-F70B-4479-BB6F-D1AE1FCEA446}" type="parTrans" cxnId="{087C8336-77AE-4FDB-924D-9F967B0111F4}">
      <dgm:prSet/>
      <dgm:spPr/>
      <dgm:t>
        <a:bodyPr/>
        <a:lstStyle/>
        <a:p>
          <a:endParaRPr lang="en-US"/>
        </a:p>
      </dgm:t>
    </dgm:pt>
    <dgm:pt modelId="{C090CFF8-5A82-4B91-874A-8FD1C2E087AB}" type="sibTrans" cxnId="{087C8336-77AE-4FDB-924D-9F967B0111F4}">
      <dgm:prSet/>
      <dgm:spPr/>
      <dgm:t>
        <a:bodyPr/>
        <a:lstStyle/>
        <a:p>
          <a:endParaRPr lang="en-US"/>
        </a:p>
      </dgm:t>
    </dgm:pt>
    <dgm:pt modelId="{1DB2A78D-61F5-4A84-803C-AB91F4CB5905}">
      <dgm:prSet/>
      <dgm:spPr/>
      <dgm:t>
        <a:bodyPr/>
        <a:lstStyle/>
        <a:p>
          <a:r>
            <a:rPr lang="en-US" dirty="0"/>
            <a:t>File</a:t>
          </a:r>
        </a:p>
      </dgm:t>
    </dgm:pt>
    <dgm:pt modelId="{E240483C-FC59-4C82-ACE8-997CDEC57B19}" type="parTrans" cxnId="{F9AF78BB-E87D-4666-A075-7BD15FB4E8D1}">
      <dgm:prSet/>
      <dgm:spPr/>
      <dgm:t>
        <a:bodyPr/>
        <a:lstStyle/>
        <a:p>
          <a:endParaRPr lang="en-US"/>
        </a:p>
      </dgm:t>
    </dgm:pt>
    <dgm:pt modelId="{0DC7BC70-EB5F-41F3-AA11-7B851CE38E1B}" type="sibTrans" cxnId="{F9AF78BB-E87D-4666-A075-7BD15FB4E8D1}">
      <dgm:prSet/>
      <dgm:spPr/>
      <dgm:t>
        <a:bodyPr/>
        <a:lstStyle/>
        <a:p>
          <a:endParaRPr lang="en-US"/>
        </a:p>
      </dgm:t>
    </dgm:pt>
    <dgm:pt modelId="{2DA46767-9AE3-43BB-A88C-D509208066C3}">
      <dgm:prSet/>
      <dgm:spPr/>
      <dgm:t>
        <a:bodyPr/>
        <a:lstStyle/>
        <a:p>
          <a:r>
            <a:rPr lang="en-US" b="1"/>
            <a:t>Database</a:t>
          </a:r>
          <a:endParaRPr lang="en-US" dirty="0"/>
        </a:p>
      </dgm:t>
    </dgm:pt>
    <dgm:pt modelId="{55F07788-441D-4A7C-BF37-FB64B7A9CD21}" type="parTrans" cxnId="{8404AEDE-9B06-4CD8-8AC9-DEBC6CE8D1B4}">
      <dgm:prSet/>
      <dgm:spPr/>
      <dgm:t>
        <a:bodyPr/>
        <a:lstStyle/>
        <a:p>
          <a:endParaRPr lang="en-US"/>
        </a:p>
      </dgm:t>
    </dgm:pt>
    <dgm:pt modelId="{C691C5E3-3E69-443B-9333-0BACE0E812DF}" type="sibTrans" cxnId="{8404AEDE-9B06-4CD8-8AC9-DEBC6CE8D1B4}">
      <dgm:prSet/>
      <dgm:spPr/>
      <dgm:t>
        <a:bodyPr/>
        <a:lstStyle/>
        <a:p>
          <a:endParaRPr lang="en-US"/>
        </a:p>
      </dgm:t>
    </dgm:pt>
    <dgm:pt modelId="{4B1E39A1-119A-4DB8-978D-FBDFE7771D7E}" type="pres">
      <dgm:prSet presAssocID="{B691A6F9-438F-4D31-BBF7-40E6A86A718E}" presName="compositeShape" presStyleCnt="0">
        <dgm:presLayoutVars>
          <dgm:chMax val="7"/>
          <dgm:dir/>
          <dgm:resizeHandles val="exact"/>
        </dgm:presLayoutVars>
      </dgm:prSet>
      <dgm:spPr/>
    </dgm:pt>
    <dgm:pt modelId="{A1B5377D-75F9-44BB-A652-D3FD29A8FCD1}" type="pres">
      <dgm:prSet presAssocID="{B691A6F9-438F-4D31-BBF7-40E6A86A718E}" presName="wedge1" presStyleLbl="node1" presStyleIdx="0" presStyleCnt="6"/>
      <dgm:spPr/>
    </dgm:pt>
    <dgm:pt modelId="{514C7519-E75F-45AE-9463-3448B0FFFA9C}" type="pres">
      <dgm:prSet presAssocID="{B691A6F9-438F-4D31-BBF7-40E6A86A718E}" presName="dummy1a" presStyleCnt="0"/>
      <dgm:spPr/>
    </dgm:pt>
    <dgm:pt modelId="{9B206591-C8DC-4613-985C-7389C3E9FD55}" type="pres">
      <dgm:prSet presAssocID="{B691A6F9-438F-4D31-BBF7-40E6A86A718E}" presName="dummy1b" presStyleCnt="0"/>
      <dgm:spPr/>
    </dgm:pt>
    <dgm:pt modelId="{787B7727-622D-42D6-BD10-4C3A8566E955}" type="pres">
      <dgm:prSet presAssocID="{B691A6F9-438F-4D31-BBF7-40E6A86A718E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CB48CFF-76B7-42E5-8B47-FBE3CE126930}" type="pres">
      <dgm:prSet presAssocID="{B691A6F9-438F-4D31-BBF7-40E6A86A718E}" presName="wedge2" presStyleLbl="node1" presStyleIdx="1" presStyleCnt="6"/>
      <dgm:spPr/>
    </dgm:pt>
    <dgm:pt modelId="{05186629-DB88-4BF8-9100-23BD793AC902}" type="pres">
      <dgm:prSet presAssocID="{B691A6F9-438F-4D31-BBF7-40E6A86A718E}" presName="dummy2a" presStyleCnt="0"/>
      <dgm:spPr/>
    </dgm:pt>
    <dgm:pt modelId="{5D4216AD-59F3-444A-9802-33187591569D}" type="pres">
      <dgm:prSet presAssocID="{B691A6F9-438F-4D31-BBF7-40E6A86A718E}" presName="dummy2b" presStyleCnt="0"/>
      <dgm:spPr/>
    </dgm:pt>
    <dgm:pt modelId="{94FE6B10-F7FE-4DAE-9360-DDD7317AB2D5}" type="pres">
      <dgm:prSet presAssocID="{B691A6F9-438F-4D31-BBF7-40E6A86A718E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5EC2F6B-E3E8-480F-90DE-86BBD78FD63E}" type="pres">
      <dgm:prSet presAssocID="{B691A6F9-438F-4D31-BBF7-40E6A86A718E}" presName="wedge3" presStyleLbl="node1" presStyleIdx="2" presStyleCnt="6"/>
      <dgm:spPr/>
    </dgm:pt>
    <dgm:pt modelId="{220B8149-53E1-4BF3-B7D3-B0836B4691B6}" type="pres">
      <dgm:prSet presAssocID="{B691A6F9-438F-4D31-BBF7-40E6A86A718E}" presName="dummy3a" presStyleCnt="0"/>
      <dgm:spPr/>
    </dgm:pt>
    <dgm:pt modelId="{F2F50565-3422-46B7-AB94-7A4961FFF264}" type="pres">
      <dgm:prSet presAssocID="{B691A6F9-438F-4D31-BBF7-40E6A86A718E}" presName="dummy3b" presStyleCnt="0"/>
      <dgm:spPr/>
    </dgm:pt>
    <dgm:pt modelId="{1C41BAD8-15A7-4DDB-A20D-29ABB23CE07C}" type="pres">
      <dgm:prSet presAssocID="{B691A6F9-438F-4D31-BBF7-40E6A86A718E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5238494-3630-417F-B3CE-490745DE2281}" type="pres">
      <dgm:prSet presAssocID="{B691A6F9-438F-4D31-BBF7-40E6A86A718E}" presName="wedge4" presStyleLbl="node1" presStyleIdx="3" presStyleCnt="6"/>
      <dgm:spPr/>
    </dgm:pt>
    <dgm:pt modelId="{F86EEBC7-79E2-49EB-8E06-42B68069270F}" type="pres">
      <dgm:prSet presAssocID="{B691A6F9-438F-4D31-BBF7-40E6A86A718E}" presName="dummy4a" presStyleCnt="0"/>
      <dgm:spPr/>
    </dgm:pt>
    <dgm:pt modelId="{E7448851-22EC-472B-81C8-82AD5CF33113}" type="pres">
      <dgm:prSet presAssocID="{B691A6F9-438F-4D31-BBF7-40E6A86A718E}" presName="dummy4b" presStyleCnt="0"/>
      <dgm:spPr/>
    </dgm:pt>
    <dgm:pt modelId="{7D76EC4E-2B42-49E8-B439-73179A53841D}" type="pres">
      <dgm:prSet presAssocID="{B691A6F9-438F-4D31-BBF7-40E6A86A718E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7B4D4D0-2AF7-43DC-B20F-35C5AABCEA99}" type="pres">
      <dgm:prSet presAssocID="{B691A6F9-438F-4D31-BBF7-40E6A86A718E}" presName="wedge5" presStyleLbl="node1" presStyleIdx="4" presStyleCnt="6"/>
      <dgm:spPr/>
    </dgm:pt>
    <dgm:pt modelId="{F277F857-9351-4069-857E-FE88490E2EFA}" type="pres">
      <dgm:prSet presAssocID="{B691A6F9-438F-4D31-BBF7-40E6A86A718E}" presName="dummy5a" presStyleCnt="0"/>
      <dgm:spPr/>
    </dgm:pt>
    <dgm:pt modelId="{075A68DA-15C0-4A95-A3D8-9CBEDADA8641}" type="pres">
      <dgm:prSet presAssocID="{B691A6F9-438F-4D31-BBF7-40E6A86A718E}" presName="dummy5b" presStyleCnt="0"/>
      <dgm:spPr/>
    </dgm:pt>
    <dgm:pt modelId="{A56B9B4D-D059-475C-9EE3-EC4C9C88A8B1}" type="pres">
      <dgm:prSet presAssocID="{B691A6F9-438F-4D31-BBF7-40E6A86A718E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620EEEC-5EE2-4D32-8FC5-D304B044217D}" type="pres">
      <dgm:prSet presAssocID="{B691A6F9-438F-4D31-BBF7-40E6A86A718E}" presName="wedge6" presStyleLbl="node1" presStyleIdx="5" presStyleCnt="6"/>
      <dgm:spPr/>
    </dgm:pt>
    <dgm:pt modelId="{A6838DB1-06C3-4BBB-AFFD-CEBC5CB0FC6C}" type="pres">
      <dgm:prSet presAssocID="{B691A6F9-438F-4D31-BBF7-40E6A86A718E}" presName="dummy6a" presStyleCnt="0"/>
      <dgm:spPr/>
    </dgm:pt>
    <dgm:pt modelId="{4A9479A2-9926-4625-8A2A-D9E2961191AD}" type="pres">
      <dgm:prSet presAssocID="{B691A6F9-438F-4D31-BBF7-40E6A86A718E}" presName="dummy6b" presStyleCnt="0"/>
      <dgm:spPr/>
    </dgm:pt>
    <dgm:pt modelId="{FA154405-0E17-4BBE-A0F0-20F4365AC81F}" type="pres">
      <dgm:prSet presAssocID="{B691A6F9-438F-4D31-BBF7-40E6A86A718E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2A059C61-EACF-46FA-9B4C-C633DEBD5823}" type="pres">
      <dgm:prSet presAssocID="{60CBBD66-A5F0-42FF-B23A-159FA07693EA}" presName="arrowWedge1" presStyleLbl="fgSibTrans2D1" presStyleIdx="0" presStyleCnt="6"/>
      <dgm:spPr/>
    </dgm:pt>
    <dgm:pt modelId="{5F8CCAAC-0595-4274-8E17-0F84F3D7888E}" type="pres">
      <dgm:prSet presAssocID="{6C33C443-F8D8-46B9-8398-7BB63E7D32F5}" presName="arrowWedge2" presStyleLbl="fgSibTrans2D1" presStyleIdx="1" presStyleCnt="6"/>
      <dgm:spPr/>
    </dgm:pt>
    <dgm:pt modelId="{D83451A4-AD04-43B0-8CEC-EC7361A2BB95}" type="pres">
      <dgm:prSet presAssocID="{5AB225EA-7C04-4231-8E90-7556F5DA4E3D}" presName="arrowWedge3" presStyleLbl="fgSibTrans2D1" presStyleIdx="2" presStyleCnt="6"/>
      <dgm:spPr/>
    </dgm:pt>
    <dgm:pt modelId="{C19F0418-EEF8-4FE6-8B8A-5BF1651605F6}" type="pres">
      <dgm:prSet presAssocID="{C090CFF8-5A82-4B91-874A-8FD1C2E087AB}" presName="arrowWedge4" presStyleLbl="fgSibTrans2D1" presStyleIdx="3" presStyleCnt="6"/>
      <dgm:spPr/>
    </dgm:pt>
    <dgm:pt modelId="{350506E5-7674-4AD3-B8B8-A7F8FCECE477}" type="pres">
      <dgm:prSet presAssocID="{0DC7BC70-EB5F-41F3-AA11-7B851CE38E1B}" presName="arrowWedge5" presStyleLbl="fgSibTrans2D1" presStyleIdx="4" presStyleCnt="6"/>
      <dgm:spPr/>
    </dgm:pt>
    <dgm:pt modelId="{C5EFC918-7665-4FF9-BEC8-3731FDF9E12E}" type="pres">
      <dgm:prSet presAssocID="{C691C5E3-3E69-443B-9333-0BACE0E812DF}" presName="arrowWedge6" presStyleLbl="fgSibTrans2D1" presStyleIdx="5" presStyleCnt="6"/>
      <dgm:spPr/>
    </dgm:pt>
  </dgm:ptLst>
  <dgm:cxnLst>
    <dgm:cxn modelId="{A3169905-FBA8-4B52-A1E2-F5AD3D9D682E}" type="presOf" srcId="{F1FDC9DC-EBA9-4FA9-AB2E-6BF1D4D30C2C}" destId="{55EC2F6B-E3E8-480F-90DE-86BBD78FD63E}" srcOrd="0" destOrd="0" presId="urn:microsoft.com/office/officeart/2005/8/layout/cycle8"/>
    <dgm:cxn modelId="{B38C9707-CFD0-4D45-87EE-728EAE055E76}" type="presOf" srcId="{EB040B61-D483-4569-A174-65EE6D7F5681}" destId="{A1B5377D-75F9-44BB-A652-D3FD29A8FCD1}" srcOrd="0" destOrd="0" presId="urn:microsoft.com/office/officeart/2005/8/layout/cycle8"/>
    <dgm:cxn modelId="{0755CF10-66A0-47D2-B6E8-1D9DD6610DAB}" type="presOf" srcId="{8B2CBF61-6FDF-416D-9B9C-3CF0B6FC5E53}" destId="{7D76EC4E-2B42-49E8-B439-73179A53841D}" srcOrd="1" destOrd="0" presId="urn:microsoft.com/office/officeart/2005/8/layout/cycle8"/>
    <dgm:cxn modelId="{DBA1F116-A17C-4463-AA19-94493CC6F773}" type="presOf" srcId="{EB040B61-D483-4569-A174-65EE6D7F5681}" destId="{787B7727-622D-42D6-BD10-4C3A8566E955}" srcOrd="1" destOrd="0" presId="urn:microsoft.com/office/officeart/2005/8/layout/cycle8"/>
    <dgm:cxn modelId="{D5F49B33-9ED0-48C8-98F3-8C250A1149CE}" type="presOf" srcId="{B691A6F9-438F-4D31-BBF7-40E6A86A718E}" destId="{4B1E39A1-119A-4DB8-978D-FBDFE7771D7E}" srcOrd="0" destOrd="0" presId="urn:microsoft.com/office/officeart/2005/8/layout/cycle8"/>
    <dgm:cxn modelId="{087C8336-77AE-4FDB-924D-9F967B0111F4}" srcId="{B691A6F9-438F-4D31-BBF7-40E6A86A718E}" destId="{8B2CBF61-6FDF-416D-9B9C-3CF0B6FC5E53}" srcOrd="3" destOrd="0" parTransId="{9617D27E-F70B-4479-BB6F-D1AE1FCEA446}" sibTransId="{C090CFF8-5A82-4B91-874A-8FD1C2E087AB}"/>
    <dgm:cxn modelId="{B7AC4741-5C24-4671-83F0-1EE2B14D76D7}" type="presOf" srcId="{F1FDC9DC-EBA9-4FA9-AB2E-6BF1D4D30C2C}" destId="{1C41BAD8-15A7-4DDB-A20D-29ABB23CE07C}" srcOrd="1" destOrd="0" presId="urn:microsoft.com/office/officeart/2005/8/layout/cycle8"/>
    <dgm:cxn modelId="{2C74F168-F7B8-472B-BB32-552B26067913}" srcId="{B691A6F9-438F-4D31-BBF7-40E6A86A718E}" destId="{EB040B61-D483-4569-A174-65EE6D7F5681}" srcOrd="0" destOrd="0" parTransId="{6B4F84FD-0226-4F83-AE1C-3730FFC4BFBC}" sibTransId="{60CBBD66-A5F0-42FF-B23A-159FA07693EA}"/>
    <dgm:cxn modelId="{5002F958-CC41-4C1A-A0EC-CF16B62E80D1}" type="presOf" srcId="{1DB2A78D-61F5-4A84-803C-AB91F4CB5905}" destId="{B7B4D4D0-2AF7-43DC-B20F-35C5AABCEA99}" srcOrd="0" destOrd="0" presId="urn:microsoft.com/office/officeart/2005/8/layout/cycle8"/>
    <dgm:cxn modelId="{4E8B3289-C905-4814-B1B2-6C4920E99CC2}" type="presOf" srcId="{62A4ECA5-7E08-4C1E-949A-C81E591D8B8F}" destId="{94FE6B10-F7FE-4DAE-9360-DDD7317AB2D5}" srcOrd="1" destOrd="0" presId="urn:microsoft.com/office/officeart/2005/8/layout/cycle8"/>
    <dgm:cxn modelId="{E9B52590-11DC-4660-B211-58D6F3B501E5}" type="presOf" srcId="{2DA46767-9AE3-43BB-A88C-D509208066C3}" destId="{0620EEEC-5EE2-4D32-8FC5-D304B044217D}" srcOrd="0" destOrd="0" presId="urn:microsoft.com/office/officeart/2005/8/layout/cycle8"/>
    <dgm:cxn modelId="{2E9C33B0-ECE8-49EB-ACC5-E99E1B8942C7}" type="presOf" srcId="{62A4ECA5-7E08-4C1E-949A-C81E591D8B8F}" destId="{CCB48CFF-76B7-42E5-8B47-FBE3CE126930}" srcOrd="0" destOrd="0" presId="urn:microsoft.com/office/officeart/2005/8/layout/cycle8"/>
    <dgm:cxn modelId="{F9AF78BB-E87D-4666-A075-7BD15FB4E8D1}" srcId="{B691A6F9-438F-4D31-BBF7-40E6A86A718E}" destId="{1DB2A78D-61F5-4A84-803C-AB91F4CB5905}" srcOrd="4" destOrd="0" parTransId="{E240483C-FC59-4C82-ACE8-997CDEC57B19}" sibTransId="{0DC7BC70-EB5F-41F3-AA11-7B851CE38E1B}"/>
    <dgm:cxn modelId="{8404AEDE-9B06-4CD8-8AC9-DEBC6CE8D1B4}" srcId="{B691A6F9-438F-4D31-BBF7-40E6A86A718E}" destId="{2DA46767-9AE3-43BB-A88C-D509208066C3}" srcOrd="5" destOrd="0" parTransId="{55F07788-441D-4A7C-BF37-FB64B7A9CD21}" sibTransId="{C691C5E3-3E69-443B-9333-0BACE0E812DF}"/>
    <dgm:cxn modelId="{3CB97DEB-50EE-4A79-939C-F1DEDB75DA7A}" type="presOf" srcId="{1DB2A78D-61F5-4A84-803C-AB91F4CB5905}" destId="{A56B9B4D-D059-475C-9EE3-EC4C9C88A8B1}" srcOrd="1" destOrd="0" presId="urn:microsoft.com/office/officeart/2005/8/layout/cycle8"/>
    <dgm:cxn modelId="{0728C1EC-0B98-4D32-9C51-6554A5B12CBB}" type="presOf" srcId="{8B2CBF61-6FDF-416D-9B9C-3CF0B6FC5E53}" destId="{15238494-3630-417F-B3CE-490745DE2281}" srcOrd="0" destOrd="0" presId="urn:microsoft.com/office/officeart/2005/8/layout/cycle8"/>
    <dgm:cxn modelId="{6FDDFCF0-39B8-4760-8D3D-CD527FB16E75}" type="presOf" srcId="{2DA46767-9AE3-43BB-A88C-D509208066C3}" destId="{FA154405-0E17-4BBE-A0F0-20F4365AC81F}" srcOrd="1" destOrd="0" presId="urn:microsoft.com/office/officeart/2005/8/layout/cycle8"/>
    <dgm:cxn modelId="{6B2CB7F3-F4AF-40D5-BCD1-27AB6798F449}" srcId="{B691A6F9-438F-4D31-BBF7-40E6A86A718E}" destId="{62A4ECA5-7E08-4C1E-949A-C81E591D8B8F}" srcOrd="1" destOrd="0" parTransId="{0DDCFE5D-1E3A-4EFB-BC95-82AD066E9A8B}" sibTransId="{6C33C443-F8D8-46B9-8398-7BB63E7D32F5}"/>
    <dgm:cxn modelId="{EC58D2F8-A14E-4621-A23F-927056D9AF7A}" srcId="{B691A6F9-438F-4D31-BBF7-40E6A86A718E}" destId="{F1FDC9DC-EBA9-4FA9-AB2E-6BF1D4D30C2C}" srcOrd="2" destOrd="0" parTransId="{93683BB1-FD79-4910-A4D3-9886C6216D7A}" sibTransId="{5AB225EA-7C04-4231-8E90-7556F5DA4E3D}"/>
    <dgm:cxn modelId="{B5F55B6A-8C0F-4FF5-A52D-71154C21C596}" type="presParOf" srcId="{4B1E39A1-119A-4DB8-978D-FBDFE7771D7E}" destId="{A1B5377D-75F9-44BB-A652-D3FD29A8FCD1}" srcOrd="0" destOrd="0" presId="urn:microsoft.com/office/officeart/2005/8/layout/cycle8"/>
    <dgm:cxn modelId="{F9CFE01E-1E7D-4196-AE16-F24FA6DD903E}" type="presParOf" srcId="{4B1E39A1-119A-4DB8-978D-FBDFE7771D7E}" destId="{514C7519-E75F-45AE-9463-3448B0FFFA9C}" srcOrd="1" destOrd="0" presId="urn:microsoft.com/office/officeart/2005/8/layout/cycle8"/>
    <dgm:cxn modelId="{035D86E1-C6C0-4DAD-9792-A0FF7A30FE2F}" type="presParOf" srcId="{4B1E39A1-119A-4DB8-978D-FBDFE7771D7E}" destId="{9B206591-C8DC-4613-985C-7389C3E9FD55}" srcOrd="2" destOrd="0" presId="urn:microsoft.com/office/officeart/2005/8/layout/cycle8"/>
    <dgm:cxn modelId="{04F09FA6-CF07-423D-841F-8B76B99E85C6}" type="presParOf" srcId="{4B1E39A1-119A-4DB8-978D-FBDFE7771D7E}" destId="{787B7727-622D-42D6-BD10-4C3A8566E955}" srcOrd="3" destOrd="0" presId="urn:microsoft.com/office/officeart/2005/8/layout/cycle8"/>
    <dgm:cxn modelId="{19278B7A-1FB6-479A-BAE1-844C3923F31D}" type="presParOf" srcId="{4B1E39A1-119A-4DB8-978D-FBDFE7771D7E}" destId="{CCB48CFF-76B7-42E5-8B47-FBE3CE126930}" srcOrd="4" destOrd="0" presId="urn:microsoft.com/office/officeart/2005/8/layout/cycle8"/>
    <dgm:cxn modelId="{53165978-2B1E-4563-915A-2A1954F2F8D9}" type="presParOf" srcId="{4B1E39A1-119A-4DB8-978D-FBDFE7771D7E}" destId="{05186629-DB88-4BF8-9100-23BD793AC902}" srcOrd="5" destOrd="0" presId="urn:microsoft.com/office/officeart/2005/8/layout/cycle8"/>
    <dgm:cxn modelId="{E61F8F20-AC29-4612-A16E-589023EA7342}" type="presParOf" srcId="{4B1E39A1-119A-4DB8-978D-FBDFE7771D7E}" destId="{5D4216AD-59F3-444A-9802-33187591569D}" srcOrd="6" destOrd="0" presId="urn:microsoft.com/office/officeart/2005/8/layout/cycle8"/>
    <dgm:cxn modelId="{06C340CA-3E31-43E4-B604-E5060D1968ED}" type="presParOf" srcId="{4B1E39A1-119A-4DB8-978D-FBDFE7771D7E}" destId="{94FE6B10-F7FE-4DAE-9360-DDD7317AB2D5}" srcOrd="7" destOrd="0" presId="urn:microsoft.com/office/officeart/2005/8/layout/cycle8"/>
    <dgm:cxn modelId="{99DBC5BA-3496-41BA-A82D-95BF6FF766A2}" type="presParOf" srcId="{4B1E39A1-119A-4DB8-978D-FBDFE7771D7E}" destId="{55EC2F6B-E3E8-480F-90DE-86BBD78FD63E}" srcOrd="8" destOrd="0" presId="urn:microsoft.com/office/officeart/2005/8/layout/cycle8"/>
    <dgm:cxn modelId="{8D60774E-9692-4B26-BB5A-BF360C643914}" type="presParOf" srcId="{4B1E39A1-119A-4DB8-978D-FBDFE7771D7E}" destId="{220B8149-53E1-4BF3-B7D3-B0836B4691B6}" srcOrd="9" destOrd="0" presId="urn:microsoft.com/office/officeart/2005/8/layout/cycle8"/>
    <dgm:cxn modelId="{8573850C-4426-41D3-BF18-162C4186ACE4}" type="presParOf" srcId="{4B1E39A1-119A-4DB8-978D-FBDFE7771D7E}" destId="{F2F50565-3422-46B7-AB94-7A4961FFF264}" srcOrd="10" destOrd="0" presId="urn:microsoft.com/office/officeart/2005/8/layout/cycle8"/>
    <dgm:cxn modelId="{8298519B-6043-4063-84A7-85249D05E374}" type="presParOf" srcId="{4B1E39A1-119A-4DB8-978D-FBDFE7771D7E}" destId="{1C41BAD8-15A7-4DDB-A20D-29ABB23CE07C}" srcOrd="11" destOrd="0" presId="urn:microsoft.com/office/officeart/2005/8/layout/cycle8"/>
    <dgm:cxn modelId="{87F7C3C2-109E-4795-B743-3EF62F70B3C8}" type="presParOf" srcId="{4B1E39A1-119A-4DB8-978D-FBDFE7771D7E}" destId="{15238494-3630-417F-B3CE-490745DE2281}" srcOrd="12" destOrd="0" presId="urn:microsoft.com/office/officeart/2005/8/layout/cycle8"/>
    <dgm:cxn modelId="{6AA66F15-DDD7-4AAA-A203-2D713DAB8B97}" type="presParOf" srcId="{4B1E39A1-119A-4DB8-978D-FBDFE7771D7E}" destId="{F86EEBC7-79E2-49EB-8E06-42B68069270F}" srcOrd="13" destOrd="0" presId="urn:microsoft.com/office/officeart/2005/8/layout/cycle8"/>
    <dgm:cxn modelId="{FCEAD036-B224-463D-95C4-683D7E0732FD}" type="presParOf" srcId="{4B1E39A1-119A-4DB8-978D-FBDFE7771D7E}" destId="{E7448851-22EC-472B-81C8-82AD5CF33113}" srcOrd="14" destOrd="0" presId="urn:microsoft.com/office/officeart/2005/8/layout/cycle8"/>
    <dgm:cxn modelId="{3EE9E46E-BDD3-44EB-848A-2CBCDE394318}" type="presParOf" srcId="{4B1E39A1-119A-4DB8-978D-FBDFE7771D7E}" destId="{7D76EC4E-2B42-49E8-B439-73179A53841D}" srcOrd="15" destOrd="0" presId="urn:microsoft.com/office/officeart/2005/8/layout/cycle8"/>
    <dgm:cxn modelId="{C4FFBA82-550C-4BE8-BF40-4822FA6CC6B4}" type="presParOf" srcId="{4B1E39A1-119A-4DB8-978D-FBDFE7771D7E}" destId="{B7B4D4D0-2AF7-43DC-B20F-35C5AABCEA99}" srcOrd="16" destOrd="0" presId="urn:microsoft.com/office/officeart/2005/8/layout/cycle8"/>
    <dgm:cxn modelId="{09C1454E-681D-4DB9-9AED-6C47F2175828}" type="presParOf" srcId="{4B1E39A1-119A-4DB8-978D-FBDFE7771D7E}" destId="{F277F857-9351-4069-857E-FE88490E2EFA}" srcOrd="17" destOrd="0" presId="urn:microsoft.com/office/officeart/2005/8/layout/cycle8"/>
    <dgm:cxn modelId="{79DDFA32-322E-4AE8-AEBC-8A4F6BF6F2DA}" type="presParOf" srcId="{4B1E39A1-119A-4DB8-978D-FBDFE7771D7E}" destId="{075A68DA-15C0-4A95-A3D8-9CBEDADA8641}" srcOrd="18" destOrd="0" presId="urn:microsoft.com/office/officeart/2005/8/layout/cycle8"/>
    <dgm:cxn modelId="{58BA1199-D341-4EF9-9ADE-9C55E996CA58}" type="presParOf" srcId="{4B1E39A1-119A-4DB8-978D-FBDFE7771D7E}" destId="{A56B9B4D-D059-475C-9EE3-EC4C9C88A8B1}" srcOrd="19" destOrd="0" presId="urn:microsoft.com/office/officeart/2005/8/layout/cycle8"/>
    <dgm:cxn modelId="{544AB438-76F6-4247-8D22-75AF5C9EFC15}" type="presParOf" srcId="{4B1E39A1-119A-4DB8-978D-FBDFE7771D7E}" destId="{0620EEEC-5EE2-4D32-8FC5-D304B044217D}" srcOrd="20" destOrd="0" presId="urn:microsoft.com/office/officeart/2005/8/layout/cycle8"/>
    <dgm:cxn modelId="{F10276DE-3E55-40E3-9C63-0E39247EFA91}" type="presParOf" srcId="{4B1E39A1-119A-4DB8-978D-FBDFE7771D7E}" destId="{A6838DB1-06C3-4BBB-AFFD-CEBC5CB0FC6C}" srcOrd="21" destOrd="0" presId="urn:microsoft.com/office/officeart/2005/8/layout/cycle8"/>
    <dgm:cxn modelId="{6725F37D-983C-4BAF-AEEA-C812CF38FC8B}" type="presParOf" srcId="{4B1E39A1-119A-4DB8-978D-FBDFE7771D7E}" destId="{4A9479A2-9926-4625-8A2A-D9E2961191AD}" srcOrd="22" destOrd="0" presId="urn:microsoft.com/office/officeart/2005/8/layout/cycle8"/>
    <dgm:cxn modelId="{C7E736EB-5701-4741-A4BA-8694ABD41018}" type="presParOf" srcId="{4B1E39A1-119A-4DB8-978D-FBDFE7771D7E}" destId="{FA154405-0E17-4BBE-A0F0-20F4365AC81F}" srcOrd="23" destOrd="0" presId="urn:microsoft.com/office/officeart/2005/8/layout/cycle8"/>
    <dgm:cxn modelId="{B5A38C1C-762F-4B6E-82B8-AF3A71B329C8}" type="presParOf" srcId="{4B1E39A1-119A-4DB8-978D-FBDFE7771D7E}" destId="{2A059C61-EACF-46FA-9B4C-C633DEBD5823}" srcOrd="24" destOrd="0" presId="urn:microsoft.com/office/officeart/2005/8/layout/cycle8"/>
    <dgm:cxn modelId="{7BB1FAE8-C06C-482A-B5D9-AE19239AC300}" type="presParOf" srcId="{4B1E39A1-119A-4DB8-978D-FBDFE7771D7E}" destId="{5F8CCAAC-0595-4274-8E17-0F84F3D7888E}" srcOrd="25" destOrd="0" presId="urn:microsoft.com/office/officeart/2005/8/layout/cycle8"/>
    <dgm:cxn modelId="{0E906EFF-4382-4BAF-A1D8-ED9670B6E17E}" type="presParOf" srcId="{4B1E39A1-119A-4DB8-978D-FBDFE7771D7E}" destId="{D83451A4-AD04-43B0-8CEC-EC7361A2BB95}" srcOrd="26" destOrd="0" presId="urn:microsoft.com/office/officeart/2005/8/layout/cycle8"/>
    <dgm:cxn modelId="{69E00659-7221-4A0C-AF0F-65D3596B9691}" type="presParOf" srcId="{4B1E39A1-119A-4DB8-978D-FBDFE7771D7E}" destId="{C19F0418-EEF8-4FE6-8B8A-5BF1651605F6}" srcOrd="27" destOrd="0" presId="urn:microsoft.com/office/officeart/2005/8/layout/cycle8"/>
    <dgm:cxn modelId="{D222D222-2ACD-47B9-AF84-F916EEC3150F}" type="presParOf" srcId="{4B1E39A1-119A-4DB8-978D-FBDFE7771D7E}" destId="{350506E5-7674-4AD3-B8B8-A7F8FCECE477}" srcOrd="28" destOrd="0" presId="urn:microsoft.com/office/officeart/2005/8/layout/cycle8"/>
    <dgm:cxn modelId="{EE433179-22B6-439F-8A30-D84C5AE00FB9}" type="presParOf" srcId="{4B1E39A1-119A-4DB8-978D-FBDFE7771D7E}" destId="{C5EFC918-7665-4FF9-BEC8-3731FDF9E12E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14415-03F2-4ABF-8E23-C90FB5CA24FF}">
      <dsp:nvSpPr>
        <dsp:cNvPr id="0" name=""/>
        <dsp:cNvSpPr/>
      </dsp:nvSpPr>
      <dsp:spPr>
        <a:xfrm>
          <a:off x="0" y="524879"/>
          <a:ext cx="8305800" cy="47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714B2-D379-4BE9-BEB0-17F15F392B00}">
      <dsp:nvSpPr>
        <dsp:cNvPr id="0" name=""/>
        <dsp:cNvSpPr/>
      </dsp:nvSpPr>
      <dsp:spPr>
        <a:xfrm>
          <a:off x="415290" y="244439"/>
          <a:ext cx="58140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database hirarki (Hierarchical Database Model)</a:t>
          </a:r>
          <a:endParaRPr lang="en-US" sz="1900" kern="1200" dirty="0"/>
        </a:p>
      </dsp:txBody>
      <dsp:txXfrm>
        <a:off x="442670" y="271819"/>
        <a:ext cx="5759300" cy="506120"/>
      </dsp:txXfrm>
    </dsp:sp>
    <dsp:sp modelId="{D5A19110-D723-4BE7-8850-4D3B9530593E}">
      <dsp:nvSpPr>
        <dsp:cNvPr id="0" name=""/>
        <dsp:cNvSpPr/>
      </dsp:nvSpPr>
      <dsp:spPr>
        <a:xfrm>
          <a:off x="0" y="1386719"/>
          <a:ext cx="8305800" cy="47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0D94-56F9-4B92-B4B2-252CA5DFF89C}">
      <dsp:nvSpPr>
        <dsp:cNvPr id="0" name=""/>
        <dsp:cNvSpPr/>
      </dsp:nvSpPr>
      <dsp:spPr>
        <a:xfrm>
          <a:off x="415290" y="1106279"/>
          <a:ext cx="58140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database jaringan (Network Database Model)</a:t>
          </a:r>
        </a:p>
      </dsp:txBody>
      <dsp:txXfrm>
        <a:off x="442670" y="1133659"/>
        <a:ext cx="5759300" cy="506120"/>
      </dsp:txXfrm>
    </dsp:sp>
    <dsp:sp modelId="{A82FF4CA-2F5E-41E7-B6B3-E3F38773C037}">
      <dsp:nvSpPr>
        <dsp:cNvPr id="0" name=""/>
        <dsp:cNvSpPr/>
      </dsp:nvSpPr>
      <dsp:spPr>
        <a:xfrm>
          <a:off x="0" y="2248560"/>
          <a:ext cx="8305800" cy="47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3DB16-0D04-4298-B77C-1771B932E063}">
      <dsp:nvSpPr>
        <dsp:cNvPr id="0" name=""/>
        <dsp:cNvSpPr/>
      </dsp:nvSpPr>
      <dsp:spPr>
        <a:xfrm>
          <a:off x="415290" y="1968120"/>
          <a:ext cx="581406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database relasi (Relational Database Model)</a:t>
          </a:r>
        </a:p>
      </dsp:txBody>
      <dsp:txXfrm>
        <a:off x="442670" y="1995500"/>
        <a:ext cx="575930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5377D-75F9-44BB-A652-D3FD29A8FCD1}">
      <dsp:nvSpPr>
        <dsp:cNvPr id="0" name=""/>
        <dsp:cNvSpPr/>
      </dsp:nvSpPr>
      <dsp:spPr>
        <a:xfrm>
          <a:off x="1550622" y="280907"/>
          <a:ext cx="4004500" cy="4004500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Bit</a:t>
          </a:r>
        </a:p>
      </dsp:txBody>
      <dsp:txXfrm>
        <a:off x="3648217" y="792434"/>
        <a:ext cx="1048797" cy="810434"/>
      </dsp:txXfrm>
    </dsp:sp>
    <dsp:sp modelId="{CCB48CFF-76B7-42E5-8B47-FBE3CE126930}">
      <dsp:nvSpPr>
        <dsp:cNvPr id="0" name=""/>
        <dsp:cNvSpPr/>
      </dsp:nvSpPr>
      <dsp:spPr>
        <a:xfrm>
          <a:off x="1598294" y="363381"/>
          <a:ext cx="4004500" cy="4004500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50000"/>
                <a:satMod val="300000"/>
              </a:schemeClr>
            </a:gs>
            <a:gs pos="35000">
              <a:schemeClr val="accent2">
                <a:hueOff val="936304"/>
                <a:satOff val="-1168"/>
                <a:lumOff val="275"/>
                <a:alphaOff val="0"/>
                <a:tint val="37000"/>
                <a:satMod val="30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Byte</a:t>
          </a:r>
          <a:endParaRPr lang="en-US" sz="2000" kern="1200" dirty="0"/>
        </a:p>
      </dsp:txBody>
      <dsp:txXfrm>
        <a:off x="4315634" y="1984250"/>
        <a:ext cx="1096470" cy="786598"/>
      </dsp:txXfrm>
    </dsp:sp>
    <dsp:sp modelId="{55EC2F6B-E3E8-480F-90DE-86BBD78FD63E}">
      <dsp:nvSpPr>
        <dsp:cNvPr id="0" name=""/>
        <dsp:cNvSpPr/>
      </dsp:nvSpPr>
      <dsp:spPr>
        <a:xfrm>
          <a:off x="1550622" y="445854"/>
          <a:ext cx="4004500" cy="4004500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50000"/>
                <a:satMod val="300000"/>
              </a:schemeClr>
            </a:gs>
            <a:gs pos="35000">
              <a:schemeClr val="accent2">
                <a:hueOff val="1872608"/>
                <a:satOff val="-2336"/>
                <a:lumOff val="549"/>
                <a:alphaOff val="0"/>
                <a:tint val="37000"/>
                <a:satMod val="30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Field</a:t>
          </a:r>
          <a:endParaRPr lang="en-US" sz="2000" kern="1200" dirty="0"/>
        </a:p>
      </dsp:txBody>
      <dsp:txXfrm>
        <a:off x="3648217" y="3152229"/>
        <a:ext cx="1048797" cy="810434"/>
      </dsp:txXfrm>
    </dsp:sp>
    <dsp:sp modelId="{15238494-3630-417F-B3CE-490745DE2281}">
      <dsp:nvSpPr>
        <dsp:cNvPr id="0" name=""/>
        <dsp:cNvSpPr/>
      </dsp:nvSpPr>
      <dsp:spPr>
        <a:xfrm>
          <a:off x="1455276" y="445854"/>
          <a:ext cx="4004500" cy="4004500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50000"/>
                <a:satMod val="300000"/>
              </a:schemeClr>
            </a:gs>
            <a:gs pos="35000">
              <a:schemeClr val="accent2">
                <a:hueOff val="2808911"/>
                <a:satOff val="-3503"/>
                <a:lumOff val="824"/>
                <a:alphaOff val="0"/>
                <a:tint val="37000"/>
                <a:satMod val="30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Record</a:t>
          </a:r>
          <a:endParaRPr lang="en-US" sz="2000" kern="1200" dirty="0"/>
        </a:p>
      </dsp:txBody>
      <dsp:txXfrm>
        <a:off x="2313384" y="3152229"/>
        <a:ext cx="1048797" cy="810434"/>
      </dsp:txXfrm>
    </dsp:sp>
    <dsp:sp modelId="{B7B4D4D0-2AF7-43DC-B20F-35C5AABCEA99}">
      <dsp:nvSpPr>
        <dsp:cNvPr id="0" name=""/>
        <dsp:cNvSpPr/>
      </dsp:nvSpPr>
      <dsp:spPr>
        <a:xfrm>
          <a:off x="1407604" y="363381"/>
          <a:ext cx="4004500" cy="4004500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50000"/>
                <a:satMod val="300000"/>
              </a:schemeClr>
            </a:gs>
            <a:gs pos="35000">
              <a:schemeClr val="accent2">
                <a:hueOff val="3745215"/>
                <a:satOff val="-4671"/>
                <a:lumOff val="1098"/>
                <a:alphaOff val="0"/>
                <a:tint val="37000"/>
                <a:satMod val="30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File</a:t>
          </a:r>
        </a:p>
      </dsp:txBody>
      <dsp:txXfrm>
        <a:off x="1598294" y="1984250"/>
        <a:ext cx="1096470" cy="786598"/>
      </dsp:txXfrm>
    </dsp:sp>
    <dsp:sp modelId="{0620EEEC-5EE2-4D32-8FC5-D304B044217D}">
      <dsp:nvSpPr>
        <dsp:cNvPr id="0" name=""/>
        <dsp:cNvSpPr/>
      </dsp:nvSpPr>
      <dsp:spPr>
        <a:xfrm>
          <a:off x="1455276" y="280907"/>
          <a:ext cx="4004500" cy="4004500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Database</a:t>
          </a:r>
          <a:endParaRPr lang="en-US" sz="2000" kern="1200" dirty="0"/>
        </a:p>
      </dsp:txBody>
      <dsp:txXfrm>
        <a:off x="2313384" y="792434"/>
        <a:ext cx="1048797" cy="810434"/>
      </dsp:txXfrm>
    </dsp:sp>
    <dsp:sp modelId="{2A059C61-EACF-46FA-9B4C-C633DEBD5823}">
      <dsp:nvSpPr>
        <dsp:cNvPr id="0" name=""/>
        <dsp:cNvSpPr/>
      </dsp:nvSpPr>
      <dsp:spPr>
        <a:xfrm>
          <a:off x="1302578" y="33009"/>
          <a:ext cx="4500296" cy="4500296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8CCAAC-0595-4274-8E17-0F84F3D7888E}">
      <dsp:nvSpPr>
        <dsp:cNvPr id="0" name=""/>
        <dsp:cNvSpPr/>
      </dsp:nvSpPr>
      <dsp:spPr>
        <a:xfrm>
          <a:off x="1350250" y="115483"/>
          <a:ext cx="4500296" cy="4500296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50000"/>
                <a:satMod val="300000"/>
              </a:schemeClr>
            </a:gs>
            <a:gs pos="35000">
              <a:schemeClr val="accent2">
                <a:hueOff val="936304"/>
                <a:satOff val="-1168"/>
                <a:lumOff val="275"/>
                <a:alphaOff val="0"/>
                <a:tint val="37000"/>
                <a:satMod val="30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3451A4-AD04-43B0-8CEC-EC7361A2BB95}">
      <dsp:nvSpPr>
        <dsp:cNvPr id="0" name=""/>
        <dsp:cNvSpPr/>
      </dsp:nvSpPr>
      <dsp:spPr>
        <a:xfrm>
          <a:off x="1302578" y="197957"/>
          <a:ext cx="4500296" cy="4500296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50000"/>
                <a:satMod val="300000"/>
              </a:schemeClr>
            </a:gs>
            <a:gs pos="35000">
              <a:schemeClr val="accent2">
                <a:hueOff val="1872608"/>
                <a:satOff val="-2336"/>
                <a:lumOff val="549"/>
                <a:alphaOff val="0"/>
                <a:tint val="37000"/>
                <a:satMod val="30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9F0418-EEF8-4FE6-8B8A-5BF1651605F6}">
      <dsp:nvSpPr>
        <dsp:cNvPr id="0" name=""/>
        <dsp:cNvSpPr/>
      </dsp:nvSpPr>
      <dsp:spPr>
        <a:xfrm>
          <a:off x="1207525" y="197957"/>
          <a:ext cx="4500296" cy="4500296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50000"/>
                <a:satMod val="300000"/>
              </a:schemeClr>
            </a:gs>
            <a:gs pos="35000">
              <a:schemeClr val="accent2">
                <a:hueOff val="2808911"/>
                <a:satOff val="-3503"/>
                <a:lumOff val="824"/>
                <a:alphaOff val="0"/>
                <a:tint val="37000"/>
                <a:satMod val="30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0506E5-7674-4AD3-B8B8-A7F8FCECE477}">
      <dsp:nvSpPr>
        <dsp:cNvPr id="0" name=""/>
        <dsp:cNvSpPr/>
      </dsp:nvSpPr>
      <dsp:spPr>
        <a:xfrm>
          <a:off x="1159852" y="115483"/>
          <a:ext cx="4500296" cy="4500296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50000"/>
                <a:satMod val="300000"/>
              </a:schemeClr>
            </a:gs>
            <a:gs pos="35000">
              <a:schemeClr val="accent2">
                <a:hueOff val="3745215"/>
                <a:satOff val="-4671"/>
                <a:lumOff val="1098"/>
                <a:alphaOff val="0"/>
                <a:tint val="37000"/>
                <a:satMod val="30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EFC918-7665-4FF9-BEC8-3731FDF9E12E}">
      <dsp:nvSpPr>
        <dsp:cNvPr id="0" name=""/>
        <dsp:cNvSpPr/>
      </dsp:nvSpPr>
      <dsp:spPr>
        <a:xfrm>
          <a:off x="1207525" y="33009"/>
          <a:ext cx="4500296" cy="4500296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Disini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</a:p>
        </p:txBody>
      </p:sp>
      <p:sp>
        <p:nvSpPr>
          <p:cNvPr id="17" name="Chevron 2">
            <a:hlinkClick r:id="" action="ppaction://hlinkshowjump?jump=nextslide" highlightClick="1"/>
            <a:hlinkHover r:id="" action="ppaction://noaction" highlightClick="1"/>
          </p:cNvPr>
          <p:cNvSpPr/>
          <p:nvPr userDrawn="1"/>
        </p:nvSpPr>
        <p:spPr>
          <a:xfrm>
            <a:off x="88173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14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sp>
        <p:nvSpPr>
          <p:cNvPr id="15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52400" y="8337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76200"/>
            <a:ext cx="6629400" cy="69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ftar Pust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152400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Daftar</a:t>
            </a:r>
            <a:r>
              <a:rPr lang="en-US" sz="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Pustaka</a:t>
            </a:r>
            <a:endParaRPr lang="en-US" sz="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52400" y="1014174"/>
            <a:ext cx="86868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</a:p>
        </p:txBody>
      </p:sp>
      <p:sp>
        <p:nvSpPr>
          <p:cNvPr id="9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sp>
        <p:nvSpPr>
          <p:cNvPr id="10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</a:p>
        </p:txBody>
      </p:sp>
    </p:spTree>
    <p:extLst>
      <p:ext uri="{BB962C8B-B14F-4D97-AF65-F5344CB8AC3E}">
        <p14:creationId xmlns:p14="http://schemas.microsoft.com/office/powerpoint/2010/main" val="553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baseline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Kasih</a:t>
            </a:r>
            <a:endParaRPr lang="en-US" sz="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381000"/>
            <a:ext cx="8305800" cy="594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</a:p>
        </p:txBody>
      </p:sp>
      <p:sp>
        <p:nvSpPr>
          <p:cNvPr id="6" name="Chevron 2">
            <a:hlinkClick r:id="" action="ppaction://hlinkshowjump?jump=nextslide" highlightClick="1"/>
            <a:hlinkHover r:id="" action="ppaction://noaction" highlightClick="1"/>
          </p:cNvPr>
          <p:cNvSpPr/>
          <p:nvPr userDrawn="1"/>
        </p:nvSpPr>
        <p:spPr>
          <a:xfrm>
            <a:off x="88173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7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</p:txBody>
      </p:sp>
      <p:sp>
        <p:nvSpPr>
          <p:cNvPr id="8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</a:p>
        </p:txBody>
      </p:sp>
    </p:spTree>
    <p:extLst>
      <p:ext uri="{BB962C8B-B14F-4D97-AF65-F5344CB8AC3E}">
        <p14:creationId xmlns:p14="http://schemas.microsoft.com/office/powerpoint/2010/main" val="1617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dirty="0" err="1"/>
              <a:t>Sifat</a:t>
            </a:r>
            <a:r>
              <a:rPr lang="en-US" sz="1800" dirty="0"/>
              <a:t> </a:t>
            </a:r>
            <a:r>
              <a:rPr lang="en-US" sz="1800" dirty="0" err="1"/>
              <a:t>Alamiah</a:t>
            </a:r>
            <a:r>
              <a:rPr lang="en-US" sz="1800" dirty="0"/>
              <a:t> </a:t>
            </a:r>
            <a:r>
              <a:rPr lang="en-US" sz="1800" dirty="0" err="1"/>
              <a:t>Hirarkis</a:t>
            </a:r>
            <a:r>
              <a:rPr lang="en-US" sz="1800" dirty="0"/>
              <a:t> (The Nature of </a:t>
            </a:r>
            <a:r>
              <a:rPr lang="en-US" sz="1800" dirty="0" err="1"/>
              <a:t>Hierrachies</a:t>
            </a:r>
            <a:r>
              <a:rPr lang="en-US" sz="1800" dirty="0"/>
              <a:t> Model), </a:t>
            </a:r>
            <a:r>
              <a:rPr lang="en-US" sz="1800" i="1" dirty="0"/>
              <a:t>Case Study: Retail Sales Hierarchy, Case Study: Sales And Capacity Planning </a:t>
            </a:r>
            <a:r>
              <a:rPr lang="en-US" sz="1800" i="1" dirty="0" err="1"/>
              <a:t>Analysist</a:t>
            </a:r>
            <a:r>
              <a:rPr lang="en-US" sz="1800" i="1" dirty="0"/>
              <a:t>, </a:t>
            </a:r>
            <a:r>
              <a:rPr lang="en-US" sz="1800" dirty="0"/>
              <a:t>DW System Model, </a:t>
            </a:r>
            <a:r>
              <a:rPr lang="en-US" sz="1800" i="1" dirty="0"/>
              <a:t>Case Study: A Location </a:t>
            </a:r>
            <a:r>
              <a:rPr lang="en-US" sz="1800" i="1" dirty="0" err="1"/>
              <a:t>Specifc</a:t>
            </a:r>
            <a:r>
              <a:rPr lang="en-US" sz="1800" i="1" dirty="0"/>
              <a:t> </a:t>
            </a:r>
            <a:r>
              <a:rPr lang="en-US" sz="1800" i="1" dirty="0" err="1"/>
              <a:t>Calender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09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ILMU KOMPUTER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11" name="Tombol 01">
            <a:hlinkClick r:id="rId2" action="ppaction://hlinksldjump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Pembuka</a:t>
            </a:r>
            <a:endParaRPr lang="en-US" sz="1300" dirty="0"/>
          </a:p>
        </p:txBody>
      </p:sp>
      <p:sp>
        <p:nvSpPr>
          <p:cNvPr id="9" name="Tombol 02">
            <a:hlinkClick r:id="rId5" action="ppaction://hlinksldjump" highlightClick="1"/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Daftar</a:t>
            </a:r>
            <a:r>
              <a:rPr lang="en-US" sz="1200" dirty="0"/>
              <a:t> </a:t>
            </a:r>
            <a:r>
              <a:rPr lang="en-US" sz="1200" dirty="0" err="1"/>
              <a:t>Pustaka</a:t>
            </a:r>
            <a:endParaRPr lang="en-US" sz="1200" dirty="0"/>
          </a:p>
        </p:txBody>
      </p:sp>
      <p:sp>
        <p:nvSpPr>
          <p:cNvPr id="10" name="Tombol 03">
            <a:hlinkClick r:id="" action="ppaction://hlinkshowjump?jump=endshow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Akhiri</a:t>
            </a:r>
            <a:r>
              <a:rPr lang="en-US" sz="1200" dirty="0"/>
              <a:t> </a:t>
            </a:r>
            <a:r>
              <a:rPr lang="en-US" sz="1200" dirty="0" err="1"/>
              <a:t>Presentasi</a:t>
            </a:r>
            <a:endParaRPr lang="en-US" sz="1200" dirty="0"/>
          </a:p>
        </p:txBody>
      </p:sp>
      <p:sp>
        <p:nvSpPr>
          <p:cNvPr id="18" name="Tombol 04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04</a:t>
            </a:r>
          </a:p>
        </p:txBody>
      </p:sp>
      <p:sp>
        <p:nvSpPr>
          <p:cNvPr id="14" name="Tombol 05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02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05</a:t>
            </a:r>
          </a:p>
        </p:txBody>
      </p:sp>
      <p:sp>
        <p:nvSpPr>
          <p:cNvPr id="12" name="Tombol 06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06</a:t>
            </a:r>
          </a:p>
        </p:txBody>
      </p:sp>
      <p:sp>
        <p:nvSpPr>
          <p:cNvPr id="13" name="Tombol 07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07</a:t>
            </a:r>
          </a:p>
        </p:txBody>
      </p:sp>
      <p:sp>
        <p:nvSpPr>
          <p:cNvPr id="19" name="Tombol 08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08</a:t>
            </a:r>
          </a:p>
        </p:txBody>
      </p:sp>
      <p:sp>
        <p:nvSpPr>
          <p:cNvPr id="17" name="Tombol 09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866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09</a:t>
            </a:r>
          </a:p>
        </p:txBody>
      </p:sp>
      <p:sp>
        <p:nvSpPr>
          <p:cNvPr id="15" name="Tombol 10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10</a:t>
            </a:r>
          </a:p>
        </p:txBody>
      </p:sp>
      <p:sp>
        <p:nvSpPr>
          <p:cNvPr id="16" name="Tombol 11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11</a:t>
            </a:r>
          </a:p>
        </p:txBody>
      </p:sp>
      <p:sp>
        <p:nvSpPr>
          <p:cNvPr id="20" name="Tombol 12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Tombol</a:t>
            </a:r>
            <a:r>
              <a:rPr lang="en-US" sz="1200" dirty="0"/>
              <a:t> 12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714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76200"/>
            <a:ext cx="8153400" cy="690563"/>
          </a:xfrm>
        </p:spPr>
        <p:txBody>
          <a:bodyPr/>
          <a:lstStyle/>
          <a:p>
            <a:r>
              <a:rPr lang="en-US" dirty="0">
                <a:effectLst/>
              </a:rPr>
              <a:t>Basis Data Model </a:t>
            </a:r>
            <a:r>
              <a:rPr lang="en-US" dirty="0" err="1">
                <a:effectLst/>
              </a:rPr>
              <a:t>Hirarki</a:t>
            </a:r>
            <a:endParaRPr lang="en-US" dirty="0">
              <a:effectLst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0568162"/>
              </p:ext>
            </p:extLst>
          </p:nvPr>
        </p:nvGraphicFramePr>
        <p:xfrm>
          <a:off x="457200" y="990600"/>
          <a:ext cx="8305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30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Hierarchical Database Model</a:t>
            </a:r>
            <a:endParaRPr lang="en-US" dirty="0"/>
          </a:p>
        </p:txBody>
      </p:sp>
      <p:pic>
        <p:nvPicPr>
          <p:cNvPr id="1026" name="Picture 2" descr="Model hirar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85837"/>
            <a:ext cx="56689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02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Hierarchical Database Model</a:t>
            </a:r>
            <a:endParaRPr lang="en-US" dirty="0"/>
          </a:p>
        </p:txBody>
      </p:sp>
      <p:pic>
        <p:nvPicPr>
          <p:cNvPr id="6" name="Picture 3" descr="modeldat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3" y="971549"/>
            <a:ext cx="7721254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09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76200"/>
            <a:ext cx="8153400" cy="690563"/>
          </a:xfrm>
        </p:spPr>
        <p:txBody>
          <a:bodyPr/>
          <a:lstStyle/>
          <a:p>
            <a:r>
              <a:rPr lang="en-US" b="1" dirty="0" err="1">
                <a:effectLst/>
              </a:rPr>
              <a:t>Tingkatan</a:t>
            </a:r>
            <a:r>
              <a:rPr lang="en-US" b="1" dirty="0">
                <a:effectLst/>
              </a:rPr>
              <a:t> Data </a:t>
            </a:r>
            <a:r>
              <a:rPr lang="en-US" b="1" dirty="0" err="1">
                <a:effectLst/>
              </a:rPr>
              <a:t>Dalam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Sebuah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Hirarki</a:t>
            </a:r>
            <a:endParaRPr lang="en-US" b="1" dirty="0">
              <a:effectLst/>
            </a:endParaRP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0285058"/>
              </p:ext>
            </p:extLst>
          </p:nvPr>
        </p:nvGraphicFramePr>
        <p:xfrm>
          <a:off x="1066800" y="990600"/>
          <a:ext cx="7010400" cy="476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21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Hirarki</a:t>
            </a:r>
            <a:r>
              <a:rPr lang="en-US" dirty="0">
                <a:effectLst/>
              </a:rPr>
              <a:t> Model</a:t>
            </a:r>
            <a:endParaRPr lang="en-US" dirty="0"/>
          </a:p>
        </p:txBody>
      </p:sp>
      <p:pic>
        <p:nvPicPr>
          <p:cNvPr id="2050" name="Picture 2" descr="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9"/>
          <a:stretch>
            <a:fillRect/>
          </a:stretch>
        </p:blipFill>
        <p:spPr bwMode="auto">
          <a:xfrm>
            <a:off x="1981200" y="1371600"/>
            <a:ext cx="4754563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4221163"/>
            <a:ext cx="7848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Model database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hirarki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disebut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juga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model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pohon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karena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hubungan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antar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simpul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digambarkan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seperti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struktur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pohon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(tree-structured) yang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dibalik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pola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hubungan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orang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tua-anak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(parent – child).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8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Struktural</a:t>
            </a:r>
            <a:endParaRPr lang="en-US" dirty="0"/>
          </a:p>
          <a:p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354596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konseptual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pPr lvl="0"/>
            <a:r>
              <a:rPr lang="en-US" dirty="0" err="1"/>
              <a:t>Keamanan</a:t>
            </a:r>
            <a:r>
              <a:rPr lang="en-US" dirty="0"/>
              <a:t> basis data</a:t>
            </a:r>
          </a:p>
          <a:p>
            <a:pPr lvl="0"/>
            <a:r>
              <a:rPr lang="en-US" dirty="0" err="1"/>
              <a:t>Kebebasan</a:t>
            </a:r>
            <a:r>
              <a:rPr lang="en-US" dirty="0"/>
              <a:t> data</a:t>
            </a:r>
          </a:p>
          <a:p>
            <a:pPr lvl="0"/>
            <a:r>
              <a:rPr lang="en-US" dirty="0" err="1"/>
              <a:t>Integritas</a:t>
            </a:r>
            <a:r>
              <a:rPr lang="en-US" dirty="0"/>
              <a:t> basis data</a:t>
            </a:r>
          </a:p>
          <a:p>
            <a:pPr lvl="0"/>
            <a:r>
              <a:rPr lang="en-US" dirty="0"/>
              <a:t>Basis data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Keuntungan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Hirarchical</a:t>
            </a:r>
            <a:r>
              <a:rPr lang="en-US" dirty="0">
                <a:effectLst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26355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305800" cy="533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dirty="0" err="1">
                <a:solidFill>
                  <a:schemeClr val="bg1"/>
                </a:solidFill>
              </a:rPr>
              <a:t>Kimbal</a:t>
            </a:r>
            <a:r>
              <a:rPr lang="en-US" sz="2800" dirty="0">
                <a:solidFill>
                  <a:schemeClr val="bg1"/>
                </a:solidFill>
              </a:rPr>
              <a:t>, Ralph, 2000, </a:t>
            </a:r>
            <a:r>
              <a:rPr lang="en-US" sz="2800" b="1" i="1" dirty="0">
                <a:solidFill>
                  <a:schemeClr val="bg1"/>
                </a:solidFill>
              </a:rPr>
              <a:t>The Data Warehouse Lifecycle Toolkit</a:t>
            </a:r>
            <a:r>
              <a:rPr lang="en-US" sz="2800" dirty="0">
                <a:solidFill>
                  <a:schemeClr val="bg1"/>
                </a:solidFill>
              </a:rPr>
              <a:t>, New York- USA, </a:t>
            </a:r>
            <a:r>
              <a:rPr lang="en-US" sz="2800" dirty="0" err="1">
                <a:solidFill>
                  <a:schemeClr val="bg1"/>
                </a:solidFill>
              </a:rPr>
              <a:t>Jhon</a:t>
            </a:r>
            <a:r>
              <a:rPr lang="en-US" sz="2800" dirty="0">
                <a:solidFill>
                  <a:schemeClr val="bg1"/>
                </a:solidFill>
              </a:rPr>
              <a:t> Wiley &amp; Sons, </a:t>
            </a:r>
            <a:r>
              <a:rPr lang="en-US" sz="2800" dirty="0" err="1">
                <a:solidFill>
                  <a:schemeClr val="bg1"/>
                </a:solidFill>
              </a:rPr>
              <a:t>Inc</a:t>
            </a:r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dirty="0" err="1">
                <a:solidFill>
                  <a:schemeClr val="bg1"/>
                </a:solidFill>
              </a:rPr>
              <a:t>Todman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Chris.,</a:t>
            </a:r>
            <a:r>
              <a:rPr lang="en-US" sz="2800" b="1" i="1" dirty="0" err="1">
                <a:solidFill>
                  <a:schemeClr val="bg1"/>
                </a:solidFill>
              </a:rPr>
              <a:t>Designing</a:t>
            </a:r>
            <a:r>
              <a:rPr lang="en-US" sz="2800" b="1" i="1" dirty="0">
                <a:solidFill>
                  <a:schemeClr val="bg1"/>
                </a:solidFill>
              </a:rPr>
              <a:t> A Data warehouse</a:t>
            </a:r>
            <a:r>
              <a:rPr lang="en-US" sz="2800" dirty="0">
                <a:solidFill>
                  <a:schemeClr val="bg1"/>
                </a:solidFill>
              </a:rPr>
              <a:t>, Prentice-Hall, Inc., USA, 2001</a:t>
            </a:r>
          </a:p>
          <a:p>
            <a:pPr lvl="0"/>
            <a:r>
              <a:rPr lang="en-US" sz="2800" dirty="0">
                <a:solidFill>
                  <a:schemeClr val="bg1"/>
                </a:solidFill>
              </a:rPr>
              <a:t>Chuck-Ballard, Dirk-</a:t>
            </a:r>
            <a:r>
              <a:rPr lang="en-US" sz="2800" dirty="0" err="1">
                <a:solidFill>
                  <a:schemeClr val="bg1"/>
                </a:solidFill>
              </a:rPr>
              <a:t>Herreman</a:t>
            </a:r>
            <a:r>
              <a:rPr lang="en-US" sz="2800" dirty="0">
                <a:solidFill>
                  <a:schemeClr val="bg1"/>
                </a:solidFill>
              </a:rPr>
              <a:t>, Don-</a:t>
            </a:r>
            <a:r>
              <a:rPr lang="en-US" sz="2800" dirty="0" err="1">
                <a:solidFill>
                  <a:schemeClr val="bg1"/>
                </a:solidFill>
              </a:rPr>
              <a:t>Schau</a:t>
            </a:r>
            <a:r>
              <a:rPr lang="en-US" sz="2800" dirty="0">
                <a:solidFill>
                  <a:schemeClr val="bg1"/>
                </a:solidFill>
              </a:rPr>
              <a:t>, Rhonda-Bell, </a:t>
            </a:r>
            <a:r>
              <a:rPr lang="en-US" sz="2800" dirty="0" err="1">
                <a:solidFill>
                  <a:schemeClr val="bg1"/>
                </a:solidFill>
              </a:rPr>
              <a:t>Eunsaeng</a:t>
            </a:r>
            <a:r>
              <a:rPr lang="en-US" sz="2800" dirty="0">
                <a:solidFill>
                  <a:schemeClr val="bg1"/>
                </a:solidFill>
              </a:rPr>
              <a:t>-Kim, Ann-</a:t>
            </a:r>
            <a:r>
              <a:rPr lang="en-US" sz="2800" dirty="0" err="1">
                <a:solidFill>
                  <a:schemeClr val="bg1"/>
                </a:solidFill>
              </a:rPr>
              <a:t>Valencic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b="1" i="1" dirty="0">
                <a:solidFill>
                  <a:schemeClr val="bg1"/>
                </a:solidFill>
              </a:rPr>
              <a:t>Data Modeling Techniques for Data </a:t>
            </a:r>
            <a:r>
              <a:rPr lang="en-US" sz="2800" b="1" i="1" dirty="0" err="1">
                <a:solidFill>
                  <a:schemeClr val="bg1"/>
                </a:solidFill>
              </a:rPr>
              <a:t>Warehousing</a:t>
            </a:r>
            <a:r>
              <a:rPr lang="en-US" sz="2800" dirty="0" err="1">
                <a:solidFill>
                  <a:schemeClr val="bg1"/>
                </a:solidFill>
              </a:rPr>
              <a:t>,IBM</a:t>
            </a:r>
            <a:r>
              <a:rPr lang="en-US" sz="2800" dirty="0">
                <a:solidFill>
                  <a:schemeClr val="bg1"/>
                </a:solidFill>
              </a:rPr>
              <a:t>, 1998</a:t>
            </a:r>
          </a:p>
        </p:txBody>
      </p:sp>
    </p:spTree>
    <p:extLst>
      <p:ext uri="{BB962C8B-B14F-4D97-AF65-F5344CB8AC3E}">
        <p14:creationId xmlns:p14="http://schemas.microsoft.com/office/powerpoint/2010/main" val="394016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233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Baskerville Old Face</vt:lpstr>
      <vt:lpstr>Calibri</vt:lpstr>
      <vt:lpstr>Impact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Bagus Priambodo</cp:lastModifiedBy>
  <cp:revision>153</cp:revision>
  <dcterms:created xsi:type="dcterms:W3CDTF">2013-02-08T01:55:00Z</dcterms:created>
  <dcterms:modified xsi:type="dcterms:W3CDTF">2018-11-15T08:06:41Z</dcterms:modified>
</cp:coreProperties>
</file>