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60"/>
  </p:normalViewPr>
  <p:slideViewPr>
    <p:cSldViewPr snapToGrid="0">
      <p:cViewPr varScale="1">
        <p:scale>
          <a:sx n="74" d="100"/>
          <a:sy n="74" d="100"/>
        </p:scale>
        <p:origin x="33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6D9D-769B-4DD2-9197-8B45E75625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4B7B6724-61E0-4F6F-B5B3-BF3FD119A3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1AC9C13F-38FC-42F6-8C5E-13F7CFDE35AF}"/>
              </a:ext>
            </a:extLst>
          </p:cNvPr>
          <p:cNvSpPr>
            <a:spLocks noGrp="1"/>
          </p:cNvSpPr>
          <p:nvPr>
            <p:ph type="dt" sz="half" idx="10"/>
          </p:nvPr>
        </p:nvSpPr>
        <p:spPr/>
        <p:txBody>
          <a:bodyPr/>
          <a:lstStyle/>
          <a:p>
            <a:fld id="{9D02D003-0E77-4769-9319-0DA010D26600}" type="datetimeFigureOut">
              <a:rPr lang="id-ID" smtClean="0"/>
              <a:t>20/10/2018</a:t>
            </a:fld>
            <a:endParaRPr lang="id-ID"/>
          </a:p>
        </p:txBody>
      </p:sp>
      <p:sp>
        <p:nvSpPr>
          <p:cNvPr id="5" name="Footer Placeholder 4">
            <a:extLst>
              <a:ext uri="{FF2B5EF4-FFF2-40B4-BE49-F238E27FC236}">
                <a16:creationId xmlns:a16="http://schemas.microsoft.com/office/drawing/2014/main" id="{7832676F-B6ED-488F-AC0C-89ADEBAB1993}"/>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87B0881F-D5A2-4B3D-BCE3-834C16CD08EF}"/>
              </a:ext>
            </a:extLst>
          </p:cNvPr>
          <p:cNvSpPr>
            <a:spLocks noGrp="1"/>
          </p:cNvSpPr>
          <p:nvPr>
            <p:ph type="sldNum" sz="quarter" idx="12"/>
          </p:nvPr>
        </p:nvSpPr>
        <p:spPr/>
        <p:txBody>
          <a:bodyPr/>
          <a:lstStyle/>
          <a:p>
            <a:fld id="{B413F378-9823-4D0C-8170-2582991C37F6}" type="slidenum">
              <a:rPr lang="id-ID" smtClean="0"/>
              <a:t>‹#›</a:t>
            </a:fld>
            <a:endParaRPr lang="id-ID"/>
          </a:p>
        </p:txBody>
      </p:sp>
    </p:spTree>
    <p:extLst>
      <p:ext uri="{BB962C8B-B14F-4D97-AF65-F5344CB8AC3E}">
        <p14:creationId xmlns:p14="http://schemas.microsoft.com/office/powerpoint/2010/main" val="1188677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90119-9E92-4C6E-90FF-A23AECFDBC77}"/>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87BE49BC-A249-4548-B199-AEAAF07790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345C642-6B0B-4D58-99D3-5259C008EFCD}"/>
              </a:ext>
            </a:extLst>
          </p:cNvPr>
          <p:cNvSpPr>
            <a:spLocks noGrp="1"/>
          </p:cNvSpPr>
          <p:nvPr>
            <p:ph type="dt" sz="half" idx="10"/>
          </p:nvPr>
        </p:nvSpPr>
        <p:spPr/>
        <p:txBody>
          <a:bodyPr/>
          <a:lstStyle/>
          <a:p>
            <a:fld id="{9D02D003-0E77-4769-9319-0DA010D26600}" type="datetimeFigureOut">
              <a:rPr lang="id-ID" smtClean="0"/>
              <a:t>20/10/2018</a:t>
            </a:fld>
            <a:endParaRPr lang="id-ID"/>
          </a:p>
        </p:txBody>
      </p:sp>
      <p:sp>
        <p:nvSpPr>
          <p:cNvPr id="5" name="Footer Placeholder 4">
            <a:extLst>
              <a:ext uri="{FF2B5EF4-FFF2-40B4-BE49-F238E27FC236}">
                <a16:creationId xmlns:a16="http://schemas.microsoft.com/office/drawing/2014/main" id="{3AADE2C6-6834-45AE-A803-9267C8C8BB2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53BAD99B-24B1-49D3-B6C9-EF1F75B66A75}"/>
              </a:ext>
            </a:extLst>
          </p:cNvPr>
          <p:cNvSpPr>
            <a:spLocks noGrp="1"/>
          </p:cNvSpPr>
          <p:nvPr>
            <p:ph type="sldNum" sz="quarter" idx="12"/>
          </p:nvPr>
        </p:nvSpPr>
        <p:spPr/>
        <p:txBody>
          <a:bodyPr/>
          <a:lstStyle/>
          <a:p>
            <a:fld id="{B413F378-9823-4D0C-8170-2582991C37F6}" type="slidenum">
              <a:rPr lang="id-ID" smtClean="0"/>
              <a:t>‹#›</a:t>
            </a:fld>
            <a:endParaRPr lang="id-ID"/>
          </a:p>
        </p:txBody>
      </p:sp>
    </p:spTree>
    <p:extLst>
      <p:ext uri="{BB962C8B-B14F-4D97-AF65-F5344CB8AC3E}">
        <p14:creationId xmlns:p14="http://schemas.microsoft.com/office/powerpoint/2010/main" val="3250875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483D24-CEA0-4CD6-A2AA-7DD6B90D17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C44536CA-65E6-437D-99F6-C51F24079B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9863F7A-46D0-4A5C-B6F3-2C2087AF30BE}"/>
              </a:ext>
            </a:extLst>
          </p:cNvPr>
          <p:cNvSpPr>
            <a:spLocks noGrp="1"/>
          </p:cNvSpPr>
          <p:nvPr>
            <p:ph type="dt" sz="half" idx="10"/>
          </p:nvPr>
        </p:nvSpPr>
        <p:spPr/>
        <p:txBody>
          <a:bodyPr/>
          <a:lstStyle/>
          <a:p>
            <a:fld id="{9D02D003-0E77-4769-9319-0DA010D26600}" type="datetimeFigureOut">
              <a:rPr lang="id-ID" smtClean="0"/>
              <a:t>20/10/2018</a:t>
            </a:fld>
            <a:endParaRPr lang="id-ID"/>
          </a:p>
        </p:txBody>
      </p:sp>
      <p:sp>
        <p:nvSpPr>
          <p:cNvPr id="5" name="Footer Placeholder 4">
            <a:extLst>
              <a:ext uri="{FF2B5EF4-FFF2-40B4-BE49-F238E27FC236}">
                <a16:creationId xmlns:a16="http://schemas.microsoft.com/office/drawing/2014/main" id="{83F10416-04C4-47AC-9AD8-CF9B2A74366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C56B6C0-6BAF-472F-B0B4-91F32E6499C4}"/>
              </a:ext>
            </a:extLst>
          </p:cNvPr>
          <p:cNvSpPr>
            <a:spLocks noGrp="1"/>
          </p:cNvSpPr>
          <p:nvPr>
            <p:ph type="sldNum" sz="quarter" idx="12"/>
          </p:nvPr>
        </p:nvSpPr>
        <p:spPr/>
        <p:txBody>
          <a:bodyPr/>
          <a:lstStyle/>
          <a:p>
            <a:fld id="{B413F378-9823-4D0C-8170-2582991C37F6}" type="slidenum">
              <a:rPr lang="id-ID" smtClean="0"/>
              <a:t>‹#›</a:t>
            </a:fld>
            <a:endParaRPr lang="id-ID"/>
          </a:p>
        </p:txBody>
      </p:sp>
    </p:spTree>
    <p:extLst>
      <p:ext uri="{BB962C8B-B14F-4D97-AF65-F5344CB8AC3E}">
        <p14:creationId xmlns:p14="http://schemas.microsoft.com/office/powerpoint/2010/main" val="133581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0EA5-BD57-452B-B749-8495E1CB42E4}"/>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4A21666A-5473-46B7-9F2F-FD6C499B72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452CBB7-029A-4352-B726-9463D91A8377}"/>
              </a:ext>
            </a:extLst>
          </p:cNvPr>
          <p:cNvSpPr>
            <a:spLocks noGrp="1"/>
          </p:cNvSpPr>
          <p:nvPr>
            <p:ph type="dt" sz="half" idx="10"/>
          </p:nvPr>
        </p:nvSpPr>
        <p:spPr/>
        <p:txBody>
          <a:bodyPr/>
          <a:lstStyle/>
          <a:p>
            <a:fld id="{9D02D003-0E77-4769-9319-0DA010D26600}" type="datetimeFigureOut">
              <a:rPr lang="id-ID" smtClean="0"/>
              <a:t>20/10/2018</a:t>
            </a:fld>
            <a:endParaRPr lang="id-ID"/>
          </a:p>
        </p:txBody>
      </p:sp>
      <p:sp>
        <p:nvSpPr>
          <p:cNvPr id="5" name="Footer Placeholder 4">
            <a:extLst>
              <a:ext uri="{FF2B5EF4-FFF2-40B4-BE49-F238E27FC236}">
                <a16:creationId xmlns:a16="http://schemas.microsoft.com/office/drawing/2014/main" id="{97D3D95E-8C20-41D7-A7CA-0530357B946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B2F7973-448F-4AEF-ADD2-1CDC5220C142}"/>
              </a:ext>
            </a:extLst>
          </p:cNvPr>
          <p:cNvSpPr>
            <a:spLocks noGrp="1"/>
          </p:cNvSpPr>
          <p:nvPr>
            <p:ph type="sldNum" sz="quarter" idx="12"/>
          </p:nvPr>
        </p:nvSpPr>
        <p:spPr/>
        <p:txBody>
          <a:bodyPr/>
          <a:lstStyle/>
          <a:p>
            <a:fld id="{B413F378-9823-4D0C-8170-2582991C37F6}" type="slidenum">
              <a:rPr lang="id-ID" smtClean="0"/>
              <a:t>‹#›</a:t>
            </a:fld>
            <a:endParaRPr lang="id-ID"/>
          </a:p>
        </p:txBody>
      </p:sp>
    </p:spTree>
    <p:extLst>
      <p:ext uri="{BB962C8B-B14F-4D97-AF65-F5344CB8AC3E}">
        <p14:creationId xmlns:p14="http://schemas.microsoft.com/office/powerpoint/2010/main" val="56573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2642-F408-4C12-8C66-800039B3A0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660029E2-9D94-492F-9E89-EF8E6E761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7B3CD0-C163-4856-902D-5BEDE2CAEC9D}"/>
              </a:ext>
            </a:extLst>
          </p:cNvPr>
          <p:cNvSpPr>
            <a:spLocks noGrp="1"/>
          </p:cNvSpPr>
          <p:nvPr>
            <p:ph type="dt" sz="half" idx="10"/>
          </p:nvPr>
        </p:nvSpPr>
        <p:spPr/>
        <p:txBody>
          <a:bodyPr/>
          <a:lstStyle/>
          <a:p>
            <a:fld id="{9D02D003-0E77-4769-9319-0DA010D26600}" type="datetimeFigureOut">
              <a:rPr lang="id-ID" smtClean="0"/>
              <a:t>20/10/2018</a:t>
            </a:fld>
            <a:endParaRPr lang="id-ID"/>
          </a:p>
        </p:txBody>
      </p:sp>
      <p:sp>
        <p:nvSpPr>
          <p:cNvPr id="5" name="Footer Placeholder 4">
            <a:extLst>
              <a:ext uri="{FF2B5EF4-FFF2-40B4-BE49-F238E27FC236}">
                <a16:creationId xmlns:a16="http://schemas.microsoft.com/office/drawing/2014/main" id="{87986275-691C-4552-837F-3D6E324264D8}"/>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718CFC0-92C9-499F-BEB1-11E17BAF94F2}"/>
              </a:ext>
            </a:extLst>
          </p:cNvPr>
          <p:cNvSpPr>
            <a:spLocks noGrp="1"/>
          </p:cNvSpPr>
          <p:nvPr>
            <p:ph type="sldNum" sz="quarter" idx="12"/>
          </p:nvPr>
        </p:nvSpPr>
        <p:spPr/>
        <p:txBody>
          <a:bodyPr/>
          <a:lstStyle/>
          <a:p>
            <a:fld id="{B413F378-9823-4D0C-8170-2582991C37F6}" type="slidenum">
              <a:rPr lang="id-ID" smtClean="0"/>
              <a:t>‹#›</a:t>
            </a:fld>
            <a:endParaRPr lang="id-ID"/>
          </a:p>
        </p:txBody>
      </p:sp>
    </p:spTree>
    <p:extLst>
      <p:ext uri="{BB962C8B-B14F-4D97-AF65-F5344CB8AC3E}">
        <p14:creationId xmlns:p14="http://schemas.microsoft.com/office/powerpoint/2010/main" val="376806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8715-2979-4983-9960-3F34A0FC25A5}"/>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EE8E0A3E-03FE-4C9C-8FA3-C2823A7AF1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B33027F2-3872-40B6-A192-97DAB786919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6064B066-4064-4EBB-8A27-83B4AB119370}"/>
              </a:ext>
            </a:extLst>
          </p:cNvPr>
          <p:cNvSpPr>
            <a:spLocks noGrp="1"/>
          </p:cNvSpPr>
          <p:nvPr>
            <p:ph type="dt" sz="half" idx="10"/>
          </p:nvPr>
        </p:nvSpPr>
        <p:spPr/>
        <p:txBody>
          <a:bodyPr/>
          <a:lstStyle/>
          <a:p>
            <a:fld id="{9D02D003-0E77-4769-9319-0DA010D26600}" type="datetimeFigureOut">
              <a:rPr lang="id-ID" smtClean="0"/>
              <a:t>20/10/2018</a:t>
            </a:fld>
            <a:endParaRPr lang="id-ID"/>
          </a:p>
        </p:txBody>
      </p:sp>
      <p:sp>
        <p:nvSpPr>
          <p:cNvPr id="6" name="Footer Placeholder 5">
            <a:extLst>
              <a:ext uri="{FF2B5EF4-FFF2-40B4-BE49-F238E27FC236}">
                <a16:creationId xmlns:a16="http://schemas.microsoft.com/office/drawing/2014/main" id="{1C55DC90-DCF5-4A4D-B664-AEDB35D72BD1}"/>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BD49593E-9C48-4DDA-9B9A-0B7135CCE37A}"/>
              </a:ext>
            </a:extLst>
          </p:cNvPr>
          <p:cNvSpPr>
            <a:spLocks noGrp="1"/>
          </p:cNvSpPr>
          <p:nvPr>
            <p:ph type="sldNum" sz="quarter" idx="12"/>
          </p:nvPr>
        </p:nvSpPr>
        <p:spPr/>
        <p:txBody>
          <a:bodyPr/>
          <a:lstStyle/>
          <a:p>
            <a:fld id="{B413F378-9823-4D0C-8170-2582991C37F6}" type="slidenum">
              <a:rPr lang="id-ID" smtClean="0"/>
              <a:t>‹#›</a:t>
            </a:fld>
            <a:endParaRPr lang="id-ID"/>
          </a:p>
        </p:txBody>
      </p:sp>
    </p:spTree>
    <p:extLst>
      <p:ext uri="{BB962C8B-B14F-4D97-AF65-F5344CB8AC3E}">
        <p14:creationId xmlns:p14="http://schemas.microsoft.com/office/powerpoint/2010/main" val="3173226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02FF-0645-4ACD-B63D-264AE3CBB120}"/>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AD84764E-3B53-4D4F-8D87-EFBD023A8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EB1740F-4BBF-4E59-9EBF-10B31F9D7C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98FDECC9-5CC7-456B-A73C-5FEAE7A94C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3F9750-70F3-4457-B1ED-68D932B378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0E7E96C8-483A-4161-B92A-ABD745CE10B8}"/>
              </a:ext>
            </a:extLst>
          </p:cNvPr>
          <p:cNvSpPr>
            <a:spLocks noGrp="1"/>
          </p:cNvSpPr>
          <p:nvPr>
            <p:ph type="dt" sz="half" idx="10"/>
          </p:nvPr>
        </p:nvSpPr>
        <p:spPr/>
        <p:txBody>
          <a:bodyPr/>
          <a:lstStyle/>
          <a:p>
            <a:fld id="{9D02D003-0E77-4769-9319-0DA010D26600}" type="datetimeFigureOut">
              <a:rPr lang="id-ID" smtClean="0"/>
              <a:t>20/10/2018</a:t>
            </a:fld>
            <a:endParaRPr lang="id-ID"/>
          </a:p>
        </p:txBody>
      </p:sp>
      <p:sp>
        <p:nvSpPr>
          <p:cNvPr id="8" name="Footer Placeholder 7">
            <a:extLst>
              <a:ext uri="{FF2B5EF4-FFF2-40B4-BE49-F238E27FC236}">
                <a16:creationId xmlns:a16="http://schemas.microsoft.com/office/drawing/2014/main" id="{9E94DF54-5A4C-4515-A313-39CB61B0E817}"/>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E291E983-69F4-4700-B7E7-39CF4CC48431}"/>
              </a:ext>
            </a:extLst>
          </p:cNvPr>
          <p:cNvSpPr>
            <a:spLocks noGrp="1"/>
          </p:cNvSpPr>
          <p:nvPr>
            <p:ph type="sldNum" sz="quarter" idx="12"/>
          </p:nvPr>
        </p:nvSpPr>
        <p:spPr/>
        <p:txBody>
          <a:bodyPr/>
          <a:lstStyle/>
          <a:p>
            <a:fld id="{B413F378-9823-4D0C-8170-2582991C37F6}" type="slidenum">
              <a:rPr lang="id-ID" smtClean="0"/>
              <a:t>‹#›</a:t>
            </a:fld>
            <a:endParaRPr lang="id-ID"/>
          </a:p>
        </p:txBody>
      </p:sp>
    </p:spTree>
    <p:extLst>
      <p:ext uri="{BB962C8B-B14F-4D97-AF65-F5344CB8AC3E}">
        <p14:creationId xmlns:p14="http://schemas.microsoft.com/office/powerpoint/2010/main" val="348304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A1BF1-5FED-47DA-BFCF-C6D1E653CB7C}"/>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1AE7C30C-1237-455E-BF3D-EC10CD78233F}"/>
              </a:ext>
            </a:extLst>
          </p:cNvPr>
          <p:cNvSpPr>
            <a:spLocks noGrp="1"/>
          </p:cNvSpPr>
          <p:nvPr>
            <p:ph type="dt" sz="half" idx="10"/>
          </p:nvPr>
        </p:nvSpPr>
        <p:spPr/>
        <p:txBody>
          <a:bodyPr/>
          <a:lstStyle/>
          <a:p>
            <a:fld id="{9D02D003-0E77-4769-9319-0DA010D26600}" type="datetimeFigureOut">
              <a:rPr lang="id-ID" smtClean="0"/>
              <a:t>20/10/2018</a:t>
            </a:fld>
            <a:endParaRPr lang="id-ID"/>
          </a:p>
        </p:txBody>
      </p:sp>
      <p:sp>
        <p:nvSpPr>
          <p:cNvPr id="4" name="Footer Placeholder 3">
            <a:extLst>
              <a:ext uri="{FF2B5EF4-FFF2-40B4-BE49-F238E27FC236}">
                <a16:creationId xmlns:a16="http://schemas.microsoft.com/office/drawing/2014/main" id="{9C5A3DA4-A04F-48C1-9411-C2EA2483025C}"/>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14AB6765-EED1-4BFF-A2B6-885F3445417E}"/>
              </a:ext>
            </a:extLst>
          </p:cNvPr>
          <p:cNvSpPr>
            <a:spLocks noGrp="1"/>
          </p:cNvSpPr>
          <p:nvPr>
            <p:ph type="sldNum" sz="quarter" idx="12"/>
          </p:nvPr>
        </p:nvSpPr>
        <p:spPr/>
        <p:txBody>
          <a:bodyPr/>
          <a:lstStyle/>
          <a:p>
            <a:fld id="{B413F378-9823-4D0C-8170-2582991C37F6}" type="slidenum">
              <a:rPr lang="id-ID" smtClean="0"/>
              <a:t>‹#›</a:t>
            </a:fld>
            <a:endParaRPr lang="id-ID"/>
          </a:p>
        </p:txBody>
      </p:sp>
    </p:spTree>
    <p:extLst>
      <p:ext uri="{BB962C8B-B14F-4D97-AF65-F5344CB8AC3E}">
        <p14:creationId xmlns:p14="http://schemas.microsoft.com/office/powerpoint/2010/main" val="2769282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BE4925-9BCA-40CB-B622-D349F6A8C8D9}"/>
              </a:ext>
            </a:extLst>
          </p:cNvPr>
          <p:cNvSpPr>
            <a:spLocks noGrp="1"/>
          </p:cNvSpPr>
          <p:nvPr>
            <p:ph type="dt" sz="half" idx="10"/>
          </p:nvPr>
        </p:nvSpPr>
        <p:spPr/>
        <p:txBody>
          <a:bodyPr/>
          <a:lstStyle/>
          <a:p>
            <a:fld id="{9D02D003-0E77-4769-9319-0DA010D26600}" type="datetimeFigureOut">
              <a:rPr lang="id-ID" smtClean="0"/>
              <a:t>20/10/2018</a:t>
            </a:fld>
            <a:endParaRPr lang="id-ID"/>
          </a:p>
        </p:txBody>
      </p:sp>
      <p:sp>
        <p:nvSpPr>
          <p:cNvPr id="3" name="Footer Placeholder 2">
            <a:extLst>
              <a:ext uri="{FF2B5EF4-FFF2-40B4-BE49-F238E27FC236}">
                <a16:creationId xmlns:a16="http://schemas.microsoft.com/office/drawing/2014/main" id="{CE578F7E-FD08-479B-A900-0EDD010879CC}"/>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69C4FD24-2362-45C4-9B24-BBD3BC2036E9}"/>
              </a:ext>
            </a:extLst>
          </p:cNvPr>
          <p:cNvSpPr>
            <a:spLocks noGrp="1"/>
          </p:cNvSpPr>
          <p:nvPr>
            <p:ph type="sldNum" sz="quarter" idx="12"/>
          </p:nvPr>
        </p:nvSpPr>
        <p:spPr/>
        <p:txBody>
          <a:bodyPr/>
          <a:lstStyle/>
          <a:p>
            <a:fld id="{B413F378-9823-4D0C-8170-2582991C37F6}" type="slidenum">
              <a:rPr lang="id-ID" smtClean="0"/>
              <a:t>‹#›</a:t>
            </a:fld>
            <a:endParaRPr lang="id-ID"/>
          </a:p>
        </p:txBody>
      </p:sp>
    </p:spTree>
    <p:extLst>
      <p:ext uri="{BB962C8B-B14F-4D97-AF65-F5344CB8AC3E}">
        <p14:creationId xmlns:p14="http://schemas.microsoft.com/office/powerpoint/2010/main" val="289772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413A-2437-4BB6-B5BA-86E10A3651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0A1A7E57-DD70-4F50-8ECC-18EC57376B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6F30F30F-8BFD-43A3-877C-68CD3D9EA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AE4328-F16E-4F0C-AA3E-96C98CBD7F67}"/>
              </a:ext>
            </a:extLst>
          </p:cNvPr>
          <p:cNvSpPr>
            <a:spLocks noGrp="1"/>
          </p:cNvSpPr>
          <p:nvPr>
            <p:ph type="dt" sz="half" idx="10"/>
          </p:nvPr>
        </p:nvSpPr>
        <p:spPr/>
        <p:txBody>
          <a:bodyPr/>
          <a:lstStyle/>
          <a:p>
            <a:fld id="{9D02D003-0E77-4769-9319-0DA010D26600}" type="datetimeFigureOut">
              <a:rPr lang="id-ID" smtClean="0"/>
              <a:t>20/10/2018</a:t>
            </a:fld>
            <a:endParaRPr lang="id-ID"/>
          </a:p>
        </p:txBody>
      </p:sp>
      <p:sp>
        <p:nvSpPr>
          <p:cNvPr id="6" name="Footer Placeholder 5">
            <a:extLst>
              <a:ext uri="{FF2B5EF4-FFF2-40B4-BE49-F238E27FC236}">
                <a16:creationId xmlns:a16="http://schemas.microsoft.com/office/drawing/2014/main" id="{0B8F17AC-CD34-4FB6-A6A9-9ECAFF9455D1}"/>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5D7CBE2-7F67-4CC4-B4FB-9ED3B6F1E628}"/>
              </a:ext>
            </a:extLst>
          </p:cNvPr>
          <p:cNvSpPr>
            <a:spLocks noGrp="1"/>
          </p:cNvSpPr>
          <p:nvPr>
            <p:ph type="sldNum" sz="quarter" idx="12"/>
          </p:nvPr>
        </p:nvSpPr>
        <p:spPr/>
        <p:txBody>
          <a:bodyPr/>
          <a:lstStyle/>
          <a:p>
            <a:fld id="{B413F378-9823-4D0C-8170-2582991C37F6}" type="slidenum">
              <a:rPr lang="id-ID" smtClean="0"/>
              <a:t>‹#›</a:t>
            </a:fld>
            <a:endParaRPr lang="id-ID"/>
          </a:p>
        </p:txBody>
      </p:sp>
    </p:spTree>
    <p:extLst>
      <p:ext uri="{BB962C8B-B14F-4D97-AF65-F5344CB8AC3E}">
        <p14:creationId xmlns:p14="http://schemas.microsoft.com/office/powerpoint/2010/main" val="147752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A15B-03B8-47E5-9E8B-6F6A943370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87C8C573-A7C1-496B-B3F5-3A6F3DCD21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0D30D689-789F-4C12-A196-FB0C11D90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C393F3-37B6-4EC8-ADCA-3E14B8542049}"/>
              </a:ext>
            </a:extLst>
          </p:cNvPr>
          <p:cNvSpPr>
            <a:spLocks noGrp="1"/>
          </p:cNvSpPr>
          <p:nvPr>
            <p:ph type="dt" sz="half" idx="10"/>
          </p:nvPr>
        </p:nvSpPr>
        <p:spPr/>
        <p:txBody>
          <a:bodyPr/>
          <a:lstStyle/>
          <a:p>
            <a:fld id="{9D02D003-0E77-4769-9319-0DA010D26600}" type="datetimeFigureOut">
              <a:rPr lang="id-ID" smtClean="0"/>
              <a:t>20/10/2018</a:t>
            </a:fld>
            <a:endParaRPr lang="id-ID"/>
          </a:p>
        </p:txBody>
      </p:sp>
      <p:sp>
        <p:nvSpPr>
          <p:cNvPr id="6" name="Footer Placeholder 5">
            <a:extLst>
              <a:ext uri="{FF2B5EF4-FFF2-40B4-BE49-F238E27FC236}">
                <a16:creationId xmlns:a16="http://schemas.microsoft.com/office/drawing/2014/main" id="{E58FFA5D-C8AC-4279-BFC7-9DA671AD64E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293CECD0-D7F7-47B5-97C0-66EA3613D83D}"/>
              </a:ext>
            </a:extLst>
          </p:cNvPr>
          <p:cNvSpPr>
            <a:spLocks noGrp="1"/>
          </p:cNvSpPr>
          <p:nvPr>
            <p:ph type="sldNum" sz="quarter" idx="12"/>
          </p:nvPr>
        </p:nvSpPr>
        <p:spPr/>
        <p:txBody>
          <a:bodyPr/>
          <a:lstStyle/>
          <a:p>
            <a:fld id="{B413F378-9823-4D0C-8170-2582991C37F6}" type="slidenum">
              <a:rPr lang="id-ID" smtClean="0"/>
              <a:t>‹#›</a:t>
            </a:fld>
            <a:endParaRPr lang="id-ID"/>
          </a:p>
        </p:txBody>
      </p:sp>
    </p:spTree>
    <p:extLst>
      <p:ext uri="{BB962C8B-B14F-4D97-AF65-F5344CB8AC3E}">
        <p14:creationId xmlns:p14="http://schemas.microsoft.com/office/powerpoint/2010/main" val="2304451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4CCD84-9463-4ADC-90D4-99EC3A7D62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14E15FC8-91EE-4782-828F-030907A2C1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7B0CD437-E07F-48AC-9927-1D982B1BA1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2D003-0E77-4769-9319-0DA010D26600}" type="datetimeFigureOut">
              <a:rPr lang="id-ID" smtClean="0"/>
              <a:t>20/10/2018</a:t>
            </a:fld>
            <a:endParaRPr lang="id-ID"/>
          </a:p>
        </p:txBody>
      </p:sp>
      <p:sp>
        <p:nvSpPr>
          <p:cNvPr id="5" name="Footer Placeholder 4">
            <a:extLst>
              <a:ext uri="{FF2B5EF4-FFF2-40B4-BE49-F238E27FC236}">
                <a16:creationId xmlns:a16="http://schemas.microsoft.com/office/drawing/2014/main" id="{2BA1AA81-C740-42C2-8E5F-55CECBDCA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C2986D98-D761-4346-9D73-F78631640C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3F378-9823-4D0C-8170-2582991C37F6}" type="slidenum">
              <a:rPr lang="id-ID" smtClean="0"/>
              <a:t>‹#›</a:t>
            </a:fld>
            <a:endParaRPr lang="id-ID"/>
          </a:p>
        </p:txBody>
      </p:sp>
    </p:spTree>
    <p:extLst>
      <p:ext uri="{BB962C8B-B14F-4D97-AF65-F5344CB8AC3E}">
        <p14:creationId xmlns:p14="http://schemas.microsoft.com/office/powerpoint/2010/main" val="407017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1FD8-2954-47A5-A935-FB28FC3608F5}"/>
              </a:ext>
            </a:extLst>
          </p:cNvPr>
          <p:cNvSpPr>
            <a:spLocks noGrp="1"/>
          </p:cNvSpPr>
          <p:nvPr>
            <p:ph type="ctrTitle"/>
          </p:nvPr>
        </p:nvSpPr>
        <p:spPr/>
        <p:txBody>
          <a:bodyPr/>
          <a:lstStyle/>
          <a:p>
            <a:r>
              <a:rPr lang="id-ID" dirty="0"/>
              <a:t>SOAL</a:t>
            </a:r>
          </a:p>
        </p:txBody>
      </p:sp>
      <p:sp>
        <p:nvSpPr>
          <p:cNvPr id="3" name="Subtitle 2">
            <a:extLst>
              <a:ext uri="{FF2B5EF4-FFF2-40B4-BE49-F238E27FC236}">
                <a16:creationId xmlns:a16="http://schemas.microsoft.com/office/drawing/2014/main" id="{257A7170-E913-4B33-A2D8-D564C2D97AD8}"/>
              </a:ext>
            </a:extLst>
          </p:cNvPr>
          <p:cNvSpPr>
            <a:spLocks noGrp="1"/>
          </p:cNvSpPr>
          <p:nvPr>
            <p:ph type="subTitle" idx="1"/>
          </p:nvPr>
        </p:nvSpPr>
        <p:spPr/>
        <p:txBody>
          <a:bodyPr/>
          <a:lstStyle/>
          <a:p>
            <a:r>
              <a:rPr lang="id-ID" dirty="0"/>
              <a:t>Analisa Proses Bisnis</a:t>
            </a:r>
          </a:p>
        </p:txBody>
      </p:sp>
    </p:spTree>
    <p:extLst>
      <p:ext uri="{BB962C8B-B14F-4D97-AF65-F5344CB8AC3E}">
        <p14:creationId xmlns:p14="http://schemas.microsoft.com/office/powerpoint/2010/main" val="2310888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BE99-96E3-4AFA-873E-13D1D1990FAA}"/>
              </a:ext>
            </a:extLst>
          </p:cNvPr>
          <p:cNvSpPr>
            <a:spLocks noGrp="1"/>
          </p:cNvSpPr>
          <p:nvPr>
            <p:ph type="title"/>
          </p:nvPr>
        </p:nvSpPr>
        <p:spPr/>
        <p:txBody>
          <a:bodyPr/>
          <a:lstStyle/>
          <a:p>
            <a:r>
              <a:rPr lang="id-ID" b="1" dirty="0"/>
              <a:t>Studi Kasus</a:t>
            </a:r>
          </a:p>
        </p:txBody>
      </p:sp>
      <p:sp>
        <p:nvSpPr>
          <p:cNvPr id="3" name="Content Placeholder 2">
            <a:extLst>
              <a:ext uri="{FF2B5EF4-FFF2-40B4-BE49-F238E27FC236}">
                <a16:creationId xmlns:a16="http://schemas.microsoft.com/office/drawing/2014/main" id="{3702498B-9A55-4835-AF78-59066BBC715B}"/>
              </a:ext>
            </a:extLst>
          </p:cNvPr>
          <p:cNvSpPr>
            <a:spLocks noGrp="1"/>
          </p:cNvSpPr>
          <p:nvPr>
            <p:ph idx="1"/>
          </p:nvPr>
        </p:nvSpPr>
        <p:spPr/>
        <p:txBody>
          <a:bodyPr>
            <a:normAutofit fontScale="85000" lnSpcReduction="20000"/>
          </a:bodyPr>
          <a:lstStyle/>
          <a:p>
            <a:r>
              <a:rPr lang="id-ID" dirty="0"/>
              <a:t>PT Anugerah Sejahtera Abadi adalah salah satu perusahaan yang bergerak dalam bisnis penyewaan mobil. Perusahaan tersebut beroperasi penuh selama 24 jam sehingga diperlukan karyawan dan pengemudi yang selalu siap selama 24 jam. Perusahaan melayani penyewaan berbagai jenis kendaraan dan berbagai jurusan seluruh kota di Pulau Jawa. Penyewaan juga melayani berbagai jenis penyewaan seperti hanya menyewa mobil saja, mobil beserta pengemudinya, baik untuk perorangan, kelompok maupun perusahaan atau instansi. Untuk menyewa mobil maka calon penyewa harus menyerahkan identitas penyewa serta mengisi beberapa formulir.</a:t>
            </a:r>
          </a:p>
          <a:p>
            <a:r>
              <a:rPr lang="id-ID" dirty="0"/>
              <a:t>Sehubungan dengan perkembangan usaha yang semakin besar dan meningkat serta kemajuan di bidang teknologi informasi maka perusahaan tersebut akan menerapkan sistem informasi IT pada bisnisnya.</a:t>
            </a:r>
          </a:p>
          <a:p>
            <a:r>
              <a:rPr lang="id-ID" dirty="0"/>
              <a:t>Tugas Anda: Analisa proses bisnis pada PT Anugerah Sejahtera Abadi tersebut kemudian buatlah UseCase Diagram, Class Diagram, Activity Diagram dan Sequence Diagram.</a:t>
            </a:r>
          </a:p>
          <a:p>
            <a:endParaRPr lang="id-ID" dirty="0"/>
          </a:p>
        </p:txBody>
      </p:sp>
    </p:spTree>
    <p:extLst>
      <p:ext uri="{BB962C8B-B14F-4D97-AF65-F5344CB8AC3E}">
        <p14:creationId xmlns:p14="http://schemas.microsoft.com/office/powerpoint/2010/main" val="9040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53D1-9BFB-4230-8140-F84DEB05BF2C}"/>
              </a:ext>
            </a:extLst>
          </p:cNvPr>
          <p:cNvSpPr>
            <a:spLocks noGrp="1"/>
          </p:cNvSpPr>
          <p:nvPr>
            <p:ph type="title"/>
          </p:nvPr>
        </p:nvSpPr>
        <p:spPr/>
        <p:txBody>
          <a:bodyPr>
            <a:normAutofit/>
          </a:bodyPr>
          <a:lstStyle/>
          <a:p>
            <a:r>
              <a:rPr lang="id-ID" sz="2800" b="1" dirty="0"/>
              <a:t>Prosedur sistem dari PT. Anugerah Sejahtera Abadi :</a:t>
            </a:r>
          </a:p>
        </p:txBody>
      </p:sp>
      <p:sp>
        <p:nvSpPr>
          <p:cNvPr id="3" name="Content Placeholder 2">
            <a:extLst>
              <a:ext uri="{FF2B5EF4-FFF2-40B4-BE49-F238E27FC236}">
                <a16:creationId xmlns:a16="http://schemas.microsoft.com/office/drawing/2014/main" id="{A87FB6C1-F038-433D-9D37-96D24318989A}"/>
              </a:ext>
            </a:extLst>
          </p:cNvPr>
          <p:cNvSpPr>
            <a:spLocks noGrp="1"/>
          </p:cNvSpPr>
          <p:nvPr>
            <p:ph idx="1"/>
          </p:nvPr>
        </p:nvSpPr>
        <p:spPr>
          <a:xfrm>
            <a:off x="838200" y="1485145"/>
            <a:ext cx="10515600" cy="5007730"/>
          </a:xfrm>
        </p:spPr>
        <p:txBody>
          <a:bodyPr>
            <a:normAutofit fontScale="85000" lnSpcReduction="10000"/>
          </a:bodyPr>
          <a:lstStyle/>
          <a:p>
            <a:pPr marL="514350" indent="-514350">
              <a:buFont typeface="+mj-lt"/>
              <a:buAutoNum type="arabicPeriod"/>
            </a:pPr>
            <a:r>
              <a:rPr lang="id-ID" b="1" dirty="0"/>
              <a:t>Proses Peminjaman Mobil</a:t>
            </a:r>
            <a:endParaRPr lang="id-ID" dirty="0"/>
          </a:p>
          <a:p>
            <a:pPr marL="457200" lvl="1" indent="0">
              <a:buNone/>
            </a:pPr>
            <a:r>
              <a:rPr lang="id-ID" dirty="0"/>
              <a:t>Untuk meminjam mobil, customer harus mengisi beberapa formulir kemudian customer memilih mobil yang akan disewa dan jika ingin memakai supir, makan petugas akan menyiapkan supir. Kemudian petugas mencatat data mobil yang di pinjam, data supir yang dipakai dan data customer yang menyewa mobil tersebut.</a:t>
            </a:r>
          </a:p>
          <a:p>
            <a:pPr marL="514350" indent="-514350">
              <a:buFont typeface="+mj-lt"/>
              <a:buAutoNum type="arabicPeriod"/>
            </a:pPr>
            <a:r>
              <a:rPr lang="id-ID" b="1" dirty="0"/>
              <a:t>Proses Pengembalian Mobil</a:t>
            </a:r>
            <a:endParaRPr lang="id-ID" dirty="0"/>
          </a:p>
          <a:p>
            <a:pPr marL="457200" lvl="1" indent="0">
              <a:buNone/>
            </a:pPr>
            <a:r>
              <a:rPr lang="id-ID" dirty="0"/>
              <a:t>Setelah batas waktu penyewaan mobil telah habis, maka customer wajib mengembalikan mobil yang disewa dan menyerahkan bukti penyewaan, kemudian petugas akan memeriksa keadaan mobil yang disewa. Jika mobil yang disewa tersebut dalam keadaan rusak atau customer telah melampaui batas waktu penyewaan, maka customer tersebut dikenakan denda. Jika mobil tersebut dalam keadaan baik dan pengembalian mobil sesuai dengan batas waktu yang ditentukan maka petugas akan memberikan bukti pengembalian.</a:t>
            </a:r>
          </a:p>
          <a:p>
            <a:pPr marL="514350" indent="-514350">
              <a:buFont typeface="+mj-lt"/>
              <a:buAutoNum type="arabicPeriod"/>
            </a:pPr>
            <a:r>
              <a:rPr lang="id-ID" b="1" dirty="0"/>
              <a:t>Proses Pembuatan Laporan</a:t>
            </a:r>
            <a:endParaRPr lang="id-ID" dirty="0"/>
          </a:p>
          <a:p>
            <a:pPr marL="457200" lvl="1" indent="0">
              <a:buNone/>
            </a:pPr>
            <a:r>
              <a:rPr lang="id-ID" dirty="0"/>
              <a:t>Semua kegiatan yang terjadi pada PT. Anugerah Sejahtera Abadi yang meliputi dari data customer, data peminjaman mobil dan data pengembalian mobil akan dicatat oleh petugas. Kemudian petugas akan memberikan data penyewaan kepada Staff. Dan Staff akan membuat laporan penyewaan untuk diserahkan kepada pemilik PT. Anugerah Sejahtera Abadi.</a:t>
            </a:r>
          </a:p>
        </p:txBody>
      </p:sp>
    </p:spTree>
    <p:extLst>
      <p:ext uri="{BB962C8B-B14F-4D97-AF65-F5344CB8AC3E}">
        <p14:creationId xmlns:p14="http://schemas.microsoft.com/office/powerpoint/2010/main" val="17795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5411-BAF3-412D-A0B0-A7AB9E710E67}"/>
              </a:ext>
            </a:extLst>
          </p:cNvPr>
          <p:cNvSpPr>
            <a:spLocks noGrp="1"/>
          </p:cNvSpPr>
          <p:nvPr>
            <p:ph type="title"/>
          </p:nvPr>
        </p:nvSpPr>
        <p:spPr/>
        <p:txBody>
          <a:bodyPr>
            <a:normAutofit/>
          </a:bodyPr>
          <a:lstStyle/>
          <a:p>
            <a:r>
              <a:rPr lang="id-ID" sz="3600" dirty="0"/>
              <a:t>UseCase</a:t>
            </a:r>
          </a:p>
        </p:txBody>
      </p:sp>
      <p:pic>
        <p:nvPicPr>
          <p:cNvPr id="5" name="Picture 4">
            <a:extLst>
              <a:ext uri="{FF2B5EF4-FFF2-40B4-BE49-F238E27FC236}">
                <a16:creationId xmlns:a16="http://schemas.microsoft.com/office/drawing/2014/main" id="{2FF86126-6BF0-404D-827F-CDE9389B8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176" y="323618"/>
            <a:ext cx="7150341" cy="6210763"/>
          </a:xfrm>
          <a:prstGeom prst="rect">
            <a:avLst/>
          </a:prstGeom>
        </p:spPr>
      </p:pic>
    </p:spTree>
    <p:extLst>
      <p:ext uri="{BB962C8B-B14F-4D97-AF65-F5344CB8AC3E}">
        <p14:creationId xmlns:p14="http://schemas.microsoft.com/office/powerpoint/2010/main" val="257344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8901-9B94-4ADB-82A5-B53A2CFDD763}"/>
              </a:ext>
            </a:extLst>
          </p:cNvPr>
          <p:cNvSpPr>
            <a:spLocks noGrp="1"/>
          </p:cNvSpPr>
          <p:nvPr>
            <p:ph type="title"/>
          </p:nvPr>
        </p:nvSpPr>
        <p:spPr/>
        <p:txBody>
          <a:bodyPr>
            <a:normAutofit/>
          </a:bodyPr>
          <a:lstStyle/>
          <a:p>
            <a:r>
              <a:rPr lang="id-ID" sz="3200" dirty="0"/>
              <a:t>ActicityDiagram</a:t>
            </a:r>
          </a:p>
        </p:txBody>
      </p:sp>
      <p:pic>
        <p:nvPicPr>
          <p:cNvPr id="5" name="Content Placeholder 4">
            <a:extLst>
              <a:ext uri="{FF2B5EF4-FFF2-40B4-BE49-F238E27FC236}">
                <a16:creationId xmlns:a16="http://schemas.microsoft.com/office/drawing/2014/main" id="{565BC477-944B-44BD-B4AC-788B1CD40D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330" y="1379095"/>
            <a:ext cx="9531765" cy="4954898"/>
          </a:xfrm>
        </p:spPr>
      </p:pic>
    </p:spTree>
    <p:extLst>
      <p:ext uri="{BB962C8B-B14F-4D97-AF65-F5344CB8AC3E}">
        <p14:creationId xmlns:p14="http://schemas.microsoft.com/office/powerpoint/2010/main" val="15297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52F7-E8CB-42C6-B32A-FF10F3637041}"/>
              </a:ext>
            </a:extLst>
          </p:cNvPr>
          <p:cNvSpPr>
            <a:spLocks noGrp="1"/>
          </p:cNvSpPr>
          <p:nvPr>
            <p:ph type="title"/>
          </p:nvPr>
        </p:nvSpPr>
        <p:spPr/>
        <p:txBody>
          <a:bodyPr/>
          <a:lstStyle/>
          <a:p>
            <a:endParaRPr lang="id-ID"/>
          </a:p>
        </p:txBody>
      </p:sp>
      <p:pic>
        <p:nvPicPr>
          <p:cNvPr id="5" name="Content Placeholder 4">
            <a:extLst>
              <a:ext uri="{FF2B5EF4-FFF2-40B4-BE49-F238E27FC236}">
                <a16:creationId xmlns:a16="http://schemas.microsoft.com/office/drawing/2014/main" id="{F474AC41-BCCB-48B3-8F72-66AA6F7ACC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752" y="1335319"/>
            <a:ext cx="7764495" cy="4828458"/>
          </a:xfrm>
        </p:spPr>
      </p:pic>
    </p:spTree>
    <p:extLst>
      <p:ext uri="{BB962C8B-B14F-4D97-AF65-F5344CB8AC3E}">
        <p14:creationId xmlns:p14="http://schemas.microsoft.com/office/powerpoint/2010/main" val="32954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4B7FB-8536-4442-9181-DD2A652DC4EB}"/>
              </a:ext>
            </a:extLst>
          </p:cNvPr>
          <p:cNvSpPr>
            <a:spLocks noGrp="1"/>
          </p:cNvSpPr>
          <p:nvPr>
            <p:ph type="title"/>
          </p:nvPr>
        </p:nvSpPr>
        <p:spPr/>
        <p:txBody>
          <a:bodyPr/>
          <a:lstStyle/>
          <a:p>
            <a:endParaRPr lang="id-ID"/>
          </a:p>
        </p:txBody>
      </p:sp>
      <p:pic>
        <p:nvPicPr>
          <p:cNvPr id="6" name="Content Placeholder 5">
            <a:extLst>
              <a:ext uri="{FF2B5EF4-FFF2-40B4-BE49-F238E27FC236}">
                <a16:creationId xmlns:a16="http://schemas.microsoft.com/office/drawing/2014/main" id="{295BA5FE-E3B3-445D-9868-C12B6BE0F4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4825" y="5591"/>
            <a:ext cx="8122350" cy="6846818"/>
          </a:xfrm>
        </p:spPr>
      </p:pic>
    </p:spTree>
    <p:extLst>
      <p:ext uri="{BB962C8B-B14F-4D97-AF65-F5344CB8AC3E}">
        <p14:creationId xmlns:p14="http://schemas.microsoft.com/office/powerpoint/2010/main" val="1722937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343</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SOAL</vt:lpstr>
      <vt:lpstr>Studi Kasus</vt:lpstr>
      <vt:lpstr>Prosedur sistem dari PT. Anugerah Sejahtera Abadi :</vt:lpstr>
      <vt:lpstr>UseCase</vt:lpstr>
      <vt:lpstr>ActicityDiagram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SOAL</dc:title>
  <dc:creator>Ari Sp</dc:creator>
  <cp:lastModifiedBy>Ari Sp</cp:lastModifiedBy>
  <cp:revision>3</cp:revision>
  <dcterms:created xsi:type="dcterms:W3CDTF">2018-10-19T22:42:14Z</dcterms:created>
  <dcterms:modified xsi:type="dcterms:W3CDTF">2018-10-19T23:34:53Z</dcterms:modified>
</cp:coreProperties>
</file>