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C1EA2-938A-4A09-9376-9976425F12A6}" type="doc">
      <dgm:prSet loTypeId="urn:microsoft.com/office/officeart/2005/8/layout/list1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05A1FC6-F863-41C6-8A3D-45282F2DF8C8}">
      <dgm:prSet/>
      <dgm:spPr/>
      <dgm:t>
        <a:bodyPr/>
        <a:lstStyle/>
        <a:p>
          <a:r>
            <a:rPr lang="en-US" b="1" smtClean="0"/>
            <a:t>Model Waterfall</a:t>
          </a:r>
          <a:endParaRPr lang="en-US" b="0" dirty="0"/>
        </a:p>
      </dgm:t>
    </dgm:pt>
    <dgm:pt modelId="{7AE12D46-E094-44A8-BB93-443EED9E0C27}" type="parTrans" cxnId="{1A8367DD-68C5-41ED-A34F-89F82064A514}">
      <dgm:prSet/>
      <dgm:spPr/>
      <dgm:t>
        <a:bodyPr/>
        <a:lstStyle/>
        <a:p>
          <a:endParaRPr lang="en-US"/>
        </a:p>
      </dgm:t>
    </dgm:pt>
    <dgm:pt modelId="{D8F654F9-86E7-457F-8ACF-427906A00185}" type="sibTrans" cxnId="{1A8367DD-68C5-41ED-A34F-89F82064A514}">
      <dgm:prSet/>
      <dgm:spPr/>
      <dgm:t>
        <a:bodyPr/>
        <a:lstStyle/>
        <a:p>
          <a:endParaRPr lang="en-US"/>
        </a:p>
      </dgm:t>
    </dgm:pt>
    <dgm:pt modelId="{ED5DBAAC-A980-4D4C-A18B-F715CE63CC20}">
      <dgm:prSet/>
      <dgm:spPr/>
      <dgm:t>
        <a:bodyPr/>
        <a:lstStyle/>
        <a:p>
          <a:r>
            <a:rPr lang="en-US" b="1" dirty="0" smtClean="0"/>
            <a:t>Model Iterative</a:t>
          </a:r>
          <a:endParaRPr lang="en-US" b="0" dirty="0"/>
        </a:p>
      </dgm:t>
    </dgm:pt>
    <dgm:pt modelId="{D8108C8E-368E-4342-8B13-15EADA1DE988}" type="parTrans" cxnId="{345797CC-BE12-4AF0-AD8C-0F572ADB8F39}">
      <dgm:prSet/>
      <dgm:spPr/>
      <dgm:t>
        <a:bodyPr/>
        <a:lstStyle/>
        <a:p>
          <a:endParaRPr lang="en-US"/>
        </a:p>
      </dgm:t>
    </dgm:pt>
    <dgm:pt modelId="{24F98B29-9FF5-44D2-B1E1-CF072BAC5854}" type="sibTrans" cxnId="{345797CC-BE12-4AF0-AD8C-0F572ADB8F39}">
      <dgm:prSet/>
      <dgm:spPr/>
      <dgm:t>
        <a:bodyPr/>
        <a:lstStyle/>
        <a:p>
          <a:endParaRPr lang="en-US"/>
        </a:p>
      </dgm:t>
    </dgm:pt>
    <dgm:pt modelId="{1F2D2CA2-9E60-4E7D-94DF-29E8D8966711}" type="pres">
      <dgm:prSet presAssocID="{069C1EA2-938A-4A09-9376-9976425F12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C497E0-C749-4C25-8D0B-69CC7E347747}" type="pres">
      <dgm:prSet presAssocID="{B05A1FC6-F863-41C6-8A3D-45282F2DF8C8}" presName="parentLin" presStyleCnt="0"/>
      <dgm:spPr/>
    </dgm:pt>
    <dgm:pt modelId="{E063A1CC-13C6-4EFF-A312-092A4BF59A7F}" type="pres">
      <dgm:prSet presAssocID="{B05A1FC6-F863-41C6-8A3D-45282F2DF8C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F60133B-1B96-4920-B08D-66E1C9C1A96B}" type="pres">
      <dgm:prSet presAssocID="{B05A1FC6-F863-41C6-8A3D-45282F2DF8C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FA863-BC69-4033-A884-D041D9FA03AB}" type="pres">
      <dgm:prSet presAssocID="{B05A1FC6-F863-41C6-8A3D-45282F2DF8C8}" presName="negativeSpace" presStyleCnt="0"/>
      <dgm:spPr/>
    </dgm:pt>
    <dgm:pt modelId="{DCC499A9-F67F-41A2-9C6D-C7DF4285C088}" type="pres">
      <dgm:prSet presAssocID="{B05A1FC6-F863-41C6-8A3D-45282F2DF8C8}" presName="childText" presStyleLbl="conFgAcc1" presStyleIdx="0" presStyleCnt="2">
        <dgm:presLayoutVars>
          <dgm:bulletEnabled val="1"/>
        </dgm:presLayoutVars>
      </dgm:prSet>
      <dgm:spPr/>
    </dgm:pt>
    <dgm:pt modelId="{C15A0C28-A4AF-4EB5-92F0-64034249812B}" type="pres">
      <dgm:prSet presAssocID="{D8F654F9-86E7-457F-8ACF-427906A00185}" presName="spaceBetweenRectangles" presStyleCnt="0"/>
      <dgm:spPr/>
    </dgm:pt>
    <dgm:pt modelId="{3694FD55-D9F8-4E27-A472-EA3CC6BF744F}" type="pres">
      <dgm:prSet presAssocID="{ED5DBAAC-A980-4D4C-A18B-F715CE63CC20}" presName="parentLin" presStyleCnt="0"/>
      <dgm:spPr/>
    </dgm:pt>
    <dgm:pt modelId="{EAC460E8-EAF1-411F-BF91-FB1FB375E34A}" type="pres">
      <dgm:prSet presAssocID="{ED5DBAAC-A980-4D4C-A18B-F715CE63CC2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147988B-DCBD-41FD-B37D-87B1D5A383D6}" type="pres">
      <dgm:prSet presAssocID="{ED5DBAAC-A980-4D4C-A18B-F715CE63CC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EE5A0-C427-4E0D-A62D-3624D15F55B3}" type="pres">
      <dgm:prSet presAssocID="{ED5DBAAC-A980-4D4C-A18B-F715CE63CC20}" presName="negativeSpace" presStyleCnt="0"/>
      <dgm:spPr/>
    </dgm:pt>
    <dgm:pt modelId="{0D407A95-34D0-4249-9DD6-C4D075002CEC}" type="pres">
      <dgm:prSet presAssocID="{ED5DBAAC-A980-4D4C-A18B-F715CE63CC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4E1DB15-1C1A-4F89-8712-21BC73E4AD1A}" type="presOf" srcId="{069C1EA2-938A-4A09-9376-9976425F12A6}" destId="{1F2D2CA2-9E60-4E7D-94DF-29E8D8966711}" srcOrd="0" destOrd="0" presId="urn:microsoft.com/office/officeart/2005/8/layout/list1"/>
    <dgm:cxn modelId="{DC35C15A-1780-40F3-9190-19286CFDD3A7}" type="presOf" srcId="{B05A1FC6-F863-41C6-8A3D-45282F2DF8C8}" destId="{4F60133B-1B96-4920-B08D-66E1C9C1A96B}" srcOrd="1" destOrd="0" presId="urn:microsoft.com/office/officeart/2005/8/layout/list1"/>
    <dgm:cxn modelId="{1A8367DD-68C5-41ED-A34F-89F82064A514}" srcId="{069C1EA2-938A-4A09-9376-9976425F12A6}" destId="{B05A1FC6-F863-41C6-8A3D-45282F2DF8C8}" srcOrd="0" destOrd="0" parTransId="{7AE12D46-E094-44A8-BB93-443EED9E0C27}" sibTransId="{D8F654F9-86E7-457F-8ACF-427906A00185}"/>
    <dgm:cxn modelId="{A72A4E8B-EF17-4769-994B-074DB0EF1044}" type="presOf" srcId="{ED5DBAAC-A980-4D4C-A18B-F715CE63CC20}" destId="{1147988B-DCBD-41FD-B37D-87B1D5A383D6}" srcOrd="1" destOrd="0" presId="urn:microsoft.com/office/officeart/2005/8/layout/list1"/>
    <dgm:cxn modelId="{612C5137-16CD-484B-BDCC-42DDA0AC2B86}" type="presOf" srcId="{ED5DBAAC-A980-4D4C-A18B-F715CE63CC20}" destId="{EAC460E8-EAF1-411F-BF91-FB1FB375E34A}" srcOrd="0" destOrd="0" presId="urn:microsoft.com/office/officeart/2005/8/layout/list1"/>
    <dgm:cxn modelId="{345797CC-BE12-4AF0-AD8C-0F572ADB8F39}" srcId="{069C1EA2-938A-4A09-9376-9976425F12A6}" destId="{ED5DBAAC-A980-4D4C-A18B-F715CE63CC20}" srcOrd="1" destOrd="0" parTransId="{D8108C8E-368E-4342-8B13-15EADA1DE988}" sibTransId="{24F98B29-9FF5-44D2-B1E1-CF072BAC5854}"/>
    <dgm:cxn modelId="{54CC7081-3523-42E0-9DE2-5F41341CC4F4}" type="presOf" srcId="{B05A1FC6-F863-41C6-8A3D-45282F2DF8C8}" destId="{E063A1CC-13C6-4EFF-A312-092A4BF59A7F}" srcOrd="0" destOrd="0" presId="urn:microsoft.com/office/officeart/2005/8/layout/list1"/>
    <dgm:cxn modelId="{B2E7B3E7-DCD1-4EA9-92AE-6F043C8A99B7}" type="presParOf" srcId="{1F2D2CA2-9E60-4E7D-94DF-29E8D8966711}" destId="{4AC497E0-C749-4C25-8D0B-69CC7E347747}" srcOrd="0" destOrd="0" presId="urn:microsoft.com/office/officeart/2005/8/layout/list1"/>
    <dgm:cxn modelId="{9F71C65F-1DF7-4C2F-B3EC-75778984D602}" type="presParOf" srcId="{4AC497E0-C749-4C25-8D0B-69CC7E347747}" destId="{E063A1CC-13C6-4EFF-A312-092A4BF59A7F}" srcOrd="0" destOrd="0" presId="urn:microsoft.com/office/officeart/2005/8/layout/list1"/>
    <dgm:cxn modelId="{DDE6BFA3-8702-4DE4-A9A3-6E2E8133E03D}" type="presParOf" srcId="{4AC497E0-C749-4C25-8D0B-69CC7E347747}" destId="{4F60133B-1B96-4920-B08D-66E1C9C1A96B}" srcOrd="1" destOrd="0" presId="urn:microsoft.com/office/officeart/2005/8/layout/list1"/>
    <dgm:cxn modelId="{10CDF25B-69C1-4A0F-9E65-95D954C047A2}" type="presParOf" srcId="{1F2D2CA2-9E60-4E7D-94DF-29E8D8966711}" destId="{D85FA863-BC69-4033-A884-D041D9FA03AB}" srcOrd="1" destOrd="0" presId="urn:microsoft.com/office/officeart/2005/8/layout/list1"/>
    <dgm:cxn modelId="{3D80C5D2-6253-430D-9BBF-A2FFA0E8FB7B}" type="presParOf" srcId="{1F2D2CA2-9E60-4E7D-94DF-29E8D8966711}" destId="{DCC499A9-F67F-41A2-9C6D-C7DF4285C088}" srcOrd="2" destOrd="0" presId="urn:microsoft.com/office/officeart/2005/8/layout/list1"/>
    <dgm:cxn modelId="{A1963484-6674-4B47-B1E4-CECE4FAF4CC7}" type="presParOf" srcId="{1F2D2CA2-9E60-4E7D-94DF-29E8D8966711}" destId="{C15A0C28-A4AF-4EB5-92F0-64034249812B}" srcOrd="3" destOrd="0" presId="urn:microsoft.com/office/officeart/2005/8/layout/list1"/>
    <dgm:cxn modelId="{8F351832-B161-4311-8A20-784AC9D9A248}" type="presParOf" srcId="{1F2D2CA2-9E60-4E7D-94DF-29E8D8966711}" destId="{3694FD55-D9F8-4E27-A472-EA3CC6BF744F}" srcOrd="4" destOrd="0" presId="urn:microsoft.com/office/officeart/2005/8/layout/list1"/>
    <dgm:cxn modelId="{F65A8ABC-F8E2-4F55-AB9F-94B73A3DF8C0}" type="presParOf" srcId="{3694FD55-D9F8-4E27-A472-EA3CC6BF744F}" destId="{EAC460E8-EAF1-411F-BF91-FB1FB375E34A}" srcOrd="0" destOrd="0" presId="urn:microsoft.com/office/officeart/2005/8/layout/list1"/>
    <dgm:cxn modelId="{33E876FB-C41B-47A6-9E38-D54F8648455D}" type="presParOf" srcId="{3694FD55-D9F8-4E27-A472-EA3CC6BF744F}" destId="{1147988B-DCBD-41FD-B37D-87B1D5A383D6}" srcOrd="1" destOrd="0" presId="urn:microsoft.com/office/officeart/2005/8/layout/list1"/>
    <dgm:cxn modelId="{B8FE5F76-B46A-4E0B-84EC-A7A66BA25C36}" type="presParOf" srcId="{1F2D2CA2-9E60-4E7D-94DF-29E8D8966711}" destId="{D49EE5A0-C427-4E0D-A62D-3624D15F55B3}" srcOrd="5" destOrd="0" presId="urn:microsoft.com/office/officeart/2005/8/layout/list1"/>
    <dgm:cxn modelId="{D5A50606-F303-400D-9F14-4E453A25D1DA}" type="presParOf" srcId="{1F2D2CA2-9E60-4E7D-94DF-29E8D8966711}" destId="{0D407A95-34D0-4249-9DD6-C4D075002C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49D118-11EE-45A9-9C4A-EBC4D49F7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0349B-006C-4E8F-8E94-2FD536CAA0C7}">
      <dgm:prSet phldrT="[Text]"/>
      <dgm:spPr/>
      <dgm:t>
        <a:bodyPr/>
        <a:lstStyle/>
        <a:p>
          <a:r>
            <a:rPr lang="en-US" smtClean="0"/>
            <a:t>Functional Data Warehouse (Data Warehouse Fungsional)</a:t>
          </a:r>
          <a:endParaRPr lang="en-US"/>
        </a:p>
      </dgm:t>
    </dgm:pt>
    <dgm:pt modelId="{040498C8-42DC-4334-B8BA-A6A4B0F2502E}" type="parTrans" cxnId="{41528C18-D903-44D3-AB15-6368E04EE45C}">
      <dgm:prSet/>
      <dgm:spPr/>
      <dgm:t>
        <a:bodyPr/>
        <a:lstStyle/>
        <a:p>
          <a:endParaRPr lang="en-US"/>
        </a:p>
      </dgm:t>
    </dgm:pt>
    <dgm:pt modelId="{199AB559-4560-42EB-8982-2A321EFEAA1D}" type="sibTrans" cxnId="{41528C18-D903-44D3-AB15-6368E04EE45C}">
      <dgm:prSet/>
      <dgm:spPr/>
      <dgm:t>
        <a:bodyPr/>
        <a:lstStyle/>
        <a:p>
          <a:endParaRPr lang="en-US"/>
        </a:p>
      </dgm:t>
    </dgm:pt>
    <dgm:pt modelId="{BAC8501F-28E5-45C4-BC28-4A2A18B2DDBA}">
      <dgm:prSet/>
      <dgm:spPr/>
      <dgm:t>
        <a:bodyPr/>
        <a:lstStyle/>
        <a:p>
          <a:r>
            <a:rPr lang="en-US" smtClean="0"/>
            <a:t>Centralized Datawarehouse (Data Warehouse Terpusat)</a:t>
          </a:r>
          <a:endParaRPr lang="en-US" dirty="0" smtClean="0"/>
        </a:p>
      </dgm:t>
    </dgm:pt>
    <dgm:pt modelId="{F6452161-ADCE-47B9-888D-D7A3DFE9EDCD}" type="parTrans" cxnId="{44C5B122-C63F-48BC-824B-D1B132F45AB3}">
      <dgm:prSet/>
      <dgm:spPr/>
      <dgm:t>
        <a:bodyPr/>
        <a:lstStyle/>
        <a:p>
          <a:endParaRPr lang="en-US"/>
        </a:p>
      </dgm:t>
    </dgm:pt>
    <dgm:pt modelId="{12D798E0-F1E5-4053-88FF-750A6861E1D7}" type="sibTrans" cxnId="{44C5B122-C63F-48BC-824B-D1B132F45AB3}">
      <dgm:prSet/>
      <dgm:spPr/>
      <dgm:t>
        <a:bodyPr/>
        <a:lstStyle/>
        <a:p>
          <a:endParaRPr lang="en-US"/>
        </a:p>
      </dgm:t>
    </dgm:pt>
    <dgm:pt modelId="{40A8A701-100A-40C6-AF8A-B7BBA420FE63}">
      <dgm:prSet/>
      <dgm:spPr/>
      <dgm:t>
        <a:bodyPr/>
        <a:lstStyle/>
        <a:p>
          <a:r>
            <a:rPr lang="en-US" smtClean="0"/>
            <a:t>Distributed Data Warehouse (Data Warehouse terdistribusi)</a:t>
          </a:r>
          <a:endParaRPr lang="en-US" dirty="0"/>
        </a:p>
      </dgm:t>
    </dgm:pt>
    <dgm:pt modelId="{60912210-1B55-4AD8-9F66-4AD515E02AFE}" type="parTrans" cxnId="{35D2DE4F-15B2-42A5-884C-75E6FCAFEEEC}">
      <dgm:prSet/>
      <dgm:spPr/>
      <dgm:t>
        <a:bodyPr/>
        <a:lstStyle/>
        <a:p>
          <a:endParaRPr lang="en-US"/>
        </a:p>
      </dgm:t>
    </dgm:pt>
    <dgm:pt modelId="{134AB00A-3AE0-4451-8228-6A2760753052}" type="sibTrans" cxnId="{35D2DE4F-15B2-42A5-884C-75E6FCAFEEEC}">
      <dgm:prSet/>
      <dgm:spPr/>
      <dgm:t>
        <a:bodyPr/>
        <a:lstStyle/>
        <a:p>
          <a:endParaRPr lang="en-US"/>
        </a:p>
      </dgm:t>
    </dgm:pt>
    <dgm:pt modelId="{98CBA332-33E6-4A62-8D24-2EFB3598AC7E}" type="pres">
      <dgm:prSet presAssocID="{6F49D118-11EE-45A9-9C4A-EBC4D49F75AC}" presName="linear" presStyleCnt="0">
        <dgm:presLayoutVars>
          <dgm:animLvl val="lvl"/>
          <dgm:resizeHandles val="exact"/>
        </dgm:presLayoutVars>
      </dgm:prSet>
      <dgm:spPr/>
    </dgm:pt>
    <dgm:pt modelId="{EF54099B-9062-46A1-80F6-DF546565990E}" type="pres">
      <dgm:prSet presAssocID="{0270349B-006C-4E8F-8E94-2FD536CAA0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A4BE21-4D07-4903-9166-99A59B7EFA52}" type="pres">
      <dgm:prSet presAssocID="{199AB559-4560-42EB-8982-2A321EFEAA1D}" presName="spacer" presStyleCnt="0"/>
      <dgm:spPr/>
    </dgm:pt>
    <dgm:pt modelId="{3E347074-000A-4FE9-9422-D27E52270E4F}" type="pres">
      <dgm:prSet presAssocID="{BAC8501F-28E5-45C4-BC28-4A2A18B2DD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C2AC51-E5D1-41E2-9C21-AAEC8A37005F}" type="pres">
      <dgm:prSet presAssocID="{12D798E0-F1E5-4053-88FF-750A6861E1D7}" presName="spacer" presStyleCnt="0"/>
      <dgm:spPr/>
    </dgm:pt>
    <dgm:pt modelId="{2C596341-1D49-4EF7-A5A8-401118E3B7BF}" type="pres">
      <dgm:prSet presAssocID="{40A8A701-100A-40C6-AF8A-B7BBA420FE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528C18-D903-44D3-AB15-6368E04EE45C}" srcId="{6F49D118-11EE-45A9-9C4A-EBC4D49F75AC}" destId="{0270349B-006C-4E8F-8E94-2FD536CAA0C7}" srcOrd="0" destOrd="0" parTransId="{040498C8-42DC-4334-B8BA-A6A4B0F2502E}" sibTransId="{199AB559-4560-42EB-8982-2A321EFEAA1D}"/>
    <dgm:cxn modelId="{3DE73676-EFF3-47A9-9B1C-D0DC53B44376}" type="presOf" srcId="{0270349B-006C-4E8F-8E94-2FD536CAA0C7}" destId="{EF54099B-9062-46A1-80F6-DF546565990E}" srcOrd="0" destOrd="0" presId="urn:microsoft.com/office/officeart/2005/8/layout/vList2"/>
    <dgm:cxn modelId="{104581B5-33AC-4B9F-AF7C-B2040E96BDCE}" type="presOf" srcId="{6F49D118-11EE-45A9-9C4A-EBC4D49F75AC}" destId="{98CBA332-33E6-4A62-8D24-2EFB3598AC7E}" srcOrd="0" destOrd="0" presId="urn:microsoft.com/office/officeart/2005/8/layout/vList2"/>
    <dgm:cxn modelId="{44C5B122-C63F-48BC-824B-D1B132F45AB3}" srcId="{6F49D118-11EE-45A9-9C4A-EBC4D49F75AC}" destId="{BAC8501F-28E5-45C4-BC28-4A2A18B2DDBA}" srcOrd="1" destOrd="0" parTransId="{F6452161-ADCE-47B9-888D-D7A3DFE9EDCD}" sibTransId="{12D798E0-F1E5-4053-88FF-750A6861E1D7}"/>
    <dgm:cxn modelId="{266308DC-BC69-445E-ACBD-CD99BD80CE59}" type="presOf" srcId="{BAC8501F-28E5-45C4-BC28-4A2A18B2DDBA}" destId="{3E347074-000A-4FE9-9422-D27E52270E4F}" srcOrd="0" destOrd="0" presId="urn:microsoft.com/office/officeart/2005/8/layout/vList2"/>
    <dgm:cxn modelId="{35D2DE4F-15B2-42A5-884C-75E6FCAFEEEC}" srcId="{6F49D118-11EE-45A9-9C4A-EBC4D49F75AC}" destId="{40A8A701-100A-40C6-AF8A-B7BBA420FE63}" srcOrd="2" destOrd="0" parTransId="{60912210-1B55-4AD8-9F66-4AD515E02AFE}" sibTransId="{134AB00A-3AE0-4451-8228-6A2760753052}"/>
    <dgm:cxn modelId="{D993011C-6386-48A7-8818-815014BCA819}" type="presOf" srcId="{40A8A701-100A-40C6-AF8A-B7BBA420FE63}" destId="{2C596341-1D49-4EF7-A5A8-401118E3B7BF}" srcOrd="0" destOrd="0" presId="urn:microsoft.com/office/officeart/2005/8/layout/vList2"/>
    <dgm:cxn modelId="{C8664324-7C33-410A-8075-D53FBD5094E5}" type="presParOf" srcId="{98CBA332-33E6-4A62-8D24-2EFB3598AC7E}" destId="{EF54099B-9062-46A1-80F6-DF546565990E}" srcOrd="0" destOrd="0" presId="urn:microsoft.com/office/officeart/2005/8/layout/vList2"/>
    <dgm:cxn modelId="{F803BB2A-C643-40EF-A40F-65FDE3B9B81F}" type="presParOf" srcId="{98CBA332-33E6-4A62-8D24-2EFB3598AC7E}" destId="{A1A4BE21-4D07-4903-9166-99A59B7EFA52}" srcOrd="1" destOrd="0" presId="urn:microsoft.com/office/officeart/2005/8/layout/vList2"/>
    <dgm:cxn modelId="{2F923123-360A-4670-84B7-C88C96D76647}" type="presParOf" srcId="{98CBA332-33E6-4A62-8D24-2EFB3598AC7E}" destId="{3E347074-000A-4FE9-9422-D27E52270E4F}" srcOrd="2" destOrd="0" presId="urn:microsoft.com/office/officeart/2005/8/layout/vList2"/>
    <dgm:cxn modelId="{74D2C76A-24A3-4311-A91A-E23B10DA6886}" type="presParOf" srcId="{98CBA332-33E6-4A62-8D24-2EFB3598AC7E}" destId="{5BC2AC51-E5D1-41E2-9C21-AAEC8A37005F}" srcOrd="3" destOrd="0" presId="urn:microsoft.com/office/officeart/2005/8/layout/vList2"/>
    <dgm:cxn modelId="{277DA693-5F6D-414E-95F5-F230741E64DB}" type="presParOf" srcId="{98CBA332-33E6-4A62-8D24-2EFB3598AC7E}" destId="{2C596341-1D49-4EF7-A5A8-401118E3B7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DDFDA-EBC4-45E1-AB12-78B61CDC2C1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5B88E-8A8E-4C54-840D-E93DE7DAB0F0}">
      <dgm:prSet phldrT="[Text]"/>
      <dgm:spPr/>
      <dgm:t>
        <a:bodyPr/>
        <a:lstStyle/>
        <a:p>
          <a:r>
            <a:rPr lang="en-US" smtClean="0"/>
            <a:t>Operational Data</a:t>
          </a:r>
          <a:endParaRPr lang="en-US"/>
        </a:p>
      </dgm:t>
    </dgm:pt>
    <dgm:pt modelId="{D240F2A5-FDC9-4221-B2F0-61478E538D56}" type="parTrans" cxnId="{69EA976F-98E8-4844-B3FB-C111F54B6487}">
      <dgm:prSet/>
      <dgm:spPr/>
      <dgm:t>
        <a:bodyPr/>
        <a:lstStyle/>
        <a:p>
          <a:endParaRPr lang="en-US"/>
        </a:p>
      </dgm:t>
    </dgm:pt>
    <dgm:pt modelId="{8A71A77E-1EEF-41D7-91F7-4D5E87ED39FD}" type="sibTrans" cxnId="{69EA976F-98E8-4844-B3FB-C111F54B6487}">
      <dgm:prSet/>
      <dgm:spPr/>
      <dgm:t>
        <a:bodyPr/>
        <a:lstStyle/>
        <a:p>
          <a:endParaRPr lang="en-US"/>
        </a:p>
      </dgm:t>
    </dgm:pt>
    <dgm:pt modelId="{B12599C9-E560-4297-8227-FE660CD86397}">
      <dgm:prSet/>
      <dgm:spPr/>
      <dgm:t>
        <a:bodyPr/>
        <a:lstStyle/>
        <a:p>
          <a:r>
            <a:rPr lang="en-US" smtClean="0"/>
            <a:t>Load manager</a:t>
          </a:r>
          <a:endParaRPr lang="en-US" dirty="0"/>
        </a:p>
      </dgm:t>
    </dgm:pt>
    <dgm:pt modelId="{B1C77EBA-8470-4D7C-9AAE-A0947F5989C5}" type="parTrans" cxnId="{3C618DDC-7793-4337-B1BF-7BE2A4FA4C23}">
      <dgm:prSet/>
      <dgm:spPr/>
      <dgm:t>
        <a:bodyPr/>
        <a:lstStyle/>
        <a:p>
          <a:endParaRPr lang="en-US"/>
        </a:p>
      </dgm:t>
    </dgm:pt>
    <dgm:pt modelId="{FF429131-5C8F-4C25-92CA-0F78ED789756}" type="sibTrans" cxnId="{3C618DDC-7793-4337-B1BF-7BE2A4FA4C23}">
      <dgm:prSet/>
      <dgm:spPr/>
      <dgm:t>
        <a:bodyPr/>
        <a:lstStyle/>
        <a:p>
          <a:endParaRPr lang="en-US"/>
        </a:p>
      </dgm:t>
    </dgm:pt>
    <dgm:pt modelId="{4780903F-222D-497D-A2E4-CC1602783339}">
      <dgm:prSet/>
      <dgm:spPr/>
      <dgm:t>
        <a:bodyPr/>
        <a:lstStyle/>
        <a:p>
          <a:r>
            <a:rPr lang="en-US" smtClean="0"/>
            <a:t>Warehouse Manager</a:t>
          </a:r>
          <a:endParaRPr lang="en-US" dirty="0"/>
        </a:p>
      </dgm:t>
    </dgm:pt>
    <dgm:pt modelId="{C05D49BC-AF63-4E09-B8DC-FE5E33DCA883}" type="parTrans" cxnId="{4A3F533B-1FF6-4A44-838B-76026B4D2C56}">
      <dgm:prSet/>
      <dgm:spPr/>
      <dgm:t>
        <a:bodyPr/>
        <a:lstStyle/>
        <a:p>
          <a:endParaRPr lang="en-US"/>
        </a:p>
      </dgm:t>
    </dgm:pt>
    <dgm:pt modelId="{D89E05C0-0D11-4DF9-B1C7-BBA0DB3CC73F}" type="sibTrans" cxnId="{4A3F533B-1FF6-4A44-838B-76026B4D2C56}">
      <dgm:prSet/>
      <dgm:spPr/>
      <dgm:t>
        <a:bodyPr/>
        <a:lstStyle/>
        <a:p>
          <a:endParaRPr lang="en-US"/>
        </a:p>
      </dgm:t>
    </dgm:pt>
    <dgm:pt modelId="{4A5373E4-DF9D-4F1A-AFAE-1CC353E9FD42}">
      <dgm:prSet/>
      <dgm:spPr/>
      <dgm:t>
        <a:bodyPr/>
        <a:lstStyle/>
        <a:p>
          <a:r>
            <a:rPr lang="en-US" smtClean="0"/>
            <a:t>Query manager</a:t>
          </a:r>
          <a:endParaRPr lang="en-US" dirty="0"/>
        </a:p>
      </dgm:t>
    </dgm:pt>
    <dgm:pt modelId="{311FB412-B9CA-4152-8AD3-253621EAD1A1}" type="parTrans" cxnId="{356BFFB4-4B69-4920-9307-AF78A1195E6B}">
      <dgm:prSet/>
      <dgm:spPr/>
      <dgm:t>
        <a:bodyPr/>
        <a:lstStyle/>
        <a:p>
          <a:endParaRPr lang="en-US"/>
        </a:p>
      </dgm:t>
    </dgm:pt>
    <dgm:pt modelId="{8AC26D1B-CEDA-4BEA-80D2-0773754C76ED}" type="sibTrans" cxnId="{356BFFB4-4B69-4920-9307-AF78A1195E6B}">
      <dgm:prSet/>
      <dgm:spPr/>
      <dgm:t>
        <a:bodyPr/>
        <a:lstStyle/>
        <a:p>
          <a:endParaRPr lang="en-US"/>
        </a:p>
      </dgm:t>
    </dgm:pt>
    <dgm:pt modelId="{3EBC32AF-F44A-4051-BE50-049847471EDB}">
      <dgm:prSet/>
      <dgm:spPr/>
      <dgm:t>
        <a:bodyPr/>
        <a:lstStyle/>
        <a:p>
          <a:r>
            <a:rPr lang="en-US" smtClean="0"/>
            <a:t>End-user Access Tool</a:t>
          </a:r>
          <a:endParaRPr lang="en-US" dirty="0"/>
        </a:p>
      </dgm:t>
    </dgm:pt>
    <dgm:pt modelId="{523306EC-CD50-4B19-8C62-B71E48942CA4}" type="parTrans" cxnId="{DC7E60AF-2023-4D28-8607-E5878B262E4B}">
      <dgm:prSet/>
      <dgm:spPr/>
      <dgm:t>
        <a:bodyPr/>
        <a:lstStyle/>
        <a:p>
          <a:endParaRPr lang="en-US"/>
        </a:p>
      </dgm:t>
    </dgm:pt>
    <dgm:pt modelId="{1FAFAD84-5623-488F-90C1-1FAB5AE4E81F}" type="sibTrans" cxnId="{DC7E60AF-2023-4D28-8607-E5878B262E4B}">
      <dgm:prSet/>
      <dgm:spPr/>
      <dgm:t>
        <a:bodyPr/>
        <a:lstStyle/>
        <a:p>
          <a:endParaRPr lang="en-US"/>
        </a:p>
      </dgm:t>
    </dgm:pt>
    <dgm:pt modelId="{0F94269F-E762-4BD6-820F-07159CE4CFEB}" type="pres">
      <dgm:prSet presAssocID="{FF3DDFDA-EBC4-45E1-AB12-78B61CDC2C13}" presName="linear" presStyleCnt="0">
        <dgm:presLayoutVars>
          <dgm:animLvl val="lvl"/>
          <dgm:resizeHandles val="exact"/>
        </dgm:presLayoutVars>
      </dgm:prSet>
      <dgm:spPr/>
    </dgm:pt>
    <dgm:pt modelId="{E2CEE89E-9939-458B-B778-693D8DB7C8A6}" type="pres">
      <dgm:prSet presAssocID="{6D55B88E-8A8E-4C54-840D-E93DE7DAB0F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A7EF1-CF6F-40CA-A1AE-6447E39231E6}" type="pres">
      <dgm:prSet presAssocID="{8A71A77E-1EEF-41D7-91F7-4D5E87ED39FD}" presName="spacer" presStyleCnt="0"/>
      <dgm:spPr/>
    </dgm:pt>
    <dgm:pt modelId="{C4D83D84-A1E0-41A5-8C21-163B9229074A}" type="pres">
      <dgm:prSet presAssocID="{B12599C9-E560-4297-8227-FE660CD863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9344E5-BF74-473E-B2DE-47882D938AEE}" type="pres">
      <dgm:prSet presAssocID="{FF429131-5C8F-4C25-92CA-0F78ED789756}" presName="spacer" presStyleCnt="0"/>
      <dgm:spPr/>
    </dgm:pt>
    <dgm:pt modelId="{542ED0F1-C562-46F3-A1FF-62719499E5B8}" type="pres">
      <dgm:prSet presAssocID="{4780903F-222D-497D-A2E4-CC16027833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27BE84-DD84-4ABC-BE51-A6CF90FE63BA}" type="pres">
      <dgm:prSet presAssocID="{D89E05C0-0D11-4DF9-B1C7-BBA0DB3CC73F}" presName="spacer" presStyleCnt="0"/>
      <dgm:spPr/>
    </dgm:pt>
    <dgm:pt modelId="{D07B0792-BE6E-402C-9923-E70E0E160D76}" type="pres">
      <dgm:prSet presAssocID="{4A5373E4-DF9D-4F1A-AFAE-1CC353E9FD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79E75C4-B1B3-4E16-BB9C-563FDC7715D3}" type="pres">
      <dgm:prSet presAssocID="{8AC26D1B-CEDA-4BEA-80D2-0773754C76ED}" presName="spacer" presStyleCnt="0"/>
      <dgm:spPr/>
    </dgm:pt>
    <dgm:pt modelId="{45F46F7A-2270-4CF4-B067-E79A902CD3D7}" type="pres">
      <dgm:prSet presAssocID="{3EBC32AF-F44A-4051-BE50-049847471ED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BFFB4-4B69-4920-9307-AF78A1195E6B}" srcId="{FF3DDFDA-EBC4-45E1-AB12-78B61CDC2C13}" destId="{4A5373E4-DF9D-4F1A-AFAE-1CC353E9FD42}" srcOrd="3" destOrd="0" parTransId="{311FB412-B9CA-4152-8AD3-253621EAD1A1}" sibTransId="{8AC26D1B-CEDA-4BEA-80D2-0773754C76ED}"/>
    <dgm:cxn modelId="{D5EA3C3F-8315-4B7F-82ED-CE959C0ADC53}" type="presOf" srcId="{FF3DDFDA-EBC4-45E1-AB12-78B61CDC2C13}" destId="{0F94269F-E762-4BD6-820F-07159CE4CFEB}" srcOrd="0" destOrd="0" presId="urn:microsoft.com/office/officeart/2005/8/layout/vList2"/>
    <dgm:cxn modelId="{6A7F82BB-341C-451B-AB37-C506EB448BD5}" type="presOf" srcId="{B12599C9-E560-4297-8227-FE660CD86397}" destId="{C4D83D84-A1E0-41A5-8C21-163B9229074A}" srcOrd="0" destOrd="0" presId="urn:microsoft.com/office/officeart/2005/8/layout/vList2"/>
    <dgm:cxn modelId="{3C618DDC-7793-4337-B1BF-7BE2A4FA4C23}" srcId="{FF3DDFDA-EBC4-45E1-AB12-78B61CDC2C13}" destId="{B12599C9-E560-4297-8227-FE660CD86397}" srcOrd="1" destOrd="0" parTransId="{B1C77EBA-8470-4D7C-9AAE-A0947F5989C5}" sibTransId="{FF429131-5C8F-4C25-92CA-0F78ED789756}"/>
    <dgm:cxn modelId="{69EA976F-98E8-4844-B3FB-C111F54B6487}" srcId="{FF3DDFDA-EBC4-45E1-AB12-78B61CDC2C13}" destId="{6D55B88E-8A8E-4C54-840D-E93DE7DAB0F0}" srcOrd="0" destOrd="0" parTransId="{D240F2A5-FDC9-4221-B2F0-61478E538D56}" sibTransId="{8A71A77E-1EEF-41D7-91F7-4D5E87ED39FD}"/>
    <dgm:cxn modelId="{C456FB76-C56B-4E9C-91D6-AEC7FC9A3BAB}" type="presOf" srcId="{3EBC32AF-F44A-4051-BE50-049847471EDB}" destId="{45F46F7A-2270-4CF4-B067-E79A902CD3D7}" srcOrd="0" destOrd="0" presId="urn:microsoft.com/office/officeart/2005/8/layout/vList2"/>
    <dgm:cxn modelId="{D9299031-60E9-40B1-86E0-7A070F4F551D}" type="presOf" srcId="{6D55B88E-8A8E-4C54-840D-E93DE7DAB0F0}" destId="{E2CEE89E-9939-458B-B778-693D8DB7C8A6}" srcOrd="0" destOrd="0" presId="urn:microsoft.com/office/officeart/2005/8/layout/vList2"/>
    <dgm:cxn modelId="{DC7E60AF-2023-4D28-8607-E5878B262E4B}" srcId="{FF3DDFDA-EBC4-45E1-AB12-78B61CDC2C13}" destId="{3EBC32AF-F44A-4051-BE50-049847471EDB}" srcOrd="4" destOrd="0" parTransId="{523306EC-CD50-4B19-8C62-B71E48942CA4}" sibTransId="{1FAFAD84-5623-488F-90C1-1FAB5AE4E81F}"/>
    <dgm:cxn modelId="{896E3D15-2F84-4AF7-902E-0D20CF6833B5}" type="presOf" srcId="{4A5373E4-DF9D-4F1A-AFAE-1CC353E9FD42}" destId="{D07B0792-BE6E-402C-9923-E70E0E160D76}" srcOrd="0" destOrd="0" presId="urn:microsoft.com/office/officeart/2005/8/layout/vList2"/>
    <dgm:cxn modelId="{04C8C812-FF3E-4424-B077-E9CF5A946E42}" type="presOf" srcId="{4780903F-222D-497D-A2E4-CC1602783339}" destId="{542ED0F1-C562-46F3-A1FF-62719499E5B8}" srcOrd="0" destOrd="0" presId="urn:microsoft.com/office/officeart/2005/8/layout/vList2"/>
    <dgm:cxn modelId="{4A3F533B-1FF6-4A44-838B-76026B4D2C56}" srcId="{FF3DDFDA-EBC4-45E1-AB12-78B61CDC2C13}" destId="{4780903F-222D-497D-A2E4-CC1602783339}" srcOrd="2" destOrd="0" parTransId="{C05D49BC-AF63-4E09-B8DC-FE5E33DCA883}" sibTransId="{D89E05C0-0D11-4DF9-B1C7-BBA0DB3CC73F}"/>
    <dgm:cxn modelId="{2AF88F35-52F9-451B-A1E8-B94DD4CB9C93}" type="presParOf" srcId="{0F94269F-E762-4BD6-820F-07159CE4CFEB}" destId="{E2CEE89E-9939-458B-B778-693D8DB7C8A6}" srcOrd="0" destOrd="0" presId="urn:microsoft.com/office/officeart/2005/8/layout/vList2"/>
    <dgm:cxn modelId="{E86617BC-1479-4EB5-8937-B00EF04D68A5}" type="presParOf" srcId="{0F94269F-E762-4BD6-820F-07159CE4CFEB}" destId="{E4FA7EF1-CF6F-40CA-A1AE-6447E39231E6}" srcOrd="1" destOrd="0" presId="urn:microsoft.com/office/officeart/2005/8/layout/vList2"/>
    <dgm:cxn modelId="{F305124D-5FB0-41E1-A455-0CAB5F3D6AD5}" type="presParOf" srcId="{0F94269F-E762-4BD6-820F-07159CE4CFEB}" destId="{C4D83D84-A1E0-41A5-8C21-163B9229074A}" srcOrd="2" destOrd="0" presId="urn:microsoft.com/office/officeart/2005/8/layout/vList2"/>
    <dgm:cxn modelId="{AB54E2E6-2C36-4749-A914-63B68F83C088}" type="presParOf" srcId="{0F94269F-E762-4BD6-820F-07159CE4CFEB}" destId="{CF9344E5-BF74-473E-B2DE-47882D938AEE}" srcOrd="3" destOrd="0" presId="urn:microsoft.com/office/officeart/2005/8/layout/vList2"/>
    <dgm:cxn modelId="{2F4E98F1-3E87-4FDF-A61F-AA3A4E0896F4}" type="presParOf" srcId="{0F94269F-E762-4BD6-820F-07159CE4CFEB}" destId="{542ED0F1-C562-46F3-A1FF-62719499E5B8}" srcOrd="4" destOrd="0" presId="urn:microsoft.com/office/officeart/2005/8/layout/vList2"/>
    <dgm:cxn modelId="{239E24D0-F552-4C7C-9869-CCDD514627ED}" type="presParOf" srcId="{0F94269F-E762-4BD6-820F-07159CE4CFEB}" destId="{3F27BE84-DD84-4ABC-BE51-A6CF90FE63BA}" srcOrd="5" destOrd="0" presId="urn:microsoft.com/office/officeart/2005/8/layout/vList2"/>
    <dgm:cxn modelId="{0B0B4C6D-C075-4B6B-A137-76EE46456C51}" type="presParOf" srcId="{0F94269F-E762-4BD6-820F-07159CE4CFEB}" destId="{D07B0792-BE6E-402C-9923-E70E0E160D76}" srcOrd="6" destOrd="0" presId="urn:microsoft.com/office/officeart/2005/8/layout/vList2"/>
    <dgm:cxn modelId="{EB994EE0-D1BB-45D0-9CC0-9CD2CF4FBA57}" type="presParOf" srcId="{0F94269F-E762-4BD6-820F-07159CE4CFEB}" destId="{679E75C4-B1B3-4E16-BB9C-563FDC7715D3}" srcOrd="7" destOrd="0" presId="urn:microsoft.com/office/officeart/2005/8/layout/vList2"/>
    <dgm:cxn modelId="{5EC17C31-9AF7-4B0E-9174-98E5D4CB3D5E}" type="presParOf" srcId="{0F94269F-E762-4BD6-820F-07159CE4CFEB}" destId="{45F46F7A-2270-4CF4-B067-E79A902CD3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63A10-FE68-4531-874C-3ECBF5880C6B}" type="doc">
      <dgm:prSet loTypeId="urn:microsoft.com/office/officeart/2005/8/layout/chart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90B2AF-098F-4A62-AAB3-990AA40379E4}">
      <dgm:prSet phldrT="[Text]"/>
      <dgm:spPr/>
      <dgm:t>
        <a:bodyPr/>
        <a:lstStyle/>
        <a:p>
          <a:r>
            <a:rPr lang="en-US" smtClean="0"/>
            <a:t>Current detail data</a:t>
          </a:r>
          <a:endParaRPr lang="en-US"/>
        </a:p>
      </dgm:t>
    </dgm:pt>
    <dgm:pt modelId="{BBE23182-C637-4206-B58F-CF1A5EE18E44}" type="parTrans" cxnId="{E19A8C77-7E7F-4C03-9766-092DA40E1D03}">
      <dgm:prSet/>
      <dgm:spPr/>
      <dgm:t>
        <a:bodyPr/>
        <a:lstStyle/>
        <a:p>
          <a:endParaRPr lang="en-US"/>
        </a:p>
      </dgm:t>
    </dgm:pt>
    <dgm:pt modelId="{6F398504-ABAC-4D86-9F51-1147FACFC0C8}" type="sibTrans" cxnId="{E19A8C77-7E7F-4C03-9766-092DA40E1D03}">
      <dgm:prSet/>
      <dgm:spPr/>
      <dgm:t>
        <a:bodyPr/>
        <a:lstStyle/>
        <a:p>
          <a:endParaRPr lang="en-US"/>
        </a:p>
      </dgm:t>
    </dgm:pt>
    <dgm:pt modelId="{20BE67AE-098C-4DF7-B5A2-8654FFEDCFB2}">
      <dgm:prSet/>
      <dgm:spPr/>
      <dgm:t>
        <a:bodyPr/>
        <a:lstStyle/>
        <a:p>
          <a:r>
            <a:rPr lang="en-US" smtClean="0"/>
            <a:t>Older detail data</a:t>
          </a:r>
          <a:endParaRPr lang="en-US" dirty="0"/>
        </a:p>
      </dgm:t>
    </dgm:pt>
    <dgm:pt modelId="{9527C58B-6880-45CE-8557-53FAECD008DE}" type="parTrans" cxnId="{D689B9CD-2A45-4A27-BE3F-F4BC950FFABB}">
      <dgm:prSet/>
      <dgm:spPr/>
      <dgm:t>
        <a:bodyPr/>
        <a:lstStyle/>
        <a:p>
          <a:endParaRPr lang="en-US"/>
        </a:p>
      </dgm:t>
    </dgm:pt>
    <dgm:pt modelId="{A3597078-E5BF-4F35-9F42-B976B9E2568E}" type="sibTrans" cxnId="{D689B9CD-2A45-4A27-BE3F-F4BC950FFABB}">
      <dgm:prSet/>
      <dgm:spPr/>
      <dgm:t>
        <a:bodyPr/>
        <a:lstStyle/>
        <a:p>
          <a:endParaRPr lang="en-US"/>
        </a:p>
      </dgm:t>
    </dgm:pt>
    <dgm:pt modelId="{7EC00215-A7C4-4103-9852-DA853ECD1C3B}">
      <dgm:prSet/>
      <dgm:spPr/>
      <dgm:t>
        <a:bodyPr/>
        <a:lstStyle/>
        <a:p>
          <a:r>
            <a:rPr lang="en-US" smtClean="0"/>
            <a:t>Lighlty summarized data</a:t>
          </a:r>
          <a:endParaRPr lang="en-US" dirty="0"/>
        </a:p>
      </dgm:t>
    </dgm:pt>
    <dgm:pt modelId="{12244603-0A60-443C-9C1C-3223A6BFEA60}" type="parTrans" cxnId="{FAE63801-C56E-4053-8A74-7A03AD4A741C}">
      <dgm:prSet/>
      <dgm:spPr/>
      <dgm:t>
        <a:bodyPr/>
        <a:lstStyle/>
        <a:p>
          <a:endParaRPr lang="en-US"/>
        </a:p>
      </dgm:t>
    </dgm:pt>
    <dgm:pt modelId="{9B98050D-675B-4CB9-9BBD-F85C6C53546E}" type="sibTrans" cxnId="{FAE63801-C56E-4053-8A74-7A03AD4A741C}">
      <dgm:prSet/>
      <dgm:spPr/>
      <dgm:t>
        <a:bodyPr/>
        <a:lstStyle/>
        <a:p>
          <a:endParaRPr lang="en-US"/>
        </a:p>
      </dgm:t>
    </dgm:pt>
    <dgm:pt modelId="{43631119-F4E1-4057-A7C2-B06602A5B37E}">
      <dgm:prSet/>
      <dgm:spPr/>
      <dgm:t>
        <a:bodyPr/>
        <a:lstStyle/>
        <a:p>
          <a:r>
            <a:rPr lang="en-US" smtClean="0"/>
            <a:t>Highly summarized data</a:t>
          </a:r>
          <a:endParaRPr lang="en-US" dirty="0"/>
        </a:p>
      </dgm:t>
    </dgm:pt>
    <dgm:pt modelId="{120BDBEF-8E68-474A-95A8-C4E0CD8A2223}" type="parTrans" cxnId="{C81B3D1E-D408-4E1C-9BF8-ACDED1064420}">
      <dgm:prSet/>
      <dgm:spPr/>
      <dgm:t>
        <a:bodyPr/>
        <a:lstStyle/>
        <a:p>
          <a:endParaRPr lang="en-US"/>
        </a:p>
      </dgm:t>
    </dgm:pt>
    <dgm:pt modelId="{33DDB0F8-8A66-4B9C-BB51-F37095B32D20}" type="sibTrans" cxnId="{C81B3D1E-D408-4E1C-9BF8-ACDED1064420}">
      <dgm:prSet/>
      <dgm:spPr/>
      <dgm:t>
        <a:bodyPr/>
        <a:lstStyle/>
        <a:p>
          <a:endParaRPr lang="en-US"/>
        </a:p>
      </dgm:t>
    </dgm:pt>
    <dgm:pt modelId="{C3E9A8C2-3FA2-4F4A-ACE2-E12FBE1A59D2}">
      <dgm:prSet/>
      <dgm:spPr/>
      <dgm:t>
        <a:bodyPr/>
        <a:lstStyle/>
        <a:p>
          <a:r>
            <a:rPr lang="en-US" smtClean="0"/>
            <a:t>Metadata</a:t>
          </a:r>
          <a:endParaRPr lang="en-US" dirty="0"/>
        </a:p>
      </dgm:t>
    </dgm:pt>
    <dgm:pt modelId="{42B4A077-AA16-4989-BDB2-33A9D742769E}" type="parTrans" cxnId="{48B378E9-E046-4AEF-A5A1-91EC5A35885A}">
      <dgm:prSet/>
      <dgm:spPr/>
      <dgm:t>
        <a:bodyPr/>
        <a:lstStyle/>
        <a:p>
          <a:endParaRPr lang="en-US"/>
        </a:p>
      </dgm:t>
    </dgm:pt>
    <dgm:pt modelId="{5032B270-B280-4367-84B3-3C5563125BA6}" type="sibTrans" cxnId="{48B378E9-E046-4AEF-A5A1-91EC5A35885A}">
      <dgm:prSet/>
      <dgm:spPr/>
      <dgm:t>
        <a:bodyPr/>
        <a:lstStyle/>
        <a:p>
          <a:endParaRPr lang="en-US"/>
        </a:p>
      </dgm:t>
    </dgm:pt>
    <dgm:pt modelId="{D21B30C3-B796-4646-8B51-3E248A054300}" type="pres">
      <dgm:prSet presAssocID="{B3F63A10-FE68-4531-874C-3ECBF5880C6B}" presName="compositeShape" presStyleCnt="0">
        <dgm:presLayoutVars>
          <dgm:chMax val="7"/>
          <dgm:dir/>
          <dgm:resizeHandles val="exact"/>
        </dgm:presLayoutVars>
      </dgm:prSet>
      <dgm:spPr/>
    </dgm:pt>
    <dgm:pt modelId="{474C9A3E-0A35-4363-841E-0B028A831BC7}" type="pres">
      <dgm:prSet presAssocID="{B3F63A10-FE68-4531-874C-3ECBF5880C6B}" presName="wedge1" presStyleLbl="node1" presStyleIdx="0" presStyleCnt="5"/>
      <dgm:spPr/>
    </dgm:pt>
    <dgm:pt modelId="{9DD44A8A-B678-4918-A6D5-9CBA47DB0A6C}" type="pres">
      <dgm:prSet presAssocID="{B3F63A10-FE68-4531-874C-3ECBF5880C6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5C2B1B6-3742-4B43-A038-F7DBB208AC64}" type="pres">
      <dgm:prSet presAssocID="{B3F63A10-FE68-4531-874C-3ECBF5880C6B}" presName="wedge2" presStyleLbl="node1" presStyleIdx="1" presStyleCnt="5"/>
      <dgm:spPr/>
    </dgm:pt>
    <dgm:pt modelId="{06D60ED6-1959-4A60-910F-FBF03C8AE79E}" type="pres">
      <dgm:prSet presAssocID="{B3F63A10-FE68-4531-874C-3ECBF5880C6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C023F95-F1FC-442D-86A4-EA7EB2C0CB21}" type="pres">
      <dgm:prSet presAssocID="{B3F63A10-FE68-4531-874C-3ECBF5880C6B}" presName="wedge3" presStyleLbl="node1" presStyleIdx="2" presStyleCnt="5"/>
      <dgm:spPr/>
    </dgm:pt>
    <dgm:pt modelId="{0303B122-5ACD-465E-81C0-C7061CA34997}" type="pres">
      <dgm:prSet presAssocID="{B3F63A10-FE68-4531-874C-3ECBF5880C6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239D2B8-FC7F-4BF0-AF9F-4D0826E71288}" type="pres">
      <dgm:prSet presAssocID="{B3F63A10-FE68-4531-874C-3ECBF5880C6B}" presName="wedge4" presStyleLbl="node1" presStyleIdx="3" presStyleCnt="5"/>
      <dgm:spPr/>
    </dgm:pt>
    <dgm:pt modelId="{7FE22861-ACCB-4B0B-9BD8-FD2813E8CF4F}" type="pres">
      <dgm:prSet presAssocID="{B3F63A10-FE68-4531-874C-3ECBF5880C6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9329F2C-735C-4A52-9C27-C60064752C9F}" type="pres">
      <dgm:prSet presAssocID="{B3F63A10-FE68-4531-874C-3ECBF5880C6B}" presName="wedge5" presStyleLbl="node1" presStyleIdx="4" presStyleCnt="5"/>
      <dgm:spPr/>
    </dgm:pt>
    <dgm:pt modelId="{3DFC8A36-D797-4FBD-8A5A-48D5C3D32410}" type="pres">
      <dgm:prSet presAssocID="{B3F63A10-FE68-4531-874C-3ECBF5880C6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AE63801-C56E-4053-8A74-7A03AD4A741C}" srcId="{B3F63A10-FE68-4531-874C-3ECBF5880C6B}" destId="{7EC00215-A7C4-4103-9852-DA853ECD1C3B}" srcOrd="2" destOrd="0" parTransId="{12244603-0A60-443C-9C1C-3223A6BFEA60}" sibTransId="{9B98050D-675B-4CB9-9BBD-F85C6C53546E}"/>
    <dgm:cxn modelId="{E19A8C77-7E7F-4C03-9766-092DA40E1D03}" srcId="{B3F63A10-FE68-4531-874C-3ECBF5880C6B}" destId="{7890B2AF-098F-4A62-AAB3-990AA40379E4}" srcOrd="0" destOrd="0" parTransId="{BBE23182-C637-4206-B58F-CF1A5EE18E44}" sibTransId="{6F398504-ABAC-4D86-9F51-1147FACFC0C8}"/>
    <dgm:cxn modelId="{4CDC92DC-46DA-4BFE-AF06-8983B7F7BF1E}" type="presOf" srcId="{C3E9A8C2-3FA2-4F4A-ACE2-E12FBE1A59D2}" destId="{39329F2C-735C-4A52-9C27-C60064752C9F}" srcOrd="0" destOrd="0" presId="urn:microsoft.com/office/officeart/2005/8/layout/chart3"/>
    <dgm:cxn modelId="{47392F49-AE0B-4DBE-92FC-3926A320122B}" type="presOf" srcId="{7890B2AF-098F-4A62-AAB3-990AA40379E4}" destId="{9DD44A8A-B678-4918-A6D5-9CBA47DB0A6C}" srcOrd="1" destOrd="0" presId="urn:microsoft.com/office/officeart/2005/8/layout/chart3"/>
    <dgm:cxn modelId="{27C0B53E-C9AE-4C7D-8B1A-DD0E02B7FEF3}" type="presOf" srcId="{7EC00215-A7C4-4103-9852-DA853ECD1C3B}" destId="{6C023F95-F1FC-442D-86A4-EA7EB2C0CB21}" srcOrd="0" destOrd="0" presId="urn:microsoft.com/office/officeart/2005/8/layout/chart3"/>
    <dgm:cxn modelId="{2ED6B4CB-39FA-4BEE-B771-489C98B8C5A0}" type="presOf" srcId="{20BE67AE-098C-4DF7-B5A2-8654FFEDCFB2}" destId="{06D60ED6-1959-4A60-910F-FBF03C8AE79E}" srcOrd="1" destOrd="0" presId="urn:microsoft.com/office/officeart/2005/8/layout/chart3"/>
    <dgm:cxn modelId="{B7A25B91-F4D0-4242-B206-AC35A2C9F44A}" type="presOf" srcId="{B3F63A10-FE68-4531-874C-3ECBF5880C6B}" destId="{D21B30C3-B796-4646-8B51-3E248A054300}" srcOrd="0" destOrd="0" presId="urn:microsoft.com/office/officeart/2005/8/layout/chart3"/>
    <dgm:cxn modelId="{C81B3D1E-D408-4E1C-9BF8-ACDED1064420}" srcId="{B3F63A10-FE68-4531-874C-3ECBF5880C6B}" destId="{43631119-F4E1-4057-A7C2-B06602A5B37E}" srcOrd="3" destOrd="0" parTransId="{120BDBEF-8E68-474A-95A8-C4E0CD8A2223}" sibTransId="{33DDB0F8-8A66-4B9C-BB51-F37095B32D20}"/>
    <dgm:cxn modelId="{48B378E9-E046-4AEF-A5A1-91EC5A35885A}" srcId="{B3F63A10-FE68-4531-874C-3ECBF5880C6B}" destId="{C3E9A8C2-3FA2-4F4A-ACE2-E12FBE1A59D2}" srcOrd="4" destOrd="0" parTransId="{42B4A077-AA16-4989-BDB2-33A9D742769E}" sibTransId="{5032B270-B280-4367-84B3-3C5563125BA6}"/>
    <dgm:cxn modelId="{542E6BA4-59BE-4E19-AAF2-911967C99E99}" type="presOf" srcId="{43631119-F4E1-4057-A7C2-B06602A5B37E}" destId="{7FE22861-ACCB-4B0B-9BD8-FD2813E8CF4F}" srcOrd="1" destOrd="0" presId="urn:microsoft.com/office/officeart/2005/8/layout/chart3"/>
    <dgm:cxn modelId="{60617689-567E-4FAB-9047-28B7A823E765}" type="presOf" srcId="{7890B2AF-098F-4A62-AAB3-990AA40379E4}" destId="{474C9A3E-0A35-4363-841E-0B028A831BC7}" srcOrd="0" destOrd="0" presId="urn:microsoft.com/office/officeart/2005/8/layout/chart3"/>
    <dgm:cxn modelId="{D689B9CD-2A45-4A27-BE3F-F4BC950FFABB}" srcId="{B3F63A10-FE68-4531-874C-3ECBF5880C6B}" destId="{20BE67AE-098C-4DF7-B5A2-8654FFEDCFB2}" srcOrd="1" destOrd="0" parTransId="{9527C58B-6880-45CE-8557-53FAECD008DE}" sibTransId="{A3597078-E5BF-4F35-9F42-B976B9E2568E}"/>
    <dgm:cxn modelId="{E1EEEA49-EA64-4FAB-AE48-002E5628A234}" type="presOf" srcId="{C3E9A8C2-3FA2-4F4A-ACE2-E12FBE1A59D2}" destId="{3DFC8A36-D797-4FBD-8A5A-48D5C3D32410}" srcOrd="1" destOrd="0" presId="urn:microsoft.com/office/officeart/2005/8/layout/chart3"/>
    <dgm:cxn modelId="{F55A4530-BE8F-4E68-BBC8-9F66972B06D8}" type="presOf" srcId="{43631119-F4E1-4057-A7C2-B06602A5B37E}" destId="{B239D2B8-FC7F-4BF0-AF9F-4D0826E71288}" srcOrd="0" destOrd="0" presId="urn:microsoft.com/office/officeart/2005/8/layout/chart3"/>
    <dgm:cxn modelId="{98FBE408-BEAC-4EEA-800A-4C562CFF9494}" type="presOf" srcId="{7EC00215-A7C4-4103-9852-DA853ECD1C3B}" destId="{0303B122-5ACD-465E-81C0-C7061CA34997}" srcOrd="1" destOrd="0" presId="urn:microsoft.com/office/officeart/2005/8/layout/chart3"/>
    <dgm:cxn modelId="{072E4456-A828-480B-948E-CCB0FDEBFA18}" type="presOf" srcId="{20BE67AE-098C-4DF7-B5A2-8654FFEDCFB2}" destId="{65C2B1B6-3742-4B43-A038-F7DBB208AC64}" srcOrd="0" destOrd="0" presId="urn:microsoft.com/office/officeart/2005/8/layout/chart3"/>
    <dgm:cxn modelId="{73A1F973-71C8-499D-915A-5750B3041E71}" type="presParOf" srcId="{D21B30C3-B796-4646-8B51-3E248A054300}" destId="{474C9A3E-0A35-4363-841E-0B028A831BC7}" srcOrd="0" destOrd="0" presId="urn:microsoft.com/office/officeart/2005/8/layout/chart3"/>
    <dgm:cxn modelId="{4E7AF3B6-D72C-4A66-8D22-CDC046828209}" type="presParOf" srcId="{D21B30C3-B796-4646-8B51-3E248A054300}" destId="{9DD44A8A-B678-4918-A6D5-9CBA47DB0A6C}" srcOrd="1" destOrd="0" presId="urn:microsoft.com/office/officeart/2005/8/layout/chart3"/>
    <dgm:cxn modelId="{FCAF9AA4-1153-410B-9C24-266AD73ADB1C}" type="presParOf" srcId="{D21B30C3-B796-4646-8B51-3E248A054300}" destId="{65C2B1B6-3742-4B43-A038-F7DBB208AC64}" srcOrd="2" destOrd="0" presId="urn:microsoft.com/office/officeart/2005/8/layout/chart3"/>
    <dgm:cxn modelId="{78A6246A-6BDB-4656-814A-A93D99082BE1}" type="presParOf" srcId="{D21B30C3-B796-4646-8B51-3E248A054300}" destId="{06D60ED6-1959-4A60-910F-FBF03C8AE79E}" srcOrd="3" destOrd="0" presId="urn:microsoft.com/office/officeart/2005/8/layout/chart3"/>
    <dgm:cxn modelId="{A842178B-9573-411D-A6AA-7269C57516EC}" type="presParOf" srcId="{D21B30C3-B796-4646-8B51-3E248A054300}" destId="{6C023F95-F1FC-442D-86A4-EA7EB2C0CB21}" srcOrd="4" destOrd="0" presId="urn:microsoft.com/office/officeart/2005/8/layout/chart3"/>
    <dgm:cxn modelId="{93422D00-99DD-4C39-8967-B75FD739B3E0}" type="presParOf" srcId="{D21B30C3-B796-4646-8B51-3E248A054300}" destId="{0303B122-5ACD-465E-81C0-C7061CA34997}" srcOrd="5" destOrd="0" presId="urn:microsoft.com/office/officeart/2005/8/layout/chart3"/>
    <dgm:cxn modelId="{4E1831E3-861B-4D3E-91E3-BA968838CBAA}" type="presParOf" srcId="{D21B30C3-B796-4646-8B51-3E248A054300}" destId="{B239D2B8-FC7F-4BF0-AF9F-4D0826E71288}" srcOrd="6" destOrd="0" presId="urn:microsoft.com/office/officeart/2005/8/layout/chart3"/>
    <dgm:cxn modelId="{D8AC5AB4-D827-4454-B498-9B4FECE58B2B}" type="presParOf" srcId="{D21B30C3-B796-4646-8B51-3E248A054300}" destId="{7FE22861-ACCB-4B0B-9BD8-FD2813E8CF4F}" srcOrd="7" destOrd="0" presId="urn:microsoft.com/office/officeart/2005/8/layout/chart3"/>
    <dgm:cxn modelId="{182445B4-685E-43FB-8129-C2BFCDD6B01C}" type="presParOf" srcId="{D21B30C3-B796-4646-8B51-3E248A054300}" destId="{39329F2C-735C-4A52-9C27-C60064752C9F}" srcOrd="8" destOrd="0" presId="urn:microsoft.com/office/officeart/2005/8/layout/chart3"/>
    <dgm:cxn modelId="{16B3FF62-0C64-430B-B0AD-7939BC29EA80}" type="presParOf" srcId="{D21B30C3-B796-4646-8B51-3E248A054300}" destId="{3DFC8A36-D797-4FBD-8A5A-48D5C3D32410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499A9-F67F-41A2-9C6D-C7DF4285C088}">
      <dsp:nvSpPr>
        <dsp:cNvPr id="0" name=""/>
        <dsp:cNvSpPr/>
      </dsp:nvSpPr>
      <dsp:spPr>
        <a:xfrm>
          <a:off x="0" y="369300"/>
          <a:ext cx="7219950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0133B-1B96-4920-B08D-66E1C9C1A96B}">
      <dsp:nvSpPr>
        <dsp:cNvPr id="0" name=""/>
        <dsp:cNvSpPr/>
      </dsp:nvSpPr>
      <dsp:spPr>
        <a:xfrm>
          <a:off x="360997" y="299"/>
          <a:ext cx="5053965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28" tIns="0" rIns="19102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Model Waterfall</a:t>
          </a:r>
          <a:endParaRPr lang="en-US" sz="2500" b="0" kern="1200" dirty="0"/>
        </a:p>
      </dsp:txBody>
      <dsp:txXfrm>
        <a:off x="397023" y="36325"/>
        <a:ext cx="4981913" cy="665948"/>
      </dsp:txXfrm>
    </dsp:sp>
    <dsp:sp modelId="{0D407A95-34D0-4249-9DD6-C4D075002CEC}">
      <dsp:nvSpPr>
        <dsp:cNvPr id="0" name=""/>
        <dsp:cNvSpPr/>
      </dsp:nvSpPr>
      <dsp:spPr>
        <a:xfrm>
          <a:off x="0" y="1503300"/>
          <a:ext cx="7219950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7988B-DCBD-41FD-B37D-87B1D5A383D6}">
      <dsp:nvSpPr>
        <dsp:cNvPr id="0" name=""/>
        <dsp:cNvSpPr/>
      </dsp:nvSpPr>
      <dsp:spPr>
        <a:xfrm>
          <a:off x="360997" y="1134300"/>
          <a:ext cx="5053965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28" tIns="0" rIns="19102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Model Iterative</a:t>
          </a:r>
          <a:endParaRPr lang="en-US" sz="2500" b="0" kern="1200" dirty="0"/>
        </a:p>
      </dsp:txBody>
      <dsp:txXfrm>
        <a:off x="397023" y="1170326"/>
        <a:ext cx="498191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4099B-9062-46A1-80F6-DF546565990E}">
      <dsp:nvSpPr>
        <dsp:cNvPr id="0" name=""/>
        <dsp:cNvSpPr/>
      </dsp:nvSpPr>
      <dsp:spPr>
        <a:xfrm>
          <a:off x="0" y="133462"/>
          <a:ext cx="8001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Functional Data Warehouse (Data Warehouse Fungsional)</a:t>
          </a:r>
          <a:endParaRPr lang="en-US" sz="2500" kern="1200"/>
        </a:p>
      </dsp:txBody>
      <dsp:txXfrm>
        <a:off x="29271" y="162733"/>
        <a:ext cx="7942458" cy="541083"/>
      </dsp:txXfrm>
    </dsp:sp>
    <dsp:sp modelId="{3E347074-000A-4FE9-9422-D27E52270E4F}">
      <dsp:nvSpPr>
        <dsp:cNvPr id="0" name=""/>
        <dsp:cNvSpPr/>
      </dsp:nvSpPr>
      <dsp:spPr>
        <a:xfrm>
          <a:off x="0" y="805087"/>
          <a:ext cx="8001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Centralized Datawarehouse (Data Warehouse Terpusat)</a:t>
          </a:r>
          <a:endParaRPr lang="en-US" sz="2500" kern="1200" dirty="0" smtClean="0"/>
        </a:p>
      </dsp:txBody>
      <dsp:txXfrm>
        <a:off x="29271" y="834358"/>
        <a:ext cx="7942458" cy="541083"/>
      </dsp:txXfrm>
    </dsp:sp>
    <dsp:sp modelId="{2C596341-1D49-4EF7-A5A8-401118E3B7BF}">
      <dsp:nvSpPr>
        <dsp:cNvPr id="0" name=""/>
        <dsp:cNvSpPr/>
      </dsp:nvSpPr>
      <dsp:spPr>
        <a:xfrm>
          <a:off x="0" y="1476712"/>
          <a:ext cx="8001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Distributed Data Warehouse (Data Warehouse terdistribusi)</a:t>
          </a:r>
          <a:endParaRPr lang="en-US" sz="2500" kern="1200" dirty="0"/>
        </a:p>
      </dsp:txBody>
      <dsp:txXfrm>
        <a:off x="29271" y="1505983"/>
        <a:ext cx="794245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EE89E-9939-458B-B778-693D8DB7C8A6}">
      <dsp:nvSpPr>
        <dsp:cNvPr id="0" name=""/>
        <dsp:cNvSpPr/>
      </dsp:nvSpPr>
      <dsp:spPr>
        <a:xfrm>
          <a:off x="0" y="22860"/>
          <a:ext cx="7924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Operational Data</a:t>
          </a:r>
          <a:endParaRPr lang="en-US" sz="2400" kern="1200"/>
        </a:p>
      </dsp:txBody>
      <dsp:txXfrm>
        <a:off x="28100" y="50960"/>
        <a:ext cx="7868600" cy="519439"/>
      </dsp:txXfrm>
    </dsp:sp>
    <dsp:sp modelId="{C4D83D84-A1E0-41A5-8C21-163B9229074A}">
      <dsp:nvSpPr>
        <dsp:cNvPr id="0" name=""/>
        <dsp:cNvSpPr/>
      </dsp:nvSpPr>
      <dsp:spPr>
        <a:xfrm>
          <a:off x="0" y="667620"/>
          <a:ext cx="7924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Load manager</a:t>
          </a:r>
          <a:endParaRPr lang="en-US" sz="2400" kern="1200" dirty="0"/>
        </a:p>
      </dsp:txBody>
      <dsp:txXfrm>
        <a:off x="28100" y="695720"/>
        <a:ext cx="7868600" cy="519439"/>
      </dsp:txXfrm>
    </dsp:sp>
    <dsp:sp modelId="{542ED0F1-C562-46F3-A1FF-62719499E5B8}">
      <dsp:nvSpPr>
        <dsp:cNvPr id="0" name=""/>
        <dsp:cNvSpPr/>
      </dsp:nvSpPr>
      <dsp:spPr>
        <a:xfrm>
          <a:off x="0" y="1312380"/>
          <a:ext cx="7924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Warehouse Manager</a:t>
          </a:r>
          <a:endParaRPr lang="en-US" sz="2400" kern="1200" dirty="0"/>
        </a:p>
      </dsp:txBody>
      <dsp:txXfrm>
        <a:off x="28100" y="1340480"/>
        <a:ext cx="7868600" cy="519439"/>
      </dsp:txXfrm>
    </dsp:sp>
    <dsp:sp modelId="{D07B0792-BE6E-402C-9923-E70E0E160D76}">
      <dsp:nvSpPr>
        <dsp:cNvPr id="0" name=""/>
        <dsp:cNvSpPr/>
      </dsp:nvSpPr>
      <dsp:spPr>
        <a:xfrm>
          <a:off x="0" y="1957140"/>
          <a:ext cx="7924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Query manager</a:t>
          </a:r>
          <a:endParaRPr lang="en-US" sz="2400" kern="1200" dirty="0"/>
        </a:p>
      </dsp:txBody>
      <dsp:txXfrm>
        <a:off x="28100" y="1985240"/>
        <a:ext cx="7868600" cy="519439"/>
      </dsp:txXfrm>
    </dsp:sp>
    <dsp:sp modelId="{45F46F7A-2270-4CF4-B067-E79A902CD3D7}">
      <dsp:nvSpPr>
        <dsp:cNvPr id="0" name=""/>
        <dsp:cNvSpPr/>
      </dsp:nvSpPr>
      <dsp:spPr>
        <a:xfrm>
          <a:off x="0" y="2601900"/>
          <a:ext cx="7924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End-user Access Tool</a:t>
          </a:r>
          <a:endParaRPr lang="en-US" sz="2400" kern="1200" dirty="0"/>
        </a:p>
      </dsp:txBody>
      <dsp:txXfrm>
        <a:off x="28100" y="2630000"/>
        <a:ext cx="786860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C9A3E-0A35-4363-841E-0B028A831BC7}">
      <dsp:nvSpPr>
        <dsp:cNvPr id="0" name=""/>
        <dsp:cNvSpPr/>
      </dsp:nvSpPr>
      <dsp:spPr>
        <a:xfrm>
          <a:off x="1945713" y="314153"/>
          <a:ext cx="4416552" cy="4416552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Current detail data</a:t>
          </a:r>
          <a:endParaRPr lang="en-US" sz="2000" kern="1200"/>
        </a:p>
      </dsp:txBody>
      <dsp:txXfrm>
        <a:off x="4209722" y="974007"/>
        <a:ext cx="1498473" cy="1025271"/>
      </dsp:txXfrm>
    </dsp:sp>
    <dsp:sp modelId="{65C2B1B6-3742-4B43-A038-F7DBB208AC64}">
      <dsp:nvSpPr>
        <dsp:cNvPr id="0" name=""/>
        <dsp:cNvSpPr/>
      </dsp:nvSpPr>
      <dsp:spPr>
        <a:xfrm>
          <a:off x="1791134" y="527094"/>
          <a:ext cx="4416552" cy="4416552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Older detail data</a:t>
          </a:r>
          <a:endParaRPr lang="en-US" sz="2000" kern="1200" dirty="0"/>
        </a:p>
      </dsp:txBody>
      <dsp:txXfrm>
        <a:off x="4677666" y="2525058"/>
        <a:ext cx="1314450" cy="1109395"/>
      </dsp:txXfrm>
    </dsp:sp>
    <dsp:sp modelId="{6C023F95-F1FC-442D-86A4-EA7EB2C0CB21}">
      <dsp:nvSpPr>
        <dsp:cNvPr id="0" name=""/>
        <dsp:cNvSpPr/>
      </dsp:nvSpPr>
      <dsp:spPr>
        <a:xfrm>
          <a:off x="1791134" y="527094"/>
          <a:ext cx="4416552" cy="4416552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Lighlty summarized data</a:t>
          </a:r>
          <a:endParaRPr lang="en-US" sz="2000" kern="1200" dirty="0"/>
        </a:p>
      </dsp:txBody>
      <dsp:txXfrm>
        <a:off x="3210740" y="3839508"/>
        <a:ext cx="1577340" cy="946404"/>
      </dsp:txXfrm>
    </dsp:sp>
    <dsp:sp modelId="{B239D2B8-FC7F-4BF0-AF9F-4D0826E71288}">
      <dsp:nvSpPr>
        <dsp:cNvPr id="0" name=""/>
        <dsp:cNvSpPr/>
      </dsp:nvSpPr>
      <dsp:spPr>
        <a:xfrm>
          <a:off x="1791134" y="527094"/>
          <a:ext cx="4416552" cy="4416552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Highly summarized data</a:t>
          </a:r>
          <a:endParaRPr lang="en-US" sz="2000" kern="1200" dirty="0"/>
        </a:p>
      </dsp:txBody>
      <dsp:txXfrm>
        <a:off x="2001446" y="2525058"/>
        <a:ext cx="1314450" cy="1109395"/>
      </dsp:txXfrm>
    </dsp:sp>
    <dsp:sp modelId="{39329F2C-735C-4A52-9C27-C60064752C9F}">
      <dsp:nvSpPr>
        <dsp:cNvPr id="0" name=""/>
        <dsp:cNvSpPr/>
      </dsp:nvSpPr>
      <dsp:spPr>
        <a:xfrm>
          <a:off x="1791134" y="527094"/>
          <a:ext cx="4416552" cy="4416552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Metadata</a:t>
          </a:r>
          <a:endParaRPr lang="en-US" sz="2000" kern="1200" dirty="0"/>
        </a:p>
      </dsp:txBody>
      <dsp:txXfrm>
        <a:off x="2435214" y="1200092"/>
        <a:ext cx="1498473" cy="102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DIISI DENGAN FAKULTAS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8337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620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1524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1014174"/>
            <a:ext cx="86868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381000"/>
            <a:ext cx="8305800" cy="594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Metodologi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Model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Tahapan</a:t>
            </a:r>
            <a:r>
              <a:rPr lang="en-US" sz="1800" dirty="0"/>
              <a:t> Pembangunan Model Data Warehouse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11" name="Tombol 01">
            <a:hlinkClick r:id="rId2" action="ppaction://hlinksldjump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Pembuka</a:t>
            </a:r>
            <a:endParaRPr lang="en-US" sz="1300" dirty="0"/>
          </a:p>
        </p:txBody>
      </p:sp>
      <p:sp>
        <p:nvSpPr>
          <p:cNvPr id="9" name="Tombol 02">
            <a:hlinkClick r:id="rId5" action="ppaction://hlinksldjump" highlightClick="1"/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Pustaka</a:t>
            </a:r>
            <a:endParaRPr lang="en-US" sz="1200" dirty="0"/>
          </a:p>
        </p:txBody>
      </p:sp>
      <p:sp>
        <p:nvSpPr>
          <p:cNvPr id="10" name="Tombol 03">
            <a:hlinkClick r:id="" action="ppaction://hlinkshowjump?jump=endshow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Akhiri</a:t>
            </a:r>
            <a:r>
              <a:rPr lang="en-US" sz="1200" dirty="0" smtClean="0"/>
              <a:t> </a:t>
            </a:r>
            <a:r>
              <a:rPr lang="en-US" sz="1200" dirty="0" err="1" smtClean="0"/>
              <a:t>Presentasi</a:t>
            </a:r>
            <a:endParaRPr lang="en-US" sz="1200" dirty="0"/>
          </a:p>
        </p:txBody>
      </p:sp>
      <p:sp>
        <p:nvSpPr>
          <p:cNvPr id="18" name="Tombol 04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04</a:t>
            </a:r>
            <a:endParaRPr lang="en-US" sz="1200" dirty="0"/>
          </a:p>
        </p:txBody>
      </p:sp>
      <p:sp>
        <p:nvSpPr>
          <p:cNvPr id="14" name="Tombol 05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05</a:t>
            </a:r>
            <a:endParaRPr lang="en-US" sz="1200" dirty="0"/>
          </a:p>
        </p:txBody>
      </p:sp>
      <p:sp>
        <p:nvSpPr>
          <p:cNvPr id="12" name="Tombol 06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06</a:t>
            </a:r>
            <a:endParaRPr lang="en-US" sz="1200" dirty="0"/>
          </a:p>
        </p:txBody>
      </p:sp>
      <p:sp>
        <p:nvSpPr>
          <p:cNvPr id="13" name="Tombol 07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07</a:t>
            </a:r>
            <a:endParaRPr lang="en-US" sz="1200" dirty="0"/>
          </a:p>
        </p:txBody>
      </p:sp>
      <p:sp>
        <p:nvSpPr>
          <p:cNvPr id="19" name="Tombol 08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08</a:t>
            </a:r>
            <a:endParaRPr lang="en-US" sz="1200" dirty="0"/>
          </a:p>
        </p:txBody>
      </p:sp>
      <p:sp>
        <p:nvSpPr>
          <p:cNvPr id="17" name="Tombol 09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09</a:t>
            </a:r>
            <a:endParaRPr lang="en-US" sz="1200" dirty="0"/>
          </a:p>
        </p:txBody>
      </p:sp>
      <p:sp>
        <p:nvSpPr>
          <p:cNvPr id="15" name="Tombol 10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10</a:t>
            </a:r>
            <a:endParaRPr lang="en-US" sz="1200" dirty="0"/>
          </a:p>
        </p:txBody>
      </p:sp>
      <p:sp>
        <p:nvSpPr>
          <p:cNvPr id="16" name="Tombol 11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11</a:t>
            </a:r>
            <a:endParaRPr lang="en-US" sz="1200" dirty="0"/>
          </a:p>
        </p:txBody>
      </p:sp>
      <p:sp>
        <p:nvSpPr>
          <p:cNvPr id="20" name="Tombol 12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12</a:t>
            </a:r>
            <a:endParaRPr lang="en-US" sz="12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229600" cy="690563"/>
          </a:xfrm>
        </p:spPr>
        <p:txBody>
          <a:bodyPr/>
          <a:lstStyle/>
          <a:p>
            <a:r>
              <a:rPr lang="en-US" dirty="0" err="1">
                <a:effectLst/>
              </a:rPr>
              <a:t>Komponen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struktur</a:t>
            </a:r>
            <a:r>
              <a:rPr lang="en-US" dirty="0" smtClean="0">
                <a:effectLst/>
              </a:rPr>
              <a:t> data warehouse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9024824"/>
              </p:ext>
            </p:extLst>
          </p:nvPr>
        </p:nvGraphicFramePr>
        <p:xfrm>
          <a:off x="609600" y="990600"/>
          <a:ext cx="815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3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305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Hollander, Anita S, Accounting, Information Technology, and Solution </a:t>
            </a:r>
            <a:r>
              <a:rPr lang="en-US" sz="1800" dirty="0" err="1">
                <a:solidFill>
                  <a:schemeClr val="bg1"/>
                </a:solidFill>
              </a:rPr>
              <a:t>Bisnis</a:t>
            </a:r>
            <a:r>
              <a:rPr lang="en-US" sz="1800" dirty="0">
                <a:solidFill>
                  <a:schemeClr val="bg1"/>
                </a:solidFill>
              </a:rPr>
              <a:t>, McGraw Hill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Charles T. </a:t>
            </a:r>
            <a:r>
              <a:rPr lang="en-US" sz="1800" dirty="0" err="1">
                <a:solidFill>
                  <a:schemeClr val="bg1"/>
                </a:solidFill>
              </a:rPr>
              <a:t>horngen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Pengantar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Akuntansi</a:t>
            </a:r>
            <a:r>
              <a:rPr lang="en-US" sz="1800" dirty="0">
                <a:solidFill>
                  <a:schemeClr val="bg1"/>
                </a:solidFill>
              </a:rPr>
              <a:t> di Indonesia, </a:t>
            </a:r>
            <a:r>
              <a:rPr lang="en-US" sz="1800" dirty="0" err="1">
                <a:solidFill>
                  <a:schemeClr val="bg1"/>
                </a:solidFill>
              </a:rPr>
              <a:t>Salemba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empat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Joseph W. Wilkinson, Accounting and Information Systems, John Wiley and Sons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Raymond McLeod, Management Information Systems, Prentice Hall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Jogiyanto</a:t>
            </a:r>
            <a:r>
              <a:rPr lang="en-US" sz="1800" dirty="0">
                <a:solidFill>
                  <a:schemeClr val="bg1"/>
                </a:solidFill>
              </a:rPr>
              <a:t>. HM, </a:t>
            </a:r>
            <a:r>
              <a:rPr lang="en-US" sz="1800" dirty="0" err="1">
                <a:solidFill>
                  <a:schemeClr val="bg1"/>
                </a:solidFill>
              </a:rPr>
              <a:t>Pengantar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Teknologi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Informasi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Andi</a:t>
            </a:r>
            <a:r>
              <a:rPr lang="en-US" sz="1800" dirty="0">
                <a:solidFill>
                  <a:schemeClr val="bg1"/>
                </a:solidFill>
              </a:rPr>
              <a:t> Offset, Yogyakarta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Jogiyanto</a:t>
            </a:r>
            <a:r>
              <a:rPr lang="en-US" sz="1800" dirty="0">
                <a:solidFill>
                  <a:schemeClr val="bg1"/>
                </a:solidFill>
              </a:rPr>
              <a:t>. HM,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Analis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Desain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Terstruktur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Teori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Aplikasi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Bisnis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Andi</a:t>
            </a:r>
            <a:r>
              <a:rPr lang="en-US" sz="1800" dirty="0">
                <a:solidFill>
                  <a:schemeClr val="bg1"/>
                </a:solidFill>
              </a:rPr>
              <a:t> Offset, Yogyakarta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Jogiyanto</a:t>
            </a:r>
            <a:r>
              <a:rPr lang="en-US" sz="1800" dirty="0">
                <a:solidFill>
                  <a:schemeClr val="bg1"/>
                </a:solidFill>
              </a:rPr>
              <a:t>. HM,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Akuntansi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berbasis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komputer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Andi</a:t>
            </a:r>
            <a:r>
              <a:rPr lang="en-US" sz="1800" dirty="0">
                <a:solidFill>
                  <a:schemeClr val="bg1"/>
                </a:solidFill>
              </a:rPr>
              <a:t> Offset, Yogyakarta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Dadan</a:t>
            </a:r>
            <a:r>
              <a:rPr lang="en-US" sz="1800" dirty="0">
                <a:solidFill>
                  <a:schemeClr val="bg1"/>
                </a:solidFill>
              </a:rPr>
              <a:t> Umar </a:t>
            </a:r>
            <a:r>
              <a:rPr lang="en-US" sz="1800" dirty="0" err="1">
                <a:solidFill>
                  <a:schemeClr val="bg1"/>
                </a:solidFill>
              </a:rPr>
              <a:t>Daihani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Komputerisasi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pengambilan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keputusan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Elex</a:t>
            </a:r>
            <a:r>
              <a:rPr lang="en-US" sz="1800" dirty="0">
                <a:solidFill>
                  <a:schemeClr val="bg1"/>
                </a:solidFill>
              </a:rPr>
              <a:t> Media </a:t>
            </a:r>
            <a:r>
              <a:rPr lang="en-US" sz="1800" dirty="0" err="1">
                <a:solidFill>
                  <a:schemeClr val="bg1"/>
                </a:solidFill>
              </a:rPr>
              <a:t>Komputindo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Husein</a:t>
            </a:r>
            <a:r>
              <a:rPr lang="en-US" sz="1800" dirty="0">
                <a:solidFill>
                  <a:schemeClr val="bg1"/>
                </a:solidFill>
              </a:rPr>
              <a:t> Umar, Business an introduction, </a:t>
            </a:r>
            <a:r>
              <a:rPr lang="en-US" sz="1800" dirty="0" err="1">
                <a:solidFill>
                  <a:schemeClr val="bg1"/>
                </a:solidFill>
              </a:rPr>
              <a:t>Gramedia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Husein</a:t>
            </a:r>
            <a:r>
              <a:rPr lang="en-US" sz="1800" dirty="0">
                <a:solidFill>
                  <a:schemeClr val="bg1"/>
                </a:solidFill>
              </a:rPr>
              <a:t> Umar, </a:t>
            </a:r>
            <a:r>
              <a:rPr lang="en-US" sz="1800" dirty="0" err="1">
                <a:solidFill>
                  <a:schemeClr val="bg1"/>
                </a:solidFill>
              </a:rPr>
              <a:t>Metode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Riset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Bisnis,Gramedia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Philip Kotler, Marketing management, Prentice Hall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Gary </a:t>
            </a:r>
            <a:r>
              <a:rPr lang="en-US" sz="1800" dirty="0" err="1">
                <a:solidFill>
                  <a:schemeClr val="bg1"/>
                </a:solidFill>
              </a:rPr>
              <a:t>Desls</a:t>
            </a:r>
            <a:r>
              <a:rPr lang="en-US" sz="1800" dirty="0">
                <a:solidFill>
                  <a:schemeClr val="bg1"/>
                </a:solidFill>
              </a:rPr>
              <a:t>, Human resource management, Prentice Hall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Gilbert A.C., </a:t>
            </a:r>
            <a:r>
              <a:rPr lang="en-US" sz="1800" dirty="0" err="1">
                <a:solidFill>
                  <a:schemeClr val="bg1"/>
                </a:solidFill>
              </a:rPr>
              <a:t>Dasar-dasar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riset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pemasaran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Erlangga</a:t>
            </a:r>
            <a:r>
              <a:rPr lang="en-US" sz="1800" dirty="0">
                <a:solidFill>
                  <a:schemeClr val="bg1"/>
                </a:solidFill>
              </a:rPr>
              <a:t>, Jakarta </a:t>
            </a:r>
          </a:p>
        </p:txBody>
      </p:sp>
    </p:spTree>
    <p:extLst>
      <p:ext uri="{BB962C8B-B14F-4D97-AF65-F5344CB8AC3E}">
        <p14:creationId xmlns:p14="http://schemas.microsoft.com/office/powerpoint/2010/main" val="39401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153400" cy="690563"/>
          </a:xfrm>
        </p:spPr>
        <p:txBody>
          <a:bodyPr/>
          <a:lstStyle/>
          <a:p>
            <a:r>
              <a:rPr lang="en-US" dirty="0" err="1">
                <a:effectLst/>
              </a:rPr>
              <a:t>Metodologi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Pengembangan</a:t>
            </a:r>
            <a:endParaRPr lang="en-US" dirty="0">
              <a:effectLst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14994819"/>
              </p:ext>
            </p:extLst>
          </p:nvPr>
        </p:nvGraphicFramePr>
        <p:xfrm>
          <a:off x="476250" y="990600"/>
          <a:ext cx="721995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Model Waterfall</a:t>
            </a:r>
            <a:endParaRPr lang="en-US" dirty="0"/>
          </a:p>
        </p:txBody>
      </p:sp>
      <p:pic>
        <p:nvPicPr>
          <p:cNvPr id="1026" name="Picture 2" descr="Photo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" y="1219200"/>
            <a:ext cx="59735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71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Model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berbasiskan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 </a:t>
            </a:r>
            <a:r>
              <a:rPr lang="en-US" sz="2400" dirty="0" err="1"/>
              <a:t>keberlanjutan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menyaring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­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estimasi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 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. Model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 smtClean="0"/>
              <a:t>menerapkan</a:t>
            </a:r>
            <a:r>
              <a:rPr lang="en-US" sz="2400" dirty="0"/>
              <a:t> </a:t>
            </a:r>
            <a:r>
              <a:rPr lang="en-US" sz="2400" dirty="0" err="1"/>
              <a:t>perancangan</a:t>
            </a:r>
            <a:r>
              <a:rPr lang="en-US" sz="2400" dirty="0"/>
              <a:t> model proses yang </a:t>
            </a:r>
            <a:r>
              <a:rPr lang="en-US" sz="2400" dirty="0" err="1"/>
              <a:t>lebih</a:t>
            </a:r>
            <a:r>
              <a:rPr lang="en-US" sz="2400" dirty="0"/>
              <a:t> 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  </a:t>
            </a:r>
            <a:r>
              <a:rPr lang="en-US" sz="2400" dirty="0" err="1"/>
              <a:t>beradaptasi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 </a:t>
            </a:r>
            <a:r>
              <a:rPr lang="en-US" sz="2400" dirty="0" err="1"/>
              <a:t>kebutuhan</a:t>
            </a:r>
            <a:r>
              <a:rPr lang="en-US" sz="2400" dirty="0"/>
              <a:t> 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dimasa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 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fitur­-fitur</a:t>
            </a:r>
            <a:r>
              <a:rPr lang="en-US" sz="2400" dirty="0"/>
              <a:t> yang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peningkatan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 </a:t>
            </a:r>
            <a:r>
              <a:rPr lang="en-US" sz="2400" dirty="0" err="1"/>
              <a:t>kewaktu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Model Iterative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0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Data Warehouse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6250586"/>
              </p:ext>
            </p:extLst>
          </p:nvPr>
        </p:nvGraphicFramePr>
        <p:xfrm>
          <a:off x="609600" y="990600"/>
          <a:ext cx="8001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5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b="1" dirty="0" smtClean="0">
                <a:effectLst/>
              </a:rPr>
              <a:t>Data </a:t>
            </a:r>
            <a:r>
              <a:rPr lang="en-US" b="1" dirty="0">
                <a:effectLst/>
              </a:rPr>
              <a:t>Warehouse </a:t>
            </a:r>
            <a:r>
              <a:rPr lang="en-US" b="1" dirty="0" err="1" smtClean="0">
                <a:effectLst/>
              </a:rPr>
              <a:t>Fungsional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2050" name="Picture 2" descr="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578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2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Centralized </a:t>
            </a:r>
            <a:r>
              <a:rPr lang="en-US" b="1" dirty="0" err="1">
                <a:effectLst/>
              </a:rPr>
              <a:t>Datawarehouse</a:t>
            </a:r>
            <a:r>
              <a:rPr lang="en-US" b="1" dirty="0">
                <a:effectLst/>
              </a:rPr>
              <a:t> </a:t>
            </a:r>
            <a:endParaRPr lang="en-US" dirty="0"/>
          </a:p>
        </p:txBody>
      </p:sp>
      <p:pic>
        <p:nvPicPr>
          <p:cNvPr id="3075" name="Picture 3" descr="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248400" cy="275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31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Distributed Data Warehouse </a:t>
            </a:r>
            <a:endParaRPr lang="en-US" dirty="0"/>
          </a:p>
        </p:txBody>
      </p:sp>
      <p:pic>
        <p:nvPicPr>
          <p:cNvPr id="4098" name="Picture 2" descr="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400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8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7772400" cy="690563"/>
          </a:xfrm>
        </p:spPr>
        <p:txBody>
          <a:bodyPr/>
          <a:lstStyle/>
          <a:p>
            <a:r>
              <a:rPr lang="en-US" dirty="0" err="1">
                <a:effectLst/>
              </a:rPr>
              <a:t>Arsitektur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komponen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utama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216279"/>
              </p:ext>
            </p:extLst>
          </p:nvPr>
        </p:nvGraphicFramePr>
        <p:xfrm>
          <a:off x="685800" y="990600"/>
          <a:ext cx="7924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2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140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Yuwan Jumaryadi</cp:lastModifiedBy>
  <cp:revision>155</cp:revision>
  <dcterms:created xsi:type="dcterms:W3CDTF">2013-02-08T01:55:00Z</dcterms:created>
  <dcterms:modified xsi:type="dcterms:W3CDTF">2018-09-12T02:28:09Z</dcterms:modified>
</cp:coreProperties>
</file>