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Poppins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Fira Sans Extra Condensed Medium"/>
      <p:regular r:id="rId33"/>
      <p:bold r:id="rId34"/>
      <p:italic r:id="rId35"/>
      <p:boldItalic r:id="rId36"/>
    </p:embeddedFont>
    <p:embeddedFont>
      <p:font typeface="Fira Sans Condensed Medium"/>
      <p:regular r:id="rId37"/>
      <p:bold r:id="rId38"/>
      <p:italic r:id="rId39"/>
      <p:boldItalic r:id="rId40"/>
    </p:embeddedFont>
    <p:embeddedFont>
      <p:font typeface="Yeseva On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CondensedMedium-boldItalic.fntdata"/><Relationship Id="rId20" Type="http://schemas.openxmlformats.org/officeDocument/2006/relationships/slide" Target="slides/slide16.xml"/><Relationship Id="rId41" Type="http://schemas.openxmlformats.org/officeDocument/2006/relationships/font" Target="fonts/YesevaOne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Poppins-regular.fnt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regular.fntdata"/><Relationship Id="rId10" Type="http://schemas.openxmlformats.org/officeDocument/2006/relationships/slide" Target="slides/slide6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Medium-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bold.fntdata"/><Relationship Id="rId15" Type="http://schemas.openxmlformats.org/officeDocument/2006/relationships/slide" Target="slides/slide11.xml"/><Relationship Id="rId37" Type="http://schemas.openxmlformats.org/officeDocument/2006/relationships/font" Target="fonts/FiraSansCondensedMedium-regular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Medium-boldItalic.fntdata"/><Relationship Id="rId17" Type="http://schemas.openxmlformats.org/officeDocument/2006/relationships/slide" Target="slides/slide13.xml"/><Relationship Id="rId39" Type="http://schemas.openxmlformats.org/officeDocument/2006/relationships/font" Target="fonts/FiraSansCondensedMedium-italic.fntdata"/><Relationship Id="rId16" Type="http://schemas.openxmlformats.org/officeDocument/2006/relationships/slide" Target="slides/slide12.xml"/><Relationship Id="rId38" Type="http://schemas.openxmlformats.org/officeDocument/2006/relationships/font" Target="fonts/FiraSansCondensedMedium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d2902cdb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d2902cdb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e15352fd7d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e15352fd7d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15352fd7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15352fd7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15352fd7d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15352fd7d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d690f5c6e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d690f5c6e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d690f5c6e3_0_2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d690f5c6e3_0_2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e15352fd7d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e15352fd7d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d690f5c6e3_0_1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d690f5c6e3_0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e2711dd0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e2711dd0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e15352fd7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e15352fd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e15352fd7d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e15352fd7d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e15352f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e15352f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d2902cdb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d2902cdb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e15352fd7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e15352fd7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e15352fd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e15352fd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e15352fd7d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e15352fd7d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e15352fd7d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e15352fd7d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5352fd7d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5352fd7d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e15352fd7d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e15352fd7d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983417" y="1878680"/>
            <a:ext cx="4800896" cy="2636511"/>
          </a:xfrm>
          <a:custGeom>
            <a:rect b="b" l="l" r="r" t="t"/>
            <a:pathLst>
              <a:path extrusionOk="0" h="45138" w="64500">
                <a:moveTo>
                  <a:pt x="0" y="0"/>
                </a:moveTo>
                <a:lnTo>
                  <a:pt x="0" y="45137"/>
                </a:lnTo>
                <a:lnTo>
                  <a:pt x="64500" y="45137"/>
                </a:lnTo>
                <a:lnTo>
                  <a:pt x="64500" y="0"/>
                </a:ln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645167" y="1591011"/>
            <a:ext cx="4803204" cy="2636569"/>
          </a:xfrm>
          <a:custGeom>
            <a:rect b="b" l="l" r="r" t="t"/>
            <a:pathLst>
              <a:path extrusionOk="0" h="45139" w="64531">
                <a:moveTo>
                  <a:pt x="0" y="1"/>
                </a:moveTo>
                <a:lnTo>
                  <a:pt x="0" y="45138"/>
                </a:lnTo>
                <a:lnTo>
                  <a:pt x="64530" y="45138"/>
                </a:lnTo>
                <a:lnTo>
                  <a:pt x="6453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976114" y="1346039"/>
            <a:ext cx="5196877" cy="2615249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748075" y="1613880"/>
            <a:ext cx="5700300" cy="15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Yeseva One"/>
              <a:buNone/>
              <a:defRPr sz="6100"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070288" y="3227965"/>
            <a:ext cx="5003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2A286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7563713" y="507850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462975" y="997213"/>
            <a:ext cx="327550" cy="326775"/>
            <a:chOff x="1559075" y="1307663"/>
            <a:chExt cx="327550" cy="326775"/>
          </a:xfrm>
        </p:grpSpPr>
        <p:sp>
          <p:nvSpPr>
            <p:cNvPr id="16" name="Google Shape;16;p2"/>
            <p:cNvSpPr/>
            <p:nvPr/>
          </p:nvSpPr>
          <p:spPr>
            <a:xfrm>
              <a:off x="1559075" y="1311463"/>
              <a:ext cx="327550" cy="319175"/>
            </a:xfrm>
            <a:custGeom>
              <a:rect b="b" l="l" r="r" t="t"/>
              <a:pathLst>
                <a:path extrusionOk="0" h="12767" w="13102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63250" y="1307663"/>
              <a:ext cx="319200" cy="326775"/>
            </a:xfrm>
            <a:custGeom>
              <a:rect b="b" l="l" r="r" t="t"/>
              <a:pathLst>
                <a:path extrusionOk="0" h="13071" w="12768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408642" y="4338575"/>
            <a:ext cx="1571504" cy="540015"/>
            <a:chOff x="408642" y="4338575"/>
            <a:chExt cx="1571504" cy="540015"/>
          </a:xfrm>
        </p:grpSpPr>
        <p:sp>
          <p:nvSpPr>
            <p:cNvPr id="19" name="Google Shape;19;p2"/>
            <p:cNvSpPr/>
            <p:nvPr/>
          </p:nvSpPr>
          <p:spPr>
            <a:xfrm>
              <a:off x="408642" y="4338575"/>
              <a:ext cx="540695" cy="540013"/>
            </a:xfrm>
            <a:custGeom>
              <a:rect b="b" l="l" r="r" t="t"/>
              <a:pathLst>
                <a:path extrusionOk="0" h="24560" w="24591">
                  <a:moveTo>
                    <a:pt x="12281" y="0"/>
                  </a:moveTo>
                  <a:cubicBezTo>
                    <a:pt x="5502" y="0"/>
                    <a:pt x="31" y="5502"/>
                    <a:pt x="1" y="12280"/>
                  </a:cubicBezTo>
                  <a:cubicBezTo>
                    <a:pt x="31" y="19058"/>
                    <a:pt x="5502" y="24529"/>
                    <a:pt x="12281" y="24560"/>
                  </a:cubicBezTo>
                  <a:cubicBezTo>
                    <a:pt x="19059" y="24560"/>
                    <a:pt x="24560" y="19058"/>
                    <a:pt x="24591" y="12280"/>
                  </a:cubicBezTo>
                  <a:cubicBezTo>
                    <a:pt x="24560" y="5502"/>
                    <a:pt x="19059" y="0"/>
                    <a:pt x="1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2685" y="4338575"/>
              <a:ext cx="540035" cy="540013"/>
            </a:xfrm>
            <a:custGeom>
              <a:rect b="b" l="l" r="r" t="t"/>
              <a:pathLst>
                <a:path extrusionOk="0" h="24560" w="24561">
                  <a:moveTo>
                    <a:pt x="12280" y="0"/>
                  </a:moveTo>
                  <a:cubicBezTo>
                    <a:pt x="5502" y="30"/>
                    <a:pt x="31" y="5502"/>
                    <a:pt x="0" y="12280"/>
                  </a:cubicBezTo>
                  <a:cubicBezTo>
                    <a:pt x="31" y="19058"/>
                    <a:pt x="5502" y="24529"/>
                    <a:pt x="12280" y="24560"/>
                  </a:cubicBezTo>
                  <a:cubicBezTo>
                    <a:pt x="19058" y="24560"/>
                    <a:pt x="24560" y="19058"/>
                    <a:pt x="24560" y="12280"/>
                  </a:cubicBezTo>
                  <a:cubicBezTo>
                    <a:pt x="24560" y="5502"/>
                    <a:pt x="19058" y="0"/>
                    <a:pt x="1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96068" y="4338575"/>
              <a:ext cx="540035" cy="540013"/>
            </a:xfrm>
            <a:custGeom>
              <a:rect b="b" l="l" r="r" t="t"/>
              <a:pathLst>
                <a:path extrusionOk="0" h="24560" w="24561">
                  <a:moveTo>
                    <a:pt x="12281" y="0"/>
                  </a:moveTo>
                  <a:cubicBezTo>
                    <a:pt x="5502" y="0"/>
                    <a:pt x="1" y="5502"/>
                    <a:pt x="1" y="12280"/>
                  </a:cubicBezTo>
                  <a:cubicBezTo>
                    <a:pt x="1" y="19058"/>
                    <a:pt x="5502" y="24529"/>
                    <a:pt x="12281" y="24560"/>
                  </a:cubicBezTo>
                  <a:cubicBezTo>
                    <a:pt x="19059" y="24560"/>
                    <a:pt x="24561" y="19058"/>
                    <a:pt x="24561" y="12280"/>
                  </a:cubicBezTo>
                  <a:cubicBezTo>
                    <a:pt x="24530" y="5502"/>
                    <a:pt x="19059" y="0"/>
                    <a:pt x="12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39451" y="4338577"/>
              <a:ext cx="540695" cy="540013"/>
            </a:xfrm>
            <a:custGeom>
              <a:rect b="b" l="l" r="r" t="t"/>
              <a:pathLst>
                <a:path extrusionOk="0" h="24560" w="24591">
                  <a:moveTo>
                    <a:pt x="12310" y="0"/>
                  </a:moveTo>
                  <a:cubicBezTo>
                    <a:pt x="5532" y="0"/>
                    <a:pt x="30" y="5502"/>
                    <a:pt x="0" y="12280"/>
                  </a:cubicBezTo>
                  <a:cubicBezTo>
                    <a:pt x="30" y="19058"/>
                    <a:pt x="5532" y="24529"/>
                    <a:pt x="12310" y="24560"/>
                  </a:cubicBezTo>
                  <a:cubicBezTo>
                    <a:pt x="19089" y="24560"/>
                    <a:pt x="24560" y="19058"/>
                    <a:pt x="24590" y="12280"/>
                  </a:cubicBezTo>
                  <a:cubicBezTo>
                    <a:pt x="24560" y="5502"/>
                    <a:pt x="19058" y="0"/>
                    <a:pt x="12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7629063" y="15124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37730" y="34752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436798" y="4609694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24888" y="2300625"/>
            <a:ext cx="776650" cy="764450"/>
          </a:xfrm>
          <a:custGeom>
            <a:rect b="b" l="l" r="r" t="t"/>
            <a:pathLst>
              <a:path extrusionOk="0" h="30578" w="31066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032825" y="779127"/>
            <a:ext cx="1069200" cy="566900"/>
          </a:xfrm>
          <a:custGeom>
            <a:rect b="b" l="l" r="r" t="t"/>
            <a:pathLst>
              <a:path extrusionOk="0" h="22676" w="42768">
                <a:moveTo>
                  <a:pt x="30275" y="1"/>
                </a:moveTo>
                <a:lnTo>
                  <a:pt x="29545" y="1764"/>
                </a:lnTo>
                <a:lnTo>
                  <a:pt x="22129" y="19880"/>
                </a:lnTo>
                <a:lnTo>
                  <a:pt x="16384" y="3861"/>
                </a:lnTo>
                <a:lnTo>
                  <a:pt x="15229" y="761"/>
                </a:lnTo>
                <a:lnTo>
                  <a:pt x="14378" y="2858"/>
                </a:lnTo>
                <a:lnTo>
                  <a:pt x="7326" y="20396"/>
                </a:lnTo>
                <a:lnTo>
                  <a:pt x="1885" y="5654"/>
                </a:lnTo>
                <a:lnTo>
                  <a:pt x="1885" y="5654"/>
                </a:lnTo>
                <a:cubicBezTo>
                  <a:pt x="1" y="11308"/>
                  <a:pt x="608" y="17509"/>
                  <a:pt x="3587" y="22676"/>
                </a:cubicBezTo>
                <a:lnTo>
                  <a:pt x="40001" y="22676"/>
                </a:lnTo>
                <a:cubicBezTo>
                  <a:pt x="41825" y="19515"/>
                  <a:pt x="42767" y="15928"/>
                  <a:pt x="42767" y="12311"/>
                </a:cubicBezTo>
                <a:cubicBezTo>
                  <a:pt x="42767" y="9575"/>
                  <a:pt x="42251" y="6840"/>
                  <a:pt x="41187" y="4317"/>
                </a:cubicBezTo>
                <a:lnTo>
                  <a:pt x="36384" y="18603"/>
                </a:lnTo>
                <a:lnTo>
                  <a:pt x="30548" y="822"/>
                </a:lnTo>
                <a:lnTo>
                  <a:pt x="302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4411175" y="380925"/>
            <a:ext cx="326775" cy="297750"/>
            <a:chOff x="5839863" y="283250"/>
            <a:chExt cx="326775" cy="297750"/>
          </a:xfrm>
        </p:grpSpPr>
        <p:sp>
          <p:nvSpPr>
            <p:cNvPr id="29" name="Google Shape;29;p2"/>
            <p:cNvSpPr/>
            <p:nvPr/>
          </p:nvSpPr>
          <p:spPr>
            <a:xfrm>
              <a:off x="5839863" y="283250"/>
              <a:ext cx="326775" cy="297700"/>
            </a:xfrm>
            <a:custGeom>
              <a:rect b="b" l="l" r="r" t="t"/>
              <a:pathLst>
                <a:path extrusionOk="0" h="11908" w="13071">
                  <a:moveTo>
                    <a:pt x="6539" y="0"/>
                  </a:moveTo>
                  <a:cubicBezTo>
                    <a:pt x="5015" y="0"/>
                    <a:pt x="3496" y="585"/>
                    <a:pt x="2341" y="1756"/>
                  </a:cubicBezTo>
                  <a:cubicBezTo>
                    <a:pt x="0" y="4066"/>
                    <a:pt x="0" y="7835"/>
                    <a:pt x="2341" y="10175"/>
                  </a:cubicBezTo>
                  <a:cubicBezTo>
                    <a:pt x="3496" y="11330"/>
                    <a:pt x="5015" y="11908"/>
                    <a:pt x="6539" y="11908"/>
                  </a:cubicBezTo>
                  <a:cubicBezTo>
                    <a:pt x="8063" y="11908"/>
                    <a:pt x="9590" y="11330"/>
                    <a:pt x="10760" y="10175"/>
                  </a:cubicBezTo>
                  <a:cubicBezTo>
                    <a:pt x="13070" y="7835"/>
                    <a:pt x="13070" y="4066"/>
                    <a:pt x="10760" y="1756"/>
                  </a:cubicBezTo>
                  <a:cubicBezTo>
                    <a:pt x="9590" y="585"/>
                    <a:pt x="8063" y="0"/>
                    <a:pt x="6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28763" y="337775"/>
              <a:ext cx="235600" cy="243225"/>
            </a:xfrm>
            <a:custGeom>
              <a:rect b="b" l="l" r="r" t="t"/>
              <a:pathLst>
                <a:path extrusionOk="0" h="9729" w="9424">
                  <a:moveTo>
                    <a:pt x="7599" y="0"/>
                  </a:moveTo>
                  <a:lnTo>
                    <a:pt x="7599" y="0"/>
                  </a:lnTo>
                  <a:cubicBezTo>
                    <a:pt x="3678" y="1034"/>
                    <a:pt x="1247" y="4864"/>
                    <a:pt x="0" y="8906"/>
                  </a:cubicBezTo>
                  <a:cubicBezTo>
                    <a:pt x="945" y="9459"/>
                    <a:pt x="1987" y="9729"/>
                    <a:pt x="3018" y="9729"/>
                  </a:cubicBezTo>
                  <a:cubicBezTo>
                    <a:pt x="4707" y="9729"/>
                    <a:pt x="6369" y="9007"/>
                    <a:pt x="7538" y="7630"/>
                  </a:cubicBezTo>
                  <a:cubicBezTo>
                    <a:pt x="9393" y="5441"/>
                    <a:pt x="9423" y="2219"/>
                    <a:pt x="7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5839875" y="662100"/>
            <a:ext cx="784250" cy="107175"/>
          </a:xfrm>
          <a:custGeom>
            <a:rect b="b" l="l" r="r" t="t"/>
            <a:pathLst>
              <a:path extrusionOk="0" fill="none" h="4287" w="3137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noFill/>
          <a:ln cap="flat" cmpd="sng" w="2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839875" y="795075"/>
            <a:ext cx="784250" cy="106400"/>
          </a:xfrm>
          <a:custGeom>
            <a:rect b="b" l="l" r="r" t="t"/>
            <a:pathLst>
              <a:path extrusionOk="0" fill="none" h="4256" w="3137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noFill/>
          <a:ln cap="flat" cmpd="sng" w="2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rot="-5400000">
            <a:off x="234475" y="1572450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solidFill>
            <a:schemeClr val="accent3"/>
          </a:solidFill>
          <a:ln cap="rnd" cmpd="sng" w="19000">
            <a:solidFill>
              <a:srgbClr val="2A2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573950" y="491838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3325" y="3299550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8787700" y="3555675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6203200" y="1187352"/>
            <a:ext cx="317675" cy="318400"/>
          </a:xfrm>
          <a:custGeom>
            <a:rect b="b" l="l" r="r" t="t"/>
            <a:pathLst>
              <a:path extrusionOk="0" fill="none" h="12736" w="12707">
                <a:moveTo>
                  <a:pt x="12706" y="0"/>
                </a:moveTo>
                <a:lnTo>
                  <a:pt x="1" y="12736"/>
                </a:lnTo>
              </a:path>
            </a:pathLst>
          </a:custGeom>
          <a:solidFill>
            <a:schemeClr val="accent3"/>
          </a:solidFill>
          <a:ln cap="rnd" cmpd="sng" w="19000">
            <a:solidFill>
              <a:srgbClr val="2A2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6345300" y="1197227"/>
            <a:ext cx="317675" cy="317650"/>
          </a:xfrm>
          <a:custGeom>
            <a:rect b="b" l="l" r="r" t="t"/>
            <a:pathLst>
              <a:path extrusionOk="0" fill="none" h="12706" w="12707">
                <a:moveTo>
                  <a:pt x="12706" y="0"/>
                </a:moveTo>
                <a:lnTo>
                  <a:pt x="1" y="12706"/>
                </a:lnTo>
              </a:path>
            </a:pathLst>
          </a:custGeom>
          <a:solidFill>
            <a:schemeClr val="accent3"/>
          </a:solidFill>
          <a:ln cap="rnd" cmpd="sng" w="19000">
            <a:solidFill>
              <a:srgbClr val="2A2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563375" y="4879000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solidFill>
            <a:schemeClr val="accent3"/>
          </a:solidFill>
          <a:ln cap="rnd" cmpd="sng" w="19000">
            <a:solidFill>
              <a:srgbClr val="2A2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502875" y="4429589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549650" y="2586764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49375" y="934438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8239275" y="347525"/>
            <a:ext cx="383000" cy="382250"/>
          </a:xfrm>
          <a:custGeom>
            <a:rect b="b" l="l" r="r" t="t"/>
            <a:pathLst>
              <a:path extrusionOk="0" h="15290" w="15320">
                <a:moveTo>
                  <a:pt x="0" y="0"/>
                </a:moveTo>
                <a:lnTo>
                  <a:pt x="0" y="15289"/>
                </a:lnTo>
                <a:lnTo>
                  <a:pt x="15320" y="152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239275" y="347525"/>
            <a:ext cx="383000" cy="382250"/>
          </a:xfrm>
          <a:custGeom>
            <a:rect b="b" l="l" r="r" t="t"/>
            <a:pathLst>
              <a:path extrusionOk="0" h="15290" w="15320">
                <a:moveTo>
                  <a:pt x="0" y="0"/>
                </a:moveTo>
                <a:lnTo>
                  <a:pt x="15320" y="15289"/>
                </a:lnTo>
                <a:lnTo>
                  <a:pt x="153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8238900" y="1473675"/>
            <a:ext cx="383000" cy="383000"/>
          </a:xfrm>
          <a:custGeom>
            <a:rect b="b" l="l" r="r" t="t"/>
            <a:pathLst>
              <a:path extrusionOk="0" h="15320" w="15320">
                <a:moveTo>
                  <a:pt x="0" y="1"/>
                </a:moveTo>
                <a:lnTo>
                  <a:pt x="0" y="15320"/>
                </a:lnTo>
                <a:lnTo>
                  <a:pt x="15320" y="15320"/>
                </a:lnTo>
                <a:lnTo>
                  <a:pt x="0" y="1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38900" y="1473675"/>
            <a:ext cx="383000" cy="383000"/>
          </a:xfrm>
          <a:custGeom>
            <a:rect b="b" l="l" r="r" t="t"/>
            <a:pathLst>
              <a:path extrusionOk="0" h="15320" w="15320">
                <a:moveTo>
                  <a:pt x="0" y="1"/>
                </a:moveTo>
                <a:lnTo>
                  <a:pt x="15320" y="15320"/>
                </a:lnTo>
                <a:lnTo>
                  <a:pt x="153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238900" y="1098300"/>
            <a:ext cx="383000" cy="383000"/>
          </a:xfrm>
          <a:custGeom>
            <a:rect b="b" l="l" r="r" t="t"/>
            <a:pathLst>
              <a:path extrusionOk="0" h="15320" w="15320">
                <a:moveTo>
                  <a:pt x="0" y="0"/>
                </a:moveTo>
                <a:lnTo>
                  <a:pt x="0" y="15319"/>
                </a:lnTo>
                <a:lnTo>
                  <a:pt x="15320" y="153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238900" y="1098300"/>
            <a:ext cx="383000" cy="383000"/>
          </a:xfrm>
          <a:custGeom>
            <a:rect b="b" l="l" r="r" t="t"/>
            <a:pathLst>
              <a:path extrusionOk="0" h="15320" w="15320">
                <a:moveTo>
                  <a:pt x="0" y="0"/>
                </a:moveTo>
                <a:lnTo>
                  <a:pt x="15320" y="15319"/>
                </a:lnTo>
                <a:lnTo>
                  <a:pt x="153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240025" y="734300"/>
            <a:ext cx="383000" cy="382250"/>
          </a:xfrm>
          <a:custGeom>
            <a:rect b="b" l="l" r="r" t="t"/>
            <a:pathLst>
              <a:path extrusionOk="0" h="15290" w="15320">
                <a:moveTo>
                  <a:pt x="1" y="1"/>
                </a:moveTo>
                <a:lnTo>
                  <a:pt x="1" y="15290"/>
                </a:lnTo>
                <a:lnTo>
                  <a:pt x="15320" y="1529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239650" y="734300"/>
            <a:ext cx="383000" cy="382250"/>
          </a:xfrm>
          <a:custGeom>
            <a:rect b="b" l="l" r="r" t="t"/>
            <a:pathLst>
              <a:path extrusionOk="0" h="15290" w="15320">
                <a:moveTo>
                  <a:pt x="1" y="1"/>
                </a:moveTo>
                <a:lnTo>
                  <a:pt x="15320" y="15290"/>
                </a:lnTo>
                <a:lnTo>
                  <a:pt x="15320" y="1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1"/>
          <p:cNvGrpSpPr/>
          <p:nvPr/>
        </p:nvGrpSpPr>
        <p:grpSpPr>
          <a:xfrm>
            <a:off x="3755863" y="328928"/>
            <a:ext cx="1636825" cy="830459"/>
            <a:chOff x="3755863" y="328928"/>
            <a:chExt cx="1636825" cy="830459"/>
          </a:xfrm>
        </p:grpSpPr>
        <p:sp>
          <p:nvSpPr>
            <p:cNvPr id="324" name="Google Shape;324;p11"/>
            <p:cNvSpPr/>
            <p:nvPr/>
          </p:nvSpPr>
          <p:spPr>
            <a:xfrm>
              <a:off x="4216449" y="328928"/>
              <a:ext cx="715683" cy="704441"/>
            </a:xfrm>
            <a:custGeom>
              <a:rect b="b" l="l" r="r" t="t"/>
              <a:pathLst>
                <a:path extrusionOk="0" h="30578" w="31066">
                  <a:moveTo>
                    <a:pt x="10153" y="0"/>
                  </a:moveTo>
                  <a:lnTo>
                    <a:pt x="10457" y="8754"/>
                  </a:lnTo>
                  <a:lnTo>
                    <a:pt x="1885" y="6930"/>
                  </a:lnTo>
                  <a:lnTo>
                    <a:pt x="7782" y="13435"/>
                  </a:lnTo>
                  <a:lnTo>
                    <a:pt x="1" y="17538"/>
                  </a:lnTo>
                  <a:lnTo>
                    <a:pt x="8694" y="18754"/>
                  </a:lnTo>
                  <a:lnTo>
                    <a:pt x="5411" y="26870"/>
                  </a:lnTo>
                  <a:lnTo>
                    <a:pt x="5411" y="26870"/>
                  </a:lnTo>
                  <a:lnTo>
                    <a:pt x="12828" y="22219"/>
                  </a:lnTo>
                  <a:lnTo>
                    <a:pt x="15533" y="30578"/>
                  </a:lnTo>
                  <a:lnTo>
                    <a:pt x="18238" y="22219"/>
                  </a:lnTo>
                  <a:lnTo>
                    <a:pt x="25655" y="26870"/>
                  </a:lnTo>
                  <a:lnTo>
                    <a:pt x="22372" y="18754"/>
                  </a:lnTo>
                  <a:lnTo>
                    <a:pt x="31065" y="17538"/>
                  </a:lnTo>
                  <a:lnTo>
                    <a:pt x="23284" y="13435"/>
                  </a:lnTo>
                  <a:lnTo>
                    <a:pt x="29180" y="6930"/>
                  </a:lnTo>
                  <a:lnTo>
                    <a:pt x="29180" y="6930"/>
                  </a:lnTo>
                  <a:lnTo>
                    <a:pt x="20609" y="8754"/>
                  </a:lnTo>
                  <a:lnTo>
                    <a:pt x="20913" y="0"/>
                  </a:lnTo>
                  <a:lnTo>
                    <a:pt x="15533" y="6930"/>
                  </a:lnTo>
                  <a:lnTo>
                    <a:pt x="101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4252825" y="515738"/>
              <a:ext cx="642900" cy="643650"/>
            </a:xfrm>
            <a:custGeom>
              <a:rect b="b" l="l" r="r" t="t"/>
              <a:pathLst>
                <a:path extrusionOk="0" h="25746" w="25716">
                  <a:moveTo>
                    <a:pt x="12858" y="0"/>
                  </a:moveTo>
                  <a:cubicBezTo>
                    <a:pt x="5715" y="0"/>
                    <a:pt x="0" y="5745"/>
                    <a:pt x="0" y="12857"/>
                  </a:cubicBezTo>
                  <a:cubicBezTo>
                    <a:pt x="0" y="20000"/>
                    <a:pt x="5715" y="25745"/>
                    <a:pt x="12858" y="25745"/>
                  </a:cubicBezTo>
                  <a:cubicBezTo>
                    <a:pt x="20001" y="25745"/>
                    <a:pt x="25715" y="20000"/>
                    <a:pt x="25715" y="12857"/>
                  </a:cubicBezTo>
                  <a:cubicBezTo>
                    <a:pt x="25715" y="5745"/>
                    <a:pt x="20001" y="0"/>
                    <a:pt x="12858" y="0"/>
                  </a:cubicBezTo>
                  <a:close/>
                </a:path>
              </a:pathLst>
            </a:custGeom>
            <a:solidFill>
              <a:srgbClr val="ECC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4844788" y="598563"/>
              <a:ext cx="547900" cy="547900"/>
            </a:xfrm>
            <a:custGeom>
              <a:rect b="b" l="l" r="r" t="t"/>
              <a:pathLst>
                <a:path extrusionOk="0" fill="none" h="21916" w="21916">
                  <a:moveTo>
                    <a:pt x="10973" y="21915"/>
                  </a:moveTo>
                  <a:lnTo>
                    <a:pt x="10973" y="21915"/>
                  </a:lnTo>
                  <a:cubicBezTo>
                    <a:pt x="4924" y="21885"/>
                    <a:pt x="31" y="16991"/>
                    <a:pt x="0" y="10943"/>
                  </a:cubicBezTo>
                  <a:lnTo>
                    <a:pt x="0" y="10943"/>
                  </a:lnTo>
                  <a:cubicBezTo>
                    <a:pt x="31" y="4894"/>
                    <a:pt x="4924" y="0"/>
                    <a:pt x="10973" y="0"/>
                  </a:cubicBezTo>
                  <a:lnTo>
                    <a:pt x="10973" y="0"/>
                  </a:lnTo>
                  <a:cubicBezTo>
                    <a:pt x="16992" y="0"/>
                    <a:pt x="21885" y="4894"/>
                    <a:pt x="21916" y="10943"/>
                  </a:cubicBezTo>
                  <a:lnTo>
                    <a:pt x="21916" y="10943"/>
                  </a:lnTo>
                  <a:cubicBezTo>
                    <a:pt x="21885" y="16991"/>
                    <a:pt x="16992" y="21885"/>
                    <a:pt x="10973" y="21915"/>
                  </a:cubicBezTo>
                  <a:close/>
                </a:path>
              </a:pathLst>
            </a:custGeom>
            <a:noFill/>
            <a:ln cap="rnd" cmpd="sng" w="104875">
              <a:solidFill>
                <a:srgbClr val="ECCA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3755863" y="598563"/>
              <a:ext cx="547900" cy="547900"/>
            </a:xfrm>
            <a:custGeom>
              <a:rect b="b" l="l" r="r" t="t"/>
              <a:pathLst>
                <a:path extrusionOk="0" fill="none" h="21916" w="21916">
                  <a:moveTo>
                    <a:pt x="10943" y="21915"/>
                  </a:moveTo>
                  <a:lnTo>
                    <a:pt x="10943" y="21915"/>
                  </a:lnTo>
                  <a:cubicBezTo>
                    <a:pt x="16992" y="21885"/>
                    <a:pt x="21885" y="16991"/>
                    <a:pt x="21916" y="10943"/>
                  </a:cubicBezTo>
                  <a:lnTo>
                    <a:pt x="21916" y="10943"/>
                  </a:lnTo>
                  <a:cubicBezTo>
                    <a:pt x="21885" y="4894"/>
                    <a:pt x="16992" y="0"/>
                    <a:pt x="10943" y="0"/>
                  </a:cubicBezTo>
                  <a:lnTo>
                    <a:pt x="10943" y="0"/>
                  </a:lnTo>
                  <a:cubicBezTo>
                    <a:pt x="4894" y="0"/>
                    <a:pt x="0" y="4894"/>
                    <a:pt x="0" y="10943"/>
                  </a:cubicBezTo>
                  <a:lnTo>
                    <a:pt x="0" y="10943"/>
                  </a:lnTo>
                  <a:cubicBezTo>
                    <a:pt x="0" y="16991"/>
                    <a:pt x="4894" y="21885"/>
                    <a:pt x="10943" y="21915"/>
                  </a:cubicBezTo>
                  <a:close/>
                </a:path>
              </a:pathLst>
            </a:custGeom>
            <a:noFill/>
            <a:ln cap="rnd" cmpd="sng" w="104875">
              <a:solidFill>
                <a:srgbClr val="ECCA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4372138" y="676813"/>
              <a:ext cx="380725" cy="148975"/>
            </a:xfrm>
            <a:custGeom>
              <a:rect b="b" l="l" r="r" t="t"/>
              <a:pathLst>
                <a:path extrusionOk="0" h="5959" w="15229">
                  <a:moveTo>
                    <a:pt x="7599" y="1"/>
                  </a:moveTo>
                  <a:cubicBezTo>
                    <a:pt x="3405" y="1"/>
                    <a:pt x="0" y="1338"/>
                    <a:pt x="0" y="2980"/>
                  </a:cubicBezTo>
                  <a:cubicBezTo>
                    <a:pt x="0" y="4621"/>
                    <a:pt x="3405" y="5958"/>
                    <a:pt x="7599" y="5958"/>
                  </a:cubicBezTo>
                  <a:cubicBezTo>
                    <a:pt x="11824" y="5958"/>
                    <a:pt x="15229" y="4621"/>
                    <a:pt x="15229" y="2980"/>
                  </a:cubicBezTo>
                  <a:cubicBezTo>
                    <a:pt x="15229" y="1338"/>
                    <a:pt x="11824" y="1"/>
                    <a:pt x="7599" y="1"/>
                  </a:cubicBezTo>
                  <a:close/>
                </a:path>
              </a:pathLst>
            </a:custGeom>
            <a:solidFill>
              <a:srgbClr val="FB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4477013" y="688213"/>
              <a:ext cx="155025" cy="132800"/>
            </a:xfrm>
            <a:custGeom>
              <a:rect b="b" l="l" r="r" t="t"/>
              <a:pathLst>
                <a:path extrusionOk="0" h="5312" w="6201">
                  <a:moveTo>
                    <a:pt x="3556" y="1"/>
                  </a:moveTo>
                  <a:cubicBezTo>
                    <a:pt x="1185" y="1"/>
                    <a:pt x="0" y="2858"/>
                    <a:pt x="1672" y="4530"/>
                  </a:cubicBezTo>
                  <a:cubicBezTo>
                    <a:pt x="2212" y="5070"/>
                    <a:pt x="2876" y="5312"/>
                    <a:pt x="3527" y="5312"/>
                  </a:cubicBezTo>
                  <a:cubicBezTo>
                    <a:pt x="4892" y="5312"/>
                    <a:pt x="6201" y="4250"/>
                    <a:pt x="6201" y="2645"/>
                  </a:cubicBezTo>
                  <a:cubicBezTo>
                    <a:pt x="6201" y="1186"/>
                    <a:pt x="5015" y="1"/>
                    <a:pt x="3556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11"/>
          <p:cNvSpPr/>
          <p:nvPr/>
        </p:nvSpPr>
        <p:spPr>
          <a:xfrm>
            <a:off x="1021075" y="594171"/>
            <a:ext cx="732756" cy="740332"/>
          </a:xfrm>
          <a:custGeom>
            <a:rect b="b" l="l" r="r" t="t"/>
            <a:pathLst>
              <a:path extrusionOk="0" h="38695" w="38299">
                <a:moveTo>
                  <a:pt x="19150" y="1"/>
                </a:moveTo>
                <a:cubicBezTo>
                  <a:pt x="8572" y="31"/>
                  <a:pt x="0" y="8603"/>
                  <a:pt x="0" y="19150"/>
                </a:cubicBezTo>
                <a:lnTo>
                  <a:pt x="0" y="38694"/>
                </a:lnTo>
                <a:lnTo>
                  <a:pt x="38299" y="38694"/>
                </a:lnTo>
                <a:lnTo>
                  <a:pt x="38299" y="19150"/>
                </a:lnTo>
                <a:cubicBezTo>
                  <a:pt x="38268" y="8603"/>
                  <a:pt x="29727" y="31"/>
                  <a:pt x="19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10016" y="551140"/>
            <a:ext cx="289054" cy="572846"/>
          </a:xfrm>
          <a:custGeom>
            <a:rect b="b" l="l" r="r" t="t"/>
            <a:pathLst>
              <a:path extrusionOk="0" fill="none" h="29941" w="15108">
                <a:moveTo>
                  <a:pt x="13284" y="0"/>
                </a:moveTo>
                <a:cubicBezTo>
                  <a:pt x="15107" y="10730"/>
                  <a:pt x="8907" y="23709"/>
                  <a:pt x="1" y="29940"/>
                </a:cubicBezTo>
              </a:path>
            </a:pathLst>
          </a:custGeom>
          <a:noFill/>
          <a:ln cap="flat" cmpd="sng" w="987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003625" y="1014071"/>
            <a:ext cx="377446" cy="549581"/>
          </a:xfrm>
          <a:custGeom>
            <a:rect b="b" l="l" r="r" t="t"/>
            <a:pathLst>
              <a:path extrusionOk="0" fill="none" h="28725" w="19728">
                <a:moveTo>
                  <a:pt x="0" y="13466"/>
                </a:moveTo>
                <a:cubicBezTo>
                  <a:pt x="1672" y="9362"/>
                  <a:pt x="4894" y="6049"/>
                  <a:pt x="8450" y="3405"/>
                </a:cubicBezTo>
                <a:cubicBezTo>
                  <a:pt x="10882" y="1611"/>
                  <a:pt x="13891" y="0"/>
                  <a:pt x="16779" y="882"/>
                </a:cubicBezTo>
                <a:cubicBezTo>
                  <a:pt x="17751" y="1155"/>
                  <a:pt x="18572" y="1794"/>
                  <a:pt x="19058" y="2645"/>
                </a:cubicBezTo>
                <a:cubicBezTo>
                  <a:pt x="19332" y="3222"/>
                  <a:pt x="19484" y="3861"/>
                  <a:pt x="19484" y="4499"/>
                </a:cubicBezTo>
                <a:cubicBezTo>
                  <a:pt x="19727" y="7356"/>
                  <a:pt x="19362" y="10213"/>
                  <a:pt x="18390" y="12918"/>
                </a:cubicBezTo>
                <a:cubicBezTo>
                  <a:pt x="17660" y="15016"/>
                  <a:pt x="16596" y="17022"/>
                  <a:pt x="16323" y="19241"/>
                </a:cubicBezTo>
                <a:cubicBezTo>
                  <a:pt x="15958" y="22615"/>
                  <a:pt x="17599" y="25867"/>
                  <a:pt x="19454" y="28724"/>
                </a:cubicBezTo>
              </a:path>
            </a:pathLst>
          </a:custGeom>
          <a:noFill/>
          <a:ln cap="flat" cmpd="sng" w="987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539840" y="823312"/>
            <a:ext cx="243098" cy="393135"/>
          </a:xfrm>
          <a:custGeom>
            <a:rect b="b" l="l" r="r" t="t"/>
            <a:pathLst>
              <a:path extrusionOk="0" fill="none" h="20548" w="12706">
                <a:moveTo>
                  <a:pt x="12706" y="20548"/>
                </a:moveTo>
                <a:cubicBezTo>
                  <a:pt x="10152" y="19332"/>
                  <a:pt x="7569" y="18116"/>
                  <a:pt x="5350" y="16384"/>
                </a:cubicBezTo>
                <a:cubicBezTo>
                  <a:pt x="3131" y="14621"/>
                  <a:pt x="1246" y="12250"/>
                  <a:pt x="639" y="9514"/>
                </a:cubicBezTo>
                <a:cubicBezTo>
                  <a:pt x="0" y="6748"/>
                  <a:pt x="791" y="3557"/>
                  <a:pt x="3009" y="1824"/>
                </a:cubicBezTo>
                <a:cubicBezTo>
                  <a:pt x="5107" y="153"/>
                  <a:pt x="7964" y="31"/>
                  <a:pt x="10608" y="1"/>
                </a:cubicBezTo>
              </a:path>
            </a:pathLst>
          </a:custGeom>
          <a:noFill/>
          <a:ln cap="flat" cmpd="sng" w="987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1366529" y="523225"/>
            <a:ext cx="285553" cy="366387"/>
          </a:xfrm>
          <a:custGeom>
            <a:rect b="b" l="l" r="r" t="t"/>
            <a:pathLst>
              <a:path extrusionOk="0" fill="none" h="19150" w="14925">
                <a:moveTo>
                  <a:pt x="3982" y="0"/>
                </a:moveTo>
                <a:cubicBezTo>
                  <a:pt x="1095" y="4408"/>
                  <a:pt x="0" y="9727"/>
                  <a:pt x="851" y="14925"/>
                </a:cubicBezTo>
                <a:cubicBezTo>
                  <a:pt x="973" y="15867"/>
                  <a:pt x="1307" y="16779"/>
                  <a:pt x="1794" y="17630"/>
                </a:cubicBezTo>
                <a:cubicBezTo>
                  <a:pt x="2280" y="18451"/>
                  <a:pt x="3161" y="18998"/>
                  <a:pt x="4134" y="19089"/>
                </a:cubicBezTo>
                <a:cubicBezTo>
                  <a:pt x="5745" y="19150"/>
                  <a:pt x="6931" y="17660"/>
                  <a:pt x="7782" y="16323"/>
                </a:cubicBezTo>
                <a:cubicBezTo>
                  <a:pt x="8937" y="14560"/>
                  <a:pt x="10061" y="12767"/>
                  <a:pt x="11247" y="11034"/>
                </a:cubicBezTo>
                <a:cubicBezTo>
                  <a:pt x="12250" y="9636"/>
                  <a:pt x="13344" y="8177"/>
                  <a:pt x="14925" y="7478"/>
                </a:cubicBezTo>
              </a:path>
            </a:pathLst>
          </a:custGeom>
          <a:noFill/>
          <a:ln cap="flat" cmpd="sng" w="987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2143674" y="1279037"/>
            <a:ext cx="6160234" cy="3363909"/>
          </a:xfrm>
          <a:custGeom>
            <a:rect b="b" l="l" r="r" t="t"/>
            <a:pathLst>
              <a:path extrusionOk="0" h="45138" w="64500">
                <a:moveTo>
                  <a:pt x="0" y="0"/>
                </a:moveTo>
                <a:lnTo>
                  <a:pt x="0" y="45137"/>
                </a:lnTo>
                <a:lnTo>
                  <a:pt x="64500" y="45137"/>
                </a:lnTo>
                <a:lnTo>
                  <a:pt x="64500" y="0"/>
                </a:ln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1947582" y="1076731"/>
            <a:ext cx="6163194" cy="3363984"/>
          </a:xfrm>
          <a:custGeom>
            <a:rect b="b" l="l" r="r" t="t"/>
            <a:pathLst>
              <a:path extrusionOk="0" h="45139" w="64531">
                <a:moveTo>
                  <a:pt x="0" y="1"/>
                </a:moveTo>
                <a:lnTo>
                  <a:pt x="0" y="45138"/>
                </a:lnTo>
                <a:lnTo>
                  <a:pt x="64530" y="45138"/>
                </a:lnTo>
                <a:lnTo>
                  <a:pt x="6453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1240128" y="903359"/>
            <a:ext cx="6668334" cy="3336782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2149438" y="226950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537730" y="34752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8644098" y="4668119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5569650" y="4826563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623800" y="3739075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4036313" y="4352927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428363" y="3401000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dk2"/>
          </a:solidFill>
          <a:ln cap="flat" cmpd="sng" w="71425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388300" y="390625"/>
            <a:ext cx="326775" cy="297700"/>
          </a:xfrm>
          <a:custGeom>
            <a:rect b="b" l="l" r="r" t="t"/>
            <a:pathLst>
              <a:path extrusionOk="0" h="11908" w="13071">
                <a:moveTo>
                  <a:pt x="6539" y="0"/>
                </a:moveTo>
                <a:cubicBezTo>
                  <a:pt x="5015" y="0"/>
                  <a:pt x="3496" y="585"/>
                  <a:pt x="2341" y="1756"/>
                </a:cubicBezTo>
                <a:cubicBezTo>
                  <a:pt x="0" y="4066"/>
                  <a:pt x="0" y="7835"/>
                  <a:pt x="2341" y="10175"/>
                </a:cubicBezTo>
                <a:cubicBezTo>
                  <a:pt x="3496" y="11330"/>
                  <a:pt x="5015" y="11908"/>
                  <a:pt x="6539" y="11908"/>
                </a:cubicBezTo>
                <a:cubicBezTo>
                  <a:pt x="8063" y="11908"/>
                  <a:pt x="9590" y="11330"/>
                  <a:pt x="10760" y="10175"/>
                </a:cubicBezTo>
                <a:cubicBezTo>
                  <a:pt x="13070" y="7835"/>
                  <a:pt x="13070" y="4066"/>
                  <a:pt x="10760" y="1756"/>
                </a:cubicBezTo>
                <a:cubicBezTo>
                  <a:pt x="9590" y="585"/>
                  <a:pt x="8063" y="0"/>
                  <a:pt x="6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1"/>
          <p:cNvSpPr/>
          <p:nvPr/>
        </p:nvSpPr>
        <p:spPr>
          <a:xfrm>
            <a:off x="8477200" y="445150"/>
            <a:ext cx="235600" cy="243225"/>
          </a:xfrm>
          <a:custGeom>
            <a:rect b="b" l="l" r="r" t="t"/>
            <a:pathLst>
              <a:path extrusionOk="0" h="9729" w="9424">
                <a:moveTo>
                  <a:pt x="7599" y="0"/>
                </a:moveTo>
                <a:lnTo>
                  <a:pt x="7599" y="0"/>
                </a:lnTo>
                <a:cubicBezTo>
                  <a:pt x="3678" y="1034"/>
                  <a:pt x="1247" y="4864"/>
                  <a:pt x="0" y="8906"/>
                </a:cubicBezTo>
                <a:cubicBezTo>
                  <a:pt x="945" y="9459"/>
                  <a:pt x="1987" y="9729"/>
                  <a:pt x="3018" y="9729"/>
                </a:cubicBezTo>
                <a:cubicBezTo>
                  <a:pt x="4707" y="9729"/>
                  <a:pt x="6369" y="9007"/>
                  <a:pt x="7538" y="7630"/>
                </a:cubicBezTo>
                <a:cubicBezTo>
                  <a:pt x="9393" y="5441"/>
                  <a:pt x="9423" y="2219"/>
                  <a:pt x="75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1"/>
          <p:cNvSpPr/>
          <p:nvPr/>
        </p:nvSpPr>
        <p:spPr>
          <a:xfrm>
            <a:off x="284350" y="1990177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1"/>
          <p:cNvSpPr/>
          <p:nvPr/>
        </p:nvSpPr>
        <p:spPr>
          <a:xfrm>
            <a:off x="717088" y="4888002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1"/>
          <p:cNvSpPr/>
          <p:nvPr/>
        </p:nvSpPr>
        <p:spPr>
          <a:xfrm>
            <a:off x="7114988" y="749200"/>
            <a:ext cx="318425" cy="318400"/>
          </a:xfrm>
          <a:custGeom>
            <a:rect b="b" l="l" r="r" t="t"/>
            <a:pathLst>
              <a:path extrusionOk="0" fill="none" h="12736" w="12737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1"/>
          <p:cNvSpPr/>
          <p:nvPr/>
        </p:nvSpPr>
        <p:spPr>
          <a:xfrm>
            <a:off x="7257838" y="759075"/>
            <a:ext cx="317675" cy="317650"/>
          </a:xfrm>
          <a:custGeom>
            <a:rect b="b" l="l" r="r" t="t"/>
            <a:pathLst>
              <a:path extrusionOk="0" fill="none" h="12706" w="12707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1"/>
          <p:cNvSpPr/>
          <p:nvPr/>
        </p:nvSpPr>
        <p:spPr>
          <a:xfrm>
            <a:off x="1322413" y="4078425"/>
            <a:ext cx="318425" cy="318400"/>
          </a:xfrm>
          <a:custGeom>
            <a:rect b="b" l="l" r="r" t="t"/>
            <a:pathLst>
              <a:path extrusionOk="0" fill="none" h="12736" w="12737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1"/>
          <p:cNvSpPr/>
          <p:nvPr/>
        </p:nvSpPr>
        <p:spPr>
          <a:xfrm>
            <a:off x="1465263" y="4088300"/>
            <a:ext cx="317675" cy="317650"/>
          </a:xfrm>
          <a:custGeom>
            <a:rect b="b" l="l" r="r" t="t"/>
            <a:pathLst>
              <a:path extrusionOk="0" fill="none" h="12706" w="12707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11"/>
          <p:cNvGrpSpPr/>
          <p:nvPr/>
        </p:nvGrpSpPr>
        <p:grpSpPr>
          <a:xfrm>
            <a:off x="8303908" y="2285342"/>
            <a:ext cx="681636" cy="572807"/>
            <a:chOff x="8303908" y="2285342"/>
            <a:chExt cx="681636" cy="572807"/>
          </a:xfrm>
        </p:grpSpPr>
        <p:sp>
          <p:nvSpPr>
            <p:cNvPr id="354" name="Google Shape;354;p11"/>
            <p:cNvSpPr/>
            <p:nvPr/>
          </p:nvSpPr>
          <p:spPr>
            <a:xfrm flipH="1" rot="5400000">
              <a:off x="8463259" y="2543718"/>
              <a:ext cx="120259" cy="438962"/>
            </a:xfrm>
            <a:custGeom>
              <a:rect b="b" l="l" r="r" t="t"/>
              <a:pathLst>
                <a:path extrusionOk="0" fill="none" h="29515" w="8086">
                  <a:moveTo>
                    <a:pt x="8086" y="1"/>
                  </a:moveTo>
                  <a:cubicBezTo>
                    <a:pt x="8086" y="1"/>
                    <a:pt x="0" y="6262"/>
                    <a:pt x="426" y="29515"/>
                  </a:cubicBezTo>
                </a:path>
              </a:pathLst>
            </a:custGeom>
            <a:noFill/>
            <a:ln cap="rnd" cmpd="sng" w="23550">
              <a:solidFill>
                <a:srgbClr val="2A2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 flipH="1" rot="5400000">
              <a:off x="8725423" y="2333987"/>
              <a:ext cx="182634" cy="337606"/>
            </a:xfrm>
            <a:custGeom>
              <a:rect b="b" l="l" r="r" t="t"/>
              <a:pathLst>
                <a:path extrusionOk="0" h="22700" w="12280">
                  <a:moveTo>
                    <a:pt x="7695" y="0"/>
                  </a:moveTo>
                  <a:cubicBezTo>
                    <a:pt x="6011" y="0"/>
                    <a:pt x="4435" y="1059"/>
                    <a:pt x="3860" y="2760"/>
                  </a:cubicBezTo>
                  <a:lnTo>
                    <a:pt x="0" y="21818"/>
                  </a:lnTo>
                  <a:lnTo>
                    <a:pt x="2462" y="22700"/>
                  </a:lnTo>
                  <a:lnTo>
                    <a:pt x="11490" y="5466"/>
                  </a:lnTo>
                  <a:cubicBezTo>
                    <a:pt x="12280" y="3338"/>
                    <a:pt x="11186" y="998"/>
                    <a:pt x="9058" y="238"/>
                  </a:cubicBezTo>
                  <a:cubicBezTo>
                    <a:pt x="8607" y="77"/>
                    <a:pt x="8147" y="0"/>
                    <a:pt x="7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 flipH="1" rot="5400000">
              <a:off x="8478659" y="2460564"/>
              <a:ext cx="181742" cy="336713"/>
            </a:xfrm>
            <a:custGeom>
              <a:rect b="b" l="l" r="r" t="t"/>
              <a:pathLst>
                <a:path extrusionOk="0" h="22640" w="12220">
                  <a:moveTo>
                    <a:pt x="9787" y="0"/>
                  </a:moveTo>
                  <a:lnTo>
                    <a:pt x="760" y="17235"/>
                  </a:lnTo>
                  <a:cubicBezTo>
                    <a:pt x="0" y="19332"/>
                    <a:pt x="1094" y="21672"/>
                    <a:pt x="3222" y="22402"/>
                  </a:cubicBezTo>
                  <a:cubicBezTo>
                    <a:pt x="3668" y="22563"/>
                    <a:pt x="4123" y="22640"/>
                    <a:pt x="4571" y="22640"/>
                  </a:cubicBezTo>
                  <a:cubicBezTo>
                    <a:pt x="6231" y="22640"/>
                    <a:pt x="7791" y="21591"/>
                    <a:pt x="8389" y="19940"/>
                  </a:cubicBezTo>
                  <a:lnTo>
                    <a:pt x="12219" y="882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 flipH="1" rot="5400000">
              <a:off x="8454564" y="2367304"/>
              <a:ext cx="343138" cy="181920"/>
            </a:xfrm>
            <a:custGeom>
              <a:rect b="b" l="l" r="r" t="t"/>
              <a:pathLst>
                <a:path extrusionOk="0" h="12232" w="23072">
                  <a:moveTo>
                    <a:pt x="943" y="0"/>
                  </a:moveTo>
                  <a:lnTo>
                    <a:pt x="1" y="2402"/>
                  </a:lnTo>
                  <a:lnTo>
                    <a:pt x="16962" y="11916"/>
                  </a:lnTo>
                  <a:cubicBezTo>
                    <a:pt x="17465" y="12130"/>
                    <a:pt x="17987" y="12231"/>
                    <a:pt x="18502" y="12231"/>
                  </a:cubicBezTo>
                  <a:cubicBezTo>
                    <a:pt x="20103" y="12231"/>
                    <a:pt x="21629" y="11253"/>
                    <a:pt x="22250" y="9666"/>
                  </a:cubicBezTo>
                  <a:cubicBezTo>
                    <a:pt x="23071" y="7539"/>
                    <a:pt x="22007" y="5168"/>
                    <a:pt x="19880" y="4408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 flipH="1" rot="5400000">
              <a:off x="8569528" y="2601546"/>
              <a:ext cx="346752" cy="166453"/>
            </a:xfrm>
            <a:custGeom>
              <a:rect b="b" l="l" r="r" t="t"/>
              <a:pathLst>
                <a:path extrusionOk="0" h="11192" w="23315">
                  <a:moveTo>
                    <a:pt x="4529" y="0"/>
                  </a:moveTo>
                  <a:cubicBezTo>
                    <a:pt x="2826" y="0"/>
                    <a:pt x="1227" y="1083"/>
                    <a:pt x="670" y="2803"/>
                  </a:cubicBezTo>
                  <a:cubicBezTo>
                    <a:pt x="1" y="4961"/>
                    <a:pt x="1186" y="7240"/>
                    <a:pt x="3345" y="7909"/>
                  </a:cubicBezTo>
                  <a:lnTo>
                    <a:pt x="22524" y="11192"/>
                  </a:lnTo>
                  <a:lnTo>
                    <a:pt x="23314" y="8760"/>
                  </a:lnTo>
                  <a:lnTo>
                    <a:pt x="5837" y="219"/>
                  </a:lnTo>
                  <a:cubicBezTo>
                    <a:pt x="5405" y="71"/>
                    <a:pt x="4963" y="0"/>
                    <a:pt x="4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 flipH="1" rot="5400000">
              <a:off x="8690709" y="2468596"/>
              <a:ext cx="206609" cy="324726"/>
            </a:xfrm>
            <a:custGeom>
              <a:rect b="b" l="l" r="r" t="t"/>
              <a:pathLst>
                <a:path extrusionOk="0" h="21834" w="13892">
                  <a:moveTo>
                    <a:pt x="4563" y="1"/>
                  </a:moveTo>
                  <a:cubicBezTo>
                    <a:pt x="3972" y="1"/>
                    <a:pt x="3370" y="131"/>
                    <a:pt x="2797" y="404"/>
                  </a:cubicBezTo>
                  <a:cubicBezTo>
                    <a:pt x="851" y="1316"/>
                    <a:pt x="0" y="3626"/>
                    <a:pt x="821" y="5602"/>
                  </a:cubicBezTo>
                  <a:lnTo>
                    <a:pt x="11581" y="21833"/>
                  </a:lnTo>
                  <a:lnTo>
                    <a:pt x="13891" y="20709"/>
                  </a:lnTo>
                  <a:lnTo>
                    <a:pt x="8116" y="2137"/>
                  </a:lnTo>
                  <a:cubicBezTo>
                    <a:pt x="7383" y="778"/>
                    <a:pt x="6006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 flipH="1" rot="5400000">
              <a:off x="8465504" y="2342071"/>
              <a:ext cx="210223" cy="328206"/>
            </a:xfrm>
            <a:custGeom>
              <a:rect b="b" l="l" r="r" t="t"/>
              <a:pathLst>
                <a:path extrusionOk="0" h="22068" w="14135">
                  <a:moveTo>
                    <a:pt x="2341" y="0"/>
                  </a:moveTo>
                  <a:lnTo>
                    <a:pt x="0" y="1094"/>
                  </a:lnTo>
                  <a:lnTo>
                    <a:pt x="5806" y="19666"/>
                  </a:lnTo>
                  <a:cubicBezTo>
                    <a:pt x="6466" y="21186"/>
                    <a:pt x="7941" y="22067"/>
                    <a:pt x="9490" y="22067"/>
                  </a:cubicBezTo>
                  <a:cubicBezTo>
                    <a:pt x="10078" y="22067"/>
                    <a:pt x="10677" y="21940"/>
                    <a:pt x="11246" y="21672"/>
                  </a:cubicBezTo>
                  <a:cubicBezTo>
                    <a:pt x="13283" y="20699"/>
                    <a:pt x="14134" y="18237"/>
                    <a:pt x="13101" y="16201"/>
                  </a:cubicBezTo>
                  <a:lnTo>
                    <a:pt x="2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 flipH="1" rot="5400000">
              <a:off x="8572153" y="2358395"/>
              <a:ext cx="339970" cy="193863"/>
            </a:xfrm>
            <a:custGeom>
              <a:rect b="b" l="l" r="r" t="t"/>
              <a:pathLst>
                <a:path extrusionOk="0" h="13035" w="22859">
                  <a:moveTo>
                    <a:pt x="18234" y="0"/>
                  </a:moveTo>
                  <a:cubicBezTo>
                    <a:pt x="17656" y="0"/>
                    <a:pt x="17067" y="125"/>
                    <a:pt x="16506" y="390"/>
                  </a:cubicBezTo>
                  <a:lnTo>
                    <a:pt x="1" y="10694"/>
                  </a:lnTo>
                  <a:lnTo>
                    <a:pt x="1034" y="13034"/>
                  </a:lnTo>
                  <a:lnTo>
                    <a:pt x="19758" y="7806"/>
                  </a:lnTo>
                  <a:cubicBezTo>
                    <a:pt x="21855" y="6925"/>
                    <a:pt x="22858" y="4493"/>
                    <a:pt x="21916" y="2426"/>
                  </a:cubicBezTo>
                  <a:cubicBezTo>
                    <a:pt x="21252" y="899"/>
                    <a:pt x="19782" y="0"/>
                    <a:pt x="18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 flipH="1" rot="5400000">
              <a:off x="8454520" y="2576135"/>
              <a:ext cx="333189" cy="208230"/>
            </a:xfrm>
            <a:custGeom>
              <a:rect b="b" l="l" r="r" t="t"/>
              <a:pathLst>
                <a:path extrusionOk="0" h="14001" w="22403">
                  <a:moveTo>
                    <a:pt x="21187" y="0"/>
                  </a:moveTo>
                  <a:lnTo>
                    <a:pt x="2797" y="6353"/>
                  </a:lnTo>
                  <a:cubicBezTo>
                    <a:pt x="791" y="7356"/>
                    <a:pt x="1" y="9788"/>
                    <a:pt x="1034" y="11794"/>
                  </a:cubicBezTo>
                  <a:cubicBezTo>
                    <a:pt x="1734" y="13193"/>
                    <a:pt x="3143" y="14000"/>
                    <a:pt x="4612" y="14000"/>
                  </a:cubicBezTo>
                  <a:cubicBezTo>
                    <a:pt x="5249" y="14000"/>
                    <a:pt x="5898" y="13848"/>
                    <a:pt x="6506" y="13526"/>
                  </a:cubicBezTo>
                  <a:lnTo>
                    <a:pt x="22403" y="2310"/>
                  </a:lnTo>
                  <a:lnTo>
                    <a:pt x="21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flipH="1" rot="5400000">
              <a:off x="8565875" y="2452826"/>
              <a:ext cx="227401" cy="225170"/>
            </a:xfrm>
            <a:custGeom>
              <a:rect b="b" l="l" r="r" t="t"/>
              <a:pathLst>
                <a:path extrusionOk="0" h="15140" w="15290">
                  <a:moveTo>
                    <a:pt x="7622" y="1"/>
                  </a:moveTo>
                  <a:cubicBezTo>
                    <a:pt x="7584" y="1"/>
                    <a:pt x="7546" y="1"/>
                    <a:pt x="7508" y="2"/>
                  </a:cubicBezTo>
                  <a:cubicBezTo>
                    <a:pt x="3344" y="63"/>
                    <a:pt x="1" y="3528"/>
                    <a:pt x="92" y="7692"/>
                  </a:cubicBezTo>
                  <a:cubicBezTo>
                    <a:pt x="152" y="11849"/>
                    <a:pt x="3555" y="15140"/>
                    <a:pt x="7669" y="15140"/>
                  </a:cubicBezTo>
                  <a:cubicBezTo>
                    <a:pt x="7707" y="15140"/>
                    <a:pt x="7744" y="15139"/>
                    <a:pt x="7782" y="15139"/>
                  </a:cubicBezTo>
                  <a:cubicBezTo>
                    <a:pt x="11946" y="15048"/>
                    <a:pt x="15290" y="11613"/>
                    <a:pt x="15199" y="7449"/>
                  </a:cubicBezTo>
                  <a:cubicBezTo>
                    <a:pt x="15138" y="3292"/>
                    <a:pt x="11765" y="1"/>
                    <a:pt x="7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flipH="1" rot="5400000">
              <a:off x="8602109" y="2503025"/>
              <a:ext cx="154823" cy="131755"/>
            </a:xfrm>
            <a:custGeom>
              <a:rect b="b" l="l" r="r" t="t"/>
              <a:pathLst>
                <a:path extrusionOk="0" h="8859" w="10410">
                  <a:moveTo>
                    <a:pt x="5417" y="0"/>
                  </a:moveTo>
                  <a:cubicBezTo>
                    <a:pt x="2360" y="0"/>
                    <a:pt x="1" y="3273"/>
                    <a:pt x="1443" y="6341"/>
                  </a:cubicBezTo>
                  <a:cubicBezTo>
                    <a:pt x="2253" y="8034"/>
                    <a:pt x="3842" y="8859"/>
                    <a:pt x="5428" y="8859"/>
                  </a:cubicBezTo>
                  <a:cubicBezTo>
                    <a:pt x="7175" y="8859"/>
                    <a:pt x="8919" y="7859"/>
                    <a:pt x="9620" y="5916"/>
                  </a:cubicBezTo>
                  <a:cubicBezTo>
                    <a:pt x="10410" y="3606"/>
                    <a:pt x="9224" y="1083"/>
                    <a:pt x="6914" y="262"/>
                  </a:cubicBezTo>
                  <a:cubicBezTo>
                    <a:pt x="6406" y="83"/>
                    <a:pt x="5903" y="0"/>
                    <a:pt x="5417" y="0"/>
                  </a:cubicBezTo>
                  <a:close/>
                </a:path>
              </a:pathLst>
            </a:custGeom>
            <a:solidFill>
              <a:srgbClr val="FB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flipH="1" rot="5400000">
              <a:off x="8635570" y="2530164"/>
              <a:ext cx="87554" cy="74392"/>
            </a:xfrm>
            <a:custGeom>
              <a:rect b="b" l="l" r="r" t="t"/>
              <a:pathLst>
                <a:path extrusionOk="0" h="5002" w="5887">
                  <a:moveTo>
                    <a:pt x="3070" y="1"/>
                  </a:moveTo>
                  <a:cubicBezTo>
                    <a:pt x="1338" y="1"/>
                    <a:pt x="1" y="1847"/>
                    <a:pt x="841" y="3581"/>
                  </a:cubicBezTo>
                  <a:cubicBezTo>
                    <a:pt x="1290" y="4535"/>
                    <a:pt x="2179" y="5001"/>
                    <a:pt x="3069" y="5001"/>
                  </a:cubicBezTo>
                  <a:cubicBezTo>
                    <a:pt x="4050" y="5001"/>
                    <a:pt x="5033" y="4436"/>
                    <a:pt x="5431" y="3337"/>
                  </a:cubicBezTo>
                  <a:cubicBezTo>
                    <a:pt x="5887" y="2030"/>
                    <a:pt x="5188" y="602"/>
                    <a:pt x="3911" y="146"/>
                  </a:cubicBezTo>
                  <a:cubicBezTo>
                    <a:pt x="3626" y="47"/>
                    <a:pt x="3343" y="1"/>
                    <a:pt x="3070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11"/>
          <p:cNvSpPr/>
          <p:nvPr/>
        </p:nvSpPr>
        <p:spPr>
          <a:xfrm>
            <a:off x="6967605" y="212900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1"/>
          <p:cNvSpPr/>
          <p:nvPr/>
        </p:nvSpPr>
        <p:spPr>
          <a:xfrm>
            <a:off x="8839080" y="1301450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1"/>
          <p:cNvSpPr/>
          <p:nvPr/>
        </p:nvSpPr>
        <p:spPr>
          <a:xfrm>
            <a:off x="897225" y="1847925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1"/>
          <p:cNvSpPr txBox="1"/>
          <p:nvPr>
            <p:ph hasCustomPrompt="1" type="title"/>
          </p:nvPr>
        </p:nvSpPr>
        <p:spPr>
          <a:xfrm>
            <a:off x="714900" y="1262188"/>
            <a:ext cx="77142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0" name="Google Shape;370;p11"/>
          <p:cNvSpPr txBox="1"/>
          <p:nvPr>
            <p:ph idx="1" type="subTitle"/>
          </p:nvPr>
        </p:nvSpPr>
        <p:spPr>
          <a:xfrm>
            <a:off x="1598475" y="3116913"/>
            <a:ext cx="56838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/>
          <p:nvPr/>
        </p:nvSpPr>
        <p:spPr>
          <a:xfrm>
            <a:off x="1320458" y="3064488"/>
            <a:ext cx="3299170" cy="1843569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4C6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3"/>
          <p:cNvSpPr/>
          <p:nvPr/>
        </p:nvSpPr>
        <p:spPr>
          <a:xfrm>
            <a:off x="4738408" y="1114402"/>
            <a:ext cx="3299170" cy="1843569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4C6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3"/>
          <p:cNvSpPr/>
          <p:nvPr/>
        </p:nvSpPr>
        <p:spPr>
          <a:xfrm>
            <a:off x="4738408" y="3064488"/>
            <a:ext cx="3299170" cy="1843569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4C6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3"/>
          <p:cNvSpPr/>
          <p:nvPr/>
        </p:nvSpPr>
        <p:spPr>
          <a:xfrm>
            <a:off x="1320458" y="1114402"/>
            <a:ext cx="3299170" cy="1843569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4C6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"/>
          <p:cNvSpPr/>
          <p:nvPr/>
        </p:nvSpPr>
        <p:spPr>
          <a:xfrm>
            <a:off x="4613400" y="1025350"/>
            <a:ext cx="3299170" cy="1843569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4613400" y="2957075"/>
            <a:ext cx="3299170" cy="1843569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1231425" y="2957075"/>
            <a:ext cx="3299170" cy="1843569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1231425" y="1025350"/>
            <a:ext cx="3299170" cy="1843569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3"/>
          <p:cNvSpPr txBox="1"/>
          <p:nvPr>
            <p:ph type="ctrTitle"/>
          </p:nvPr>
        </p:nvSpPr>
        <p:spPr>
          <a:xfrm>
            <a:off x="1390358" y="1667652"/>
            <a:ext cx="291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2" name="Google Shape;382;p13"/>
          <p:cNvSpPr txBox="1"/>
          <p:nvPr>
            <p:ph idx="1" type="subTitle"/>
          </p:nvPr>
        </p:nvSpPr>
        <p:spPr>
          <a:xfrm>
            <a:off x="1390358" y="2055160"/>
            <a:ext cx="291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3" name="Google Shape;383;p13"/>
          <p:cNvSpPr txBox="1"/>
          <p:nvPr>
            <p:ph hasCustomPrompt="1" idx="2" type="title"/>
          </p:nvPr>
        </p:nvSpPr>
        <p:spPr>
          <a:xfrm>
            <a:off x="1390358" y="1130283"/>
            <a:ext cx="29115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 txBox="1"/>
          <p:nvPr>
            <p:ph idx="3" type="ctrTitle"/>
          </p:nvPr>
        </p:nvSpPr>
        <p:spPr>
          <a:xfrm>
            <a:off x="4842162" y="1667652"/>
            <a:ext cx="291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5" name="Google Shape;385;p13"/>
          <p:cNvSpPr txBox="1"/>
          <p:nvPr>
            <p:ph idx="4" type="subTitle"/>
          </p:nvPr>
        </p:nvSpPr>
        <p:spPr>
          <a:xfrm>
            <a:off x="4842162" y="2055160"/>
            <a:ext cx="291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6" name="Google Shape;386;p13"/>
          <p:cNvSpPr txBox="1"/>
          <p:nvPr>
            <p:ph hasCustomPrompt="1" idx="5" type="title"/>
          </p:nvPr>
        </p:nvSpPr>
        <p:spPr>
          <a:xfrm>
            <a:off x="4842162" y="1130283"/>
            <a:ext cx="29115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13"/>
          <p:cNvSpPr txBox="1"/>
          <p:nvPr>
            <p:ph idx="6" type="ctrTitle"/>
          </p:nvPr>
        </p:nvSpPr>
        <p:spPr>
          <a:xfrm>
            <a:off x="1390358" y="3598958"/>
            <a:ext cx="291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8" name="Google Shape;388;p13"/>
          <p:cNvSpPr txBox="1"/>
          <p:nvPr>
            <p:ph idx="7" type="subTitle"/>
          </p:nvPr>
        </p:nvSpPr>
        <p:spPr>
          <a:xfrm>
            <a:off x="1390508" y="3989965"/>
            <a:ext cx="291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9" name="Google Shape;389;p13"/>
          <p:cNvSpPr txBox="1"/>
          <p:nvPr>
            <p:ph hasCustomPrompt="1" idx="8" type="title"/>
          </p:nvPr>
        </p:nvSpPr>
        <p:spPr>
          <a:xfrm>
            <a:off x="1390358" y="3067948"/>
            <a:ext cx="29115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13"/>
          <p:cNvSpPr txBox="1"/>
          <p:nvPr>
            <p:ph idx="9" type="ctrTitle"/>
          </p:nvPr>
        </p:nvSpPr>
        <p:spPr>
          <a:xfrm>
            <a:off x="723600" y="286343"/>
            <a:ext cx="76968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Yeseva One"/>
              <a:buNone/>
              <a:defRPr sz="36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eseva One"/>
              <a:buNone/>
              <a:defRPr sz="1800">
                <a:latin typeface="Yeseva One"/>
                <a:ea typeface="Yeseva One"/>
                <a:cs typeface="Yeseva One"/>
                <a:sym typeface="Yesev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eseva One"/>
              <a:buNone/>
              <a:defRPr sz="1800">
                <a:latin typeface="Yeseva One"/>
                <a:ea typeface="Yeseva One"/>
                <a:cs typeface="Yeseva One"/>
                <a:sym typeface="Yesev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eseva One"/>
              <a:buNone/>
              <a:defRPr sz="1800">
                <a:latin typeface="Yeseva One"/>
                <a:ea typeface="Yeseva One"/>
                <a:cs typeface="Yeseva One"/>
                <a:sym typeface="Yesev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eseva One"/>
              <a:buNone/>
              <a:defRPr sz="1800">
                <a:latin typeface="Yeseva One"/>
                <a:ea typeface="Yeseva One"/>
                <a:cs typeface="Yeseva One"/>
                <a:sym typeface="Yesev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eseva One"/>
              <a:buNone/>
              <a:defRPr sz="1800">
                <a:latin typeface="Yeseva One"/>
                <a:ea typeface="Yeseva One"/>
                <a:cs typeface="Yeseva One"/>
                <a:sym typeface="Yesev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eseva One"/>
              <a:buNone/>
              <a:defRPr sz="1800">
                <a:latin typeface="Yeseva One"/>
                <a:ea typeface="Yeseva One"/>
                <a:cs typeface="Yeseva One"/>
                <a:sym typeface="Yesev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eseva One"/>
              <a:buNone/>
              <a:defRPr sz="1800">
                <a:latin typeface="Yeseva One"/>
                <a:ea typeface="Yeseva One"/>
                <a:cs typeface="Yeseva One"/>
                <a:sym typeface="Yesev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eseva One"/>
              <a:buNone/>
              <a:defRPr sz="1800"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391" name="Google Shape;391;p13"/>
          <p:cNvSpPr txBox="1"/>
          <p:nvPr>
            <p:ph idx="13" type="ctrTitle"/>
          </p:nvPr>
        </p:nvSpPr>
        <p:spPr>
          <a:xfrm>
            <a:off x="4842162" y="3598958"/>
            <a:ext cx="291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2" name="Google Shape;392;p13"/>
          <p:cNvSpPr txBox="1"/>
          <p:nvPr>
            <p:ph idx="14" type="subTitle"/>
          </p:nvPr>
        </p:nvSpPr>
        <p:spPr>
          <a:xfrm>
            <a:off x="4842162" y="3989965"/>
            <a:ext cx="291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3" name="Google Shape;393;p13"/>
          <p:cNvSpPr txBox="1"/>
          <p:nvPr>
            <p:ph hasCustomPrompt="1" idx="15" type="title"/>
          </p:nvPr>
        </p:nvSpPr>
        <p:spPr>
          <a:xfrm>
            <a:off x="4842162" y="3067948"/>
            <a:ext cx="29115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394" name="Google Shape;394;p13"/>
          <p:cNvGrpSpPr/>
          <p:nvPr/>
        </p:nvGrpSpPr>
        <p:grpSpPr>
          <a:xfrm>
            <a:off x="130475" y="242300"/>
            <a:ext cx="2105700" cy="133750"/>
            <a:chOff x="130475" y="242300"/>
            <a:chExt cx="2105700" cy="133750"/>
          </a:xfrm>
        </p:grpSpPr>
        <p:sp>
          <p:nvSpPr>
            <p:cNvPr id="395" name="Google Shape;395;p13"/>
            <p:cNvSpPr/>
            <p:nvPr/>
          </p:nvSpPr>
          <p:spPr>
            <a:xfrm>
              <a:off x="130475" y="242300"/>
              <a:ext cx="2105700" cy="133000"/>
            </a:xfrm>
            <a:custGeom>
              <a:rect b="b" l="l" r="r" t="t"/>
              <a:pathLst>
                <a:path extrusionOk="0" h="5320" w="84228">
                  <a:moveTo>
                    <a:pt x="2645" y="0"/>
                  </a:moveTo>
                  <a:cubicBezTo>
                    <a:pt x="1186" y="0"/>
                    <a:pt x="1" y="1216"/>
                    <a:pt x="1" y="2675"/>
                  </a:cubicBezTo>
                  <a:cubicBezTo>
                    <a:pt x="1" y="4134"/>
                    <a:pt x="1186" y="5320"/>
                    <a:pt x="2645" y="5320"/>
                  </a:cubicBezTo>
                  <a:lnTo>
                    <a:pt x="81583" y="5320"/>
                  </a:lnTo>
                  <a:cubicBezTo>
                    <a:pt x="83042" y="5320"/>
                    <a:pt x="84227" y="4134"/>
                    <a:pt x="84227" y="2675"/>
                  </a:cubicBezTo>
                  <a:cubicBezTo>
                    <a:pt x="84227" y="1216"/>
                    <a:pt x="83042" y="0"/>
                    <a:pt x="8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557525" y="243050"/>
              <a:ext cx="1678650" cy="133000"/>
            </a:xfrm>
            <a:custGeom>
              <a:rect b="b" l="l" r="r" t="t"/>
              <a:pathLst>
                <a:path extrusionOk="0" h="5320" w="67146">
                  <a:moveTo>
                    <a:pt x="1" y="1"/>
                  </a:moveTo>
                  <a:lnTo>
                    <a:pt x="1" y="5320"/>
                  </a:lnTo>
                  <a:lnTo>
                    <a:pt x="64501" y="5320"/>
                  </a:lnTo>
                  <a:cubicBezTo>
                    <a:pt x="65960" y="5320"/>
                    <a:pt x="67145" y="4104"/>
                    <a:pt x="67145" y="2645"/>
                  </a:cubicBezTo>
                  <a:cubicBezTo>
                    <a:pt x="67145" y="1186"/>
                    <a:pt x="65960" y="1"/>
                    <a:pt x="6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1135825" y="243050"/>
              <a:ext cx="1100350" cy="133000"/>
            </a:xfrm>
            <a:custGeom>
              <a:rect b="b" l="l" r="r" t="t"/>
              <a:pathLst>
                <a:path extrusionOk="0" h="5320" w="44014">
                  <a:moveTo>
                    <a:pt x="0" y="1"/>
                  </a:moveTo>
                  <a:lnTo>
                    <a:pt x="0" y="5320"/>
                  </a:lnTo>
                  <a:lnTo>
                    <a:pt x="41369" y="5320"/>
                  </a:lnTo>
                  <a:cubicBezTo>
                    <a:pt x="42828" y="5320"/>
                    <a:pt x="44013" y="4104"/>
                    <a:pt x="44013" y="2645"/>
                  </a:cubicBezTo>
                  <a:cubicBezTo>
                    <a:pt x="44013" y="1186"/>
                    <a:pt x="42828" y="1"/>
                    <a:pt x="4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1704975" y="243050"/>
              <a:ext cx="531200" cy="133000"/>
            </a:xfrm>
            <a:custGeom>
              <a:rect b="b" l="l" r="r" t="t"/>
              <a:pathLst>
                <a:path extrusionOk="0" h="5320" w="21248">
                  <a:moveTo>
                    <a:pt x="1" y="1"/>
                  </a:moveTo>
                  <a:lnTo>
                    <a:pt x="1" y="5320"/>
                  </a:lnTo>
                  <a:lnTo>
                    <a:pt x="18603" y="5320"/>
                  </a:lnTo>
                  <a:cubicBezTo>
                    <a:pt x="20062" y="5320"/>
                    <a:pt x="21247" y="4104"/>
                    <a:pt x="21247" y="2645"/>
                  </a:cubicBezTo>
                  <a:cubicBezTo>
                    <a:pt x="21247" y="1186"/>
                    <a:pt x="20062" y="1"/>
                    <a:pt x="1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13"/>
          <p:cNvSpPr/>
          <p:nvPr/>
        </p:nvSpPr>
        <p:spPr>
          <a:xfrm>
            <a:off x="8384775" y="121888"/>
            <a:ext cx="613250" cy="360225"/>
          </a:xfrm>
          <a:custGeom>
            <a:rect b="b" l="l" r="r" t="t"/>
            <a:pathLst>
              <a:path extrusionOk="0" h="14409" w="24530">
                <a:moveTo>
                  <a:pt x="12280" y="1"/>
                </a:moveTo>
                <a:cubicBezTo>
                  <a:pt x="5502" y="31"/>
                  <a:pt x="31" y="5502"/>
                  <a:pt x="0" y="12281"/>
                </a:cubicBezTo>
                <a:cubicBezTo>
                  <a:pt x="0" y="13010"/>
                  <a:pt x="61" y="13709"/>
                  <a:pt x="183" y="14408"/>
                </a:cubicBezTo>
                <a:lnTo>
                  <a:pt x="24347" y="14408"/>
                </a:lnTo>
                <a:cubicBezTo>
                  <a:pt x="24469" y="13709"/>
                  <a:pt x="24529" y="13010"/>
                  <a:pt x="24529" y="12281"/>
                </a:cubicBezTo>
                <a:cubicBezTo>
                  <a:pt x="24529" y="5502"/>
                  <a:pt x="19028" y="31"/>
                  <a:pt x="122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3"/>
          <p:cNvSpPr/>
          <p:nvPr/>
        </p:nvSpPr>
        <p:spPr>
          <a:xfrm>
            <a:off x="8510900" y="374188"/>
            <a:ext cx="379975" cy="379950"/>
          </a:xfrm>
          <a:custGeom>
            <a:rect b="b" l="l" r="r" t="t"/>
            <a:pathLst>
              <a:path extrusionOk="0" h="15198" w="15199">
                <a:moveTo>
                  <a:pt x="7600" y="0"/>
                </a:moveTo>
                <a:cubicBezTo>
                  <a:pt x="3405" y="0"/>
                  <a:pt x="1" y="3404"/>
                  <a:pt x="1" y="7599"/>
                </a:cubicBezTo>
                <a:cubicBezTo>
                  <a:pt x="1" y="11794"/>
                  <a:pt x="3405" y="15198"/>
                  <a:pt x="7600" y="15198"/>
                </a:cubicBezTo>
                <a:cubicBezTo>
                  <a:pt x="11794" y="15198"/>
                  <a:pt x="15199" y="11794"/>
                  <a:pt x="15199" y="7599"/>
                </a:cubicBezTo>
                <a:cubicBezTo>
                  <a:pt x="15199" y="3404"/>
                  <a:pt x="11794" y="0"/>
                  <a:pt x="7600" y="0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3"/>
          <p:cNvSpPr/>
          <p:nvPr/>
        </p:nvSpPr>
        <p:spPr>
          <a:xfrm>
            <a:off x="7995375" y="2128200"/>
            <a:ext cx="788800" cy="385275"/>
          </a:xfrm>
          <a:custGeom>
            <a:rect b="b" l="l" r="r" t="t"/>
            <a:pathLst>
              <a:path extrusionOk="0" fill="none" h="15411" w="31552">
                <a:moveTo>
                  <a:pt x="31552" y="15411"/>
                </a:moveTo>
                <a:cubicBezTo>
                  <a:pt x="31369" y="6839"/>
                  <a:pt x="24348" y="0"/>
                  <a:pt x="15776" y="0"/>
                </a:cubicBezTo>
                <a:cubicBezTo>
                  <a:pt x="7205" y="0"/>
                  <a:pt x="214" y="6839"/>
                  <a:pt x="1" y="15411"/>
                </a:cubicBezTo>
                <a:close/>
              </a:path>
            </a:pathLst>
          </a:custGeom>
          <a:noFill/>
          <a:ln cap="flat" cmpd="sng" w="28875">
            <a:solidFill>
              <a:schemeClr val="accen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3"/>
          <p:cNvSpPr/>
          <p:nvPr/>
        </p:nvSpPr>
        <p:spPr>
          <a:xfrm>
            <a:off x="8647875" y="1245100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3"/>
          <p:cNvSpPr/>
          <p:nvPr/>
        </p:nvSpPr>
        <p:spPr>
          <a:xfrm>
            <a:off x="7912575" y="219500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3"/>
          <p:cNvSpPr/>
          <p:nvPr/>
        </p:nvSpPr>
        <p:spPr>
          <a:xfrm>
            <a:off x="8558775" y="936488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3"/>
          <p:cNvSpPr/>
          <p:nvPr/>
        </p:nvSpPr>
        <p:spPr>
          <a:xfrm rot="-5400000">
            <a:off x="974175" y="4535175"/>
            <a:ext cx="275850" cy="238625"/>
          </a:xfrm>
          <a:custGeom>
            <a:rect b="b" l="l" r="r" t="t"/>
            <a:pathLst>
              <a:path extrusionOk="0" h="9545" w="11034">
                <a:moveTo>
                  <a:pt x="553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2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3"/>
          <p:cNvSpPr/>
          <p:nvPr/>
        </p:nvSpPr>
        <p:spPr>
          <a:xfrm rot="-5400000">
            <a:off x="974550" y="4274150"/>
            <a:ext cx="275100" cy="238625"/>
          </a:xfrm>
          <a:custGeom>
            <a:rect b="b" l="l" r="r" t="t"/>
            <a:pathLst>
              <a:path extrusionOk="0" h="9545" w="11004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3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3"/>
          <p:cNvSpPr/>
          <p:nvPr/>
        </p:nvSpPr>
        <p:spPr>
          <a:xfrm rot="-5400000">
            <a:off x="974175" y="4008575"/>
            <a:ext cx="275850" cy="238625"/>
          </a:xfrm>
          <a:custGeom>
            <a:rect b="b" l="l" r="r" t="t"/>
            <a:pathLst>
              <a:path extrusionOk="0" h="9545" w="11034">
                <a:moveTo>
                  <a:pt x="550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3"/>
          <p:cNvSpPr/>
          <p:nvPr/>
        </p:nvSpPr>
        <p:spPr>
          <a:xfrm>
            <a:off x="18475" y="2315075"/>
            <a:ext cx="784250" cy="107175"/>
          </a:xfrm>
          <a:custGeom>
            <a:rect b="b" l="l" r="r" t="t"/>
            <a:pathLst>
              <a:path extrusionOk="0" fill="none" h="4287" w="3137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cap="flat" cmpd="sng" w="28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18475" y="2448050"/>
            <a:ext cx="784250" cy="106400"/>
          </a:xfrm>
          <a:custGeom>
            <a:rect b="b" l="l" r="r" t="t"/>
            <a:pathLst>
              <a:path extrusionOk="0" fill="none" h="4256" w="3137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cap="flat" cmpd="sng" w="28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495425" y="1396150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8686525" y="4747625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270825" y="3398450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3"/>
          <p:cNvSpPr/>
          <p:nvPr/>
        </p:nvSpPr>
        <p:spPr>
          <a:xfrm>
            <a:off x="487050" y="409177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4"/>
          <p:cNvSpPr/>
          <p:nvPr/>
        </p:nvSpPr>
        <p:spPr>
          <a:xfrm>
            <a:off x="2366589" y="1089089"/>
            <a:ext cx="5196877" cy="2615249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4"/>
          <p:cNvSpPr/>
          <p:nvPr/>
        </p:nvSpPr>
        <p:spPr>
          <a:xfrm>
            <a:off x="2178589" y="872164"/>
            <a:ext cx="5196877" cy="2615249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4"/>
          <p:cNvSpPr/>
          <p:nvPr/>
        </p:nvSpPr>
        <p:spPr>
          <a:xfrm>
            <a:off x="1976114" y="676089"/>
            <a:ext cx="5196877" cy="2615249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4"/>
          <p:cNvSpPr/>
          <p:nvPr/>
        </p:nvSpPr>
        <p:spPr>
          <a:xfrm>
            <a:off x="4093250" y="4414925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14"/>
          <p:cNvGrpSpPr/>
          <p:nvPr/>
        </p:nvGrpSpPr>
        <p:grpSpPr>
          <a:xfrm>
            <a:off x="134358" y="2765480"/>
            <a:ext cx="1157775" cy="1919570"/>
            <a:chOff x="134358" y="2765480"/>
            <a:chExt cx="1157775" cy="1919570"/>
          </a:xfrm>
        </p:grpSpPr>
        <p:grpSp>
          <p:nvGrpSpPr>
            <p:cNvPr id="420" name="Google Shape;420;p14"/>
            <p:cNvGrpSpPr/>
            <p:nvPr/>
          </p:nvGrpSpPr>
          <p:grpSpPr>
            <a:xfrm rot="5400000">
              <a:off x="391495" y="2508342"/>
              <a:ext cx="643500" cy="1157775"/>
              <a:chOff x="1368013" y="1391025"/>
              <a:chExt cx="643500" cy="1157775"/>
            </a:xfrm>
          </p:grpSpPr>
          <p:sp>
            <p:nvSpPr>
              <p:cNvPr id="421" name="Google Shape;421;p14"/>
              <p:cNvSpPr/>
              <p:nvPr/>
            </p:nvSpPr>
            <p:spPr>
              <a:xfrm rot="-5400000">
                <a:off x="1348288" y="1410750"/>
                <a:ext cx="540150" cy="500700"/>
              </a:xfrm>
              <a:custGeom>
                <a:rect b="b" l="l" r="r" t="t"/>
                <a:pathLst>
                  <a:path extrusionOk="0" h="20028" w="21606">
                    <a:moveTo>
                      <a:pt x="11795" y="1"/>
                    </a:moveTo>
                    <a:cubicBezTo>
                      <a:pt x="7729" y="1"/>
                      <a:pt x="3903" y="3479"/>
                      <a:pt x="4530" y="8231"/>
                    </a:cubicBezTo>
                    <a:cubicBezTo>
                      <a:pt x="4682" y="9447"/>
                      <a:pt x="4134" y="10663"/>
                      <a:pt x="3071" y="11301"/>
                    </a:cubicBezTo>
                    <a:cubicBezTo>
                      <a:pt x="92" y="13064"/>
                      <a:pt x="1" y="17320"/>
                      <a:pt x="2858" y="19234"/>
                    </a:cubicBezTo>
                    <a:cubicBezTo>
                      <a:pt x="3678" y="19778"/>
                      <a:pt x="4579" y="20028"/>
                      <a:pt x="5460" y="20028"/>
                    </a:cubicBezTo>
                    <a:cubicBezTo>
                      <a:pt x="7681" y="20028"/>
                      <a:pt x="9774" y="18441"/>
                      <a:pt x="10122" y="15982"/>
                    </a:cubicBezTo>
                    <a:lnTo>
                      <a:pt x="10122" y="15952"/>
                    </a:lnTo>
                    <a:cubicBezTo>
                      <a:pt x="10183" y="15161"/>
                      <a:pt x="10852" y="14584"/>
                      <a:pt x="11642" y="14584"/>
                    </a:cubicBezTo>
                    <a:cubicBezTo>
                      <a:pt x="11691" y="14585"/>
                      <a:pt x="11740" y="14585"/>
                      <a:pt x="11788" y="14585"/>
                    </a:cubicBezTo>
                    <a:cubicBezTo>
                      <a:pt x="18437" y="14585"/>
                      <a:pt x="21606" y="6345"/>
                      <a:pt x="16597" y="1879"/>
                    </a:cubicBezTo>
                    <a:cubicBezTo>
                      <a:pt x="15146" y="577"/>
                      <a:pt x="13451" y="1"/>
                      <a:pt x="117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 rot="-5400000">
                <a:off x="1347913" y="2028000"/>
                <a:ext cx="540900" cy="500700"/>
              </a:xfrm>
              <a:custGeom>
                <a:rect b="b" l="l" r="r" t="t"/>
                <a:pathLst>
                  <a:path extrusionOk="0" h="20028" w="21636">
                    <a:moveTo>
                      <a:pt x="9812" y="1"/>
                    </a:moveTo>
                    <a:cubicBezTo>
                      <a:pt x="8155" y="1"/>
                      <a:pt x="6460" y="577"/>
                      <a:pt x="5009" y="1879"/>
                    </a:cubicBezTo>
                    <a:cubicBezTo>
                      <a:pt x="0" y="6345"/>
                      <a:pt x="3199" y="14585"/>
                      <a:pt x="9848" y="14585"/>
                    </a:cubicBezTo>
                    <a:cubicBezTo>
                      <a:pt x="9897" y="14585"/>
                      <a:pt x="9945" y="14585"/>
                      <a:pt x="9994" y="14584"/>
                    </a:cubicBezTo>
                    <a:cubicBezTo>
                      <a:pt x="10784" y="14584"/>
                      <a:pt x="11423" y="15161"/>
                      <a:pt x="11514" y="15952"/>
                    </a:cubicBezTo>
                    <a:lnTo>
                      <a:pt x="11514" y="15982"/>
                    </a:lnTo>
                    <a:cubicBezTo>
                      <a:pt x="11862" y="18441"/>
                      <a:pt x="13956" y="20028"/>
                      <a:pt x="16165" y="20028"/>
                    </a:cubicBezTo>
                    <a:cubicBezTo>
                      <a:pt x="17042" y="20028"/>
                      <a:pt x="17937" y="19778"/>
                      <a:pt x="18748" y="19234"/>
                    </a:cubicBezTo>
                    <a:cubicBezTo>
                      <a:pt x="21636" y="17320"/>
                      <a:pt x="21514" y="13064"/>
                      <a:pt x="18535" y="11301"/>
                    </a:cubicBezTo>
                    <a:cubicBezTo>
                      <a:pt x="17502" y="10663"/>
                      <a:pt x="16924" y="9447"/>
                      <a:pt x="17107" y="8231"/>
                    </a:cubicBezTo>
                    <a:cubicBezTo>
                      <a:pt x="17712" y="3479"/>
                      <a:pt x="13880" y="1"/>
                      <a:pt x="9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 rot="-5400000">
                <a:off x="1588600" y="1906438"/>
                <a:ext cx="349575" cy="488650"/>
              </a:xfrm>
              <a:custGeom>
                <a:rect b="b" l="l" r="r" t="t"/>
                <a:pathLst>
                  <a:path extrusionOk="0" fill="none" h="19546" w="13983">
                    <a:moveTo>
                      <a:pt x="0" y="1"/>
                    </a:moveTo>
                    <a:cubicBezTo>
                      <a:pt x="0" y="1"/>
                      <a:pt x="13526" y="9697"/>
                      <a:pt x="13982" y="19545"/>
                    </a:cubicBezTo>
                  </a:path>
                </a:pathLst>
              </a:custGeom>
              <a:solidFill>
                <a:schemeClr val="dk1"/>
              </a:solidFill>
              <a:ln cap="rnd" cmpd="sng" w="23550">
                <a:solidFill>
                  <a:srgbClr val="2A28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 rot="-5400000">
                <a:off x="1593163" y="1549300"/>
                <a:ext cx="348825" cy="487875"/>
              </a:xfrm>
              <a:custGeom>
                <a:rect b="b" l="l" r="r" t="t"/>
                <a:pathLst>
                  <a:path extrusionOk="0" fill="none" h="19515" w="13953">
                    <a:moveTo>
                      <a:pt x="13952" y="0"/>
                    </a:moveTo>
                    <a:cubicBezTo>
                      <a:pt x="13952" y="0"/>
                      <a:pt x="457" y="9666"/>
                      <a:pt x="1" y="19514"/>
                    </a:cubicBezTo>
                  </a:path>
                </a:pathLst>
              </a:custGeom>
              <a:solidFill>
                <a:schemeClr val="dk1"/>
              </a:solidFill>
              <a:ln cap="rnd" cmpd="sng" w="23550">
                <a:solidFill>
                  <a:srgbClr val="2A28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5" name="Google Shape;425;p14"/>
            <p:cNvSpPr/>
            <p:nvPr/>
          </p:nvSpPr>
          <p:spPr>
            <a:xfrm>
              <a:off x="264113" y="4562675"/>
              <a:ext cx="898225" cy="122375"/>
            </a:xfrm>
            <a:custGeom>
              <a:rect b="b" l="l" r="r" t="t"/>
              <a:pathLst>
                <a:path extrusionOk="0" h="4895" w="35929">
                  <a:moveTo>
                    <a:pt x="17964" y="1"/>
                  </a:moveTo>
                  <a:cubicBezTo>
                    <a:pt x="8055" y="1"/>
                    <a:pt x="0" y="1095"/>
                    <a:pt x="0" y="2463"/>
                  </a:cubicBezTo>
                  <a:cubicBezTo>
                    <a:pt x="0" y="3800"/>
                    <a:pt x="8055" y="4895"/>
                    <a:pt x="17964" y="4895"/>
                  </a:cubicBezTo>
                  <a:cubicBezTo>
                    <a:pt x="27904" y="4895"/>
                    <a:pt x="35928" y="3800"/>
                    <a:pt x="35928" y="2463"/>
                  </a:cubicBezTo>
                  <a:cubicBezTo>
                    <a:pt x="35928" y="1095"/>
                    <a:pt x="27904" y="1"/>
                    <a:pt x="17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14"/>
            <p:cNvGrpSpPr/>
            <p:nvPr/>
          </p:nvGrpSpPr>
          <p:grpSpPr>
            <a:xfrm>
              <a:off x="224738" y="3333163"/>
              <a:ext cx="976950" cy="1351875"/>
              <a:chOff x="224738" y="3333163"/>
              <a:chExt cx="976950" cy="1351875"/>
            </a:xfrm>
          </p:grpSpPr>
          <p:sp>
            <p:nvSpPr>
              <p:cNvPr id="427" name="Google Shape;427;p14"/>
              <p:cNvSpPr/>
              <p:nvPr/>
            </p:nvSpPr>
            <p:spPr>
              <a:xfrm rot="5400000">
                <a:off x="175950" y="3659300"/>
                <a:ext cx="1074525" cy="976950"/>
              </a:xfrm>
              <a:custGeom>
                <a:rect b="b" l="l" r="r" t="t"/>
                <a:pathLst>
                  <a:path extrusionOk="0" h="39078" w="42981">
                    <a:moveTo>
                      <a:pt x="21502" y="0"/>
                    </a:moveTo>
                    <a:cubicBezTo>
                      <a:pt x="12629" y="0"/>
                      <a:pt x="4599" y="6063"/>
                      <a:pt x="2463" y="15050"/>
                    </a:cubicBezTo>
                    <a:cubicBezTo>
                      <a:pt x="1" y="25567"/>
                      <a:pt x="6506" y="36084"/>
                      <a:pt x="16992" y="38546"/>
                    </a:cubicBezTo>
                    <a:cubicBezTo>
                      <a:pt x="18509" y="38906"/>
                      <a:pt x="20027" y="39078"/>
                      <a:pt x="21520" y="39078"/>
                    </a:cubicBezTo>
                    <a:cubicBezTo>
                      <a:pt x="30377" y="39078"/>
                      <a:pt x="38385" y="33016"/>
                      <a:pt x="40518" y="24017"/>
                    </a:cubicBezTo>
                    <a:cubicBezTo>
                      <a:pt x="42980" y="13530"/>
                      <a:pt x="36476" y="3014"/>
                      <a:pt x="25989" y="521"/>
                    </a:cubicBezTo>
                    <a:cubicBezTo>
                      <a:pt x="24486" y="169"/>
                      <a:pt x="22982" y="0"/>
                      <a:pt x="21502" y="0"/>
                    </a:cubicBezTo>
                    <a:close/>
                  </a:path>
                </a:pathLst>
              </a:custGeom>
              <a:solidFill>
                <a:srgbClr val="DD50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 rot="5400000">
                <a:off x="174025" y="3925700"/>
                <a:ext cx="808550" cy="707075"/>
              </a:xfrm>
              <a:custGeom>
                <a:rect b="b" l="l" r="r" t="t"/>
                <a:pathLst>
                  <a:path extrusionOk="0" h="28283" w="32342">
                    <a:moveTo>
                      <a:pt x="28390" y="1"/>
                    </a:moveTo>
                    <a:lnTo>
                      <a:pt x="28390" y="1"/>
                    </a:lnTo>
                    <a:cubicBezTo>
                      <a:pt x="15016" y="2645"/>
                      <a:pt x="6049" y="13040"/>
                      <a:pt x="1" y="24956"/>
                    </a:cubicBezTo>
                    <a:cubicBezTo>
                      <a:pt x="3311" y="27186"/>
                      <a:pt x="7115" y="28282"/>
                      <a:pt x="10904" y="28282"/>
                    </a:cubicBezTo>
                    <a:cubicBezTo>
                      <a:pt x="15533" y="28282"/>
                      <a:pt x="20140" y="26645"/>
                      <a:pt x="23800" y="23436"/>
                    </a:cubicBezTo>
                    <a:cubicBezTo>
                      <a:pt x="30487" y="17569"/>
                      <a:pt x="32342" y="7964"/>
                      <a:pt x="283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 rot="5400000">
                <a:off x="468138" y="3507175"/>
                <a:ext cx="499275" cy="171000"/>
              </a:xfrm>
              <a:custGeom>
                <a:rect b="b" l="l" r="r" t="t"/>
                <a:pathLst>
                  <a:path extrusionOk="0" h="6840" w="19971">
                    <a:moveTo>
                      <a:pt x="3436" y="1"/>
                    </a:moveTo>
                    <a:cubicBezTo>
                      <a:pt x="1551" y="1"/>
                      <a:pt x="1" y="1521"/>
                      <a:pt x="1" y="3436"/>
                    </a:cubicBezTo>
                    <a:cubicBezTo>
                      <a:pt x="31" y="5320"/>
                      <a:pt x="1551" y="6840"/>
                      <a:pt x="3436" y="6840"/>
                    </a:cubicBezTo>
                    <a:lnTo>
                      <a:pt x="16506" y="6840"/>
                    </a:lnTo>
                    <a:cubicBezTo>
                      <a:pt x="18421" y="6840"/>
                      <a:pt x="19940" y="5320"/>
                      <a:pt x="19971" y="3436"/>
                    </a:cubicBezTo>
                    <a:cubicBezTo>
                      <a:pt x="19940" y="1521"/>
                      <a:pt x="18421" y="1"/>
                      <a:pt x="165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 rot="5400000">
                <a:off x="627958" y="3333175"/>
                <a:ext cx="177850" cy="177825"/>
              </a:xfrm>
              <a:custGeom>
                <a:rect b="b" l="l" r="r" t="t"/>
                <a:pathLst>
                  <a:path extrusionOk="0" h="7113" w="7114">
                    <a:moveTo>
                      <a:pt x="3557" y="0"/>
                    </a:moveTo>
                    <a:cubicBezTo>
                      <a:pt x="1581" y="0"/>
                      <a:pt x="1" y="1611"/>
                      <a:pt x="1" y="3556"/>
                    </a:cubicBezTo>
                    <a:cubicBezTo>
                      <a:pt x="1" y="5532"/>
                      <a:pt x="1581" y="7113"/>
                      <a:pt x="3557" y="7113"/>
                    </a:cubicBezTo>
                    <a:cubicBezTo>
                      <a:pt x="5533" y="7113"/>
                      <a:pt x="7113" y="5532"/>
                      <a:pt x="7113" y="3556"/>
                    </a:cubicBezTo>
                    <a:cubicBezTo>
                      <a:pt x="7113" y="1611"/>
                      <a:pt x="5533" y="0"/>
                      <a:pt x="3557" y="0"/>
                    </a:cubicBezTo>
                    <a:close/>
                  </a:path>
                </a:pathLst>
              </a:custGeom>
              <a:solidFill>
                <a:srgbClr val="2A28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1" name="Google Shape;431;p14"/>
          <p:cNvSpPr/>
          <p:nvPr/>
        </p:nvSpPr>
        <p:spPr>
          <a:xfrm>
            <a:off x="8080400" y="554575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4"/>
          <p:cNvSpPr/>
          <p:nvPr/>
        </p:nvSpPr>
        <p:spPr>
          <a:xfrm>
            <a:off x="7537175" y="44149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4"/>
          <p:cNvSpPr/>
          <p:nvPr/>
        </p:nvSpPr>
        <p:spPr>
          <a:xfrm>
            <a:off x="8744150" y="39334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4"/>
          <p:cNvSpPr/>
          <p:nvPr/>
        </p:nvSpPr>
        <p:spPr>
          <a:xfrm>
            <a:off x="345475" y="24177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4"/>
          <p:cNvSpPr/>
          <p:nvPr/>
        </p:nvSpPr>
        <p:spPr>
          <a:xfrm>
            <a:off x="6305300" y="4729738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4"/>
          <p:cNvSpPr/>
          <p:nvPr/>
        </p:nvSpPr>
        <p:spPr>
          <a:xfrm>
            <a:off x="1049700" y="1089088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7" name="Google Shape;437;p14"/>
          <p:cNvSpPr/>
          <p:nvPr/>
        </p:nvSpPr>
        <p:spPr>
          <a:xfrm>
            <a:off x="587100" y="1787850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4"/>
          <p:cNvSpPr/>
          <p:nvPr/>
        </p:nvSpPr>
        <p:spPr>
          <a:xfrm>
            <a:off x="6363325" y="153150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4"/>
          <p:cNvSpPr/>
          <p:nvPr/>
        </p:nvSpPr>
        <p:spPr>
          <a:xfrm>
            <a:off x="8284950" y="3020113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4"/>
          <p:cNvSpPr/>
          <p:nvPr/>
        </p:nvSpPr>
        <p:spPr>
          <a:xfrm>
            <a:off x="6363325" y="258725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14"/>
          <p:cNvGrpSpPr/>
          <p:nvPr/>
        </p:nvGrpSpPr>
        <p:grpSpPr>
          <a:xfrm>
            <a:off x="7433325" y="3581825"/>
            <a:ext cx="327550" cy="326775"/>
            <a:chOff x="1902275" y="3325575"/>
            <a:chExt cx="327550" cy="326775"/>
          </a:xfrm>
        </p:grpSpPr>
        <p:sp>
          <p:nvSpPr>
            <p:cNvPr id="442" name="Google Shape;442;p14"/>
            <p:cNvSpPr/>
            <p:nvPr/>
          </p:nvSpPr>
          <p:spPr>
            <a:xfrm>
              <a:off x="1902275" y="3329375"/>
              <a:ext cx="327550" cy="319175"/>
            </a:xfrm>
            <a:custGeom>
              <a:rect b="b" l="l" r="r" t="t"/>
              <a:pathLst>
                <a:path extrusionOk="0" h="12767" w="13102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1906825" y="3325575"/>
              <a:ext cx="319200" cy="326775"/>
            </a:xfrm>
            <a:custGeom>
              <a:rect b="b" l="l" r="r" t="t"/>
              <a:pathLst>
                <a:path extrusionOk="0" h="13071" w="12768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14"/>
          <p:cNvSpPr/>
          <p:nvPr/>
        </p:nvSpPr>
        <p:spPr>
          <a:xfrm rot="-5400000">
            <a:off x="8886763" y="810438"/>
            <a:ext cx="275850" cy="238625"/>
          </a:xfrm>
          <a:custGeom>
            <a:rect b="b" l="l" r="r" t="t"/>
            <a:pathLst>
              <a:path extrusionOk="0" h="9545" w="11034">
                <a:moveTo>
                  <a:pt x="553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4"/>
          <p:cNvSpPr/>
          <p:nvPr/>
        </p:nvSpPr>
        <p:spPr>
          <a:xfrm rot="-5400000">
            <a:off x="8887138" y="549413"/>
            <a:ext cx="275100" cy="238625"/>
          </a:xfrm>
          <a:custGeom>
            <a:rect b="b" l="l" r="r" t="t"/>
            <a:pathLst>
              <a:path extrusionOk="0" h="9545" w="11004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3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4"/>
          <p:cNvSpPr/>
          <p:nvPr/>
        </p:nvSpPr>
        <p:spPr>
          <a:xfrm rot="-5400000">
            <a:off x="8886763" y="283838"/>
            <a:ext cx="275850" cy="238625"/>
          </a:xfrm>
          <a:custGeom>
            <a:rect b="b" l="l" r="r" t="t"/>
            <a:pathLst>
              <a:path extrusionOk="0" h="9545" w="11034">
                <a:moveTo>
                  <a:pt x="550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4"/>
          <p:cNvSpPr/>
          <p:nvPr/>
        </p:nvSpPr>
        <p:spPr>
          <a:xfrm rot="-5400000">
            <a:off x="8887125" y="18250"/>
            <a:ext cx="275125" cy="238625"/>
          </a:xfrm>
          <a:custGeom>
            <a:rect b="b" l="l" r="r" t="t"/>
            <a:pathLst>
              <a:path extrusionOk="0" h="9545" w="11005">
                <a:moveTo>
                  <a:pt x="5502" y="0"/>
                </a:moveTo>
                <a:lnTo>
                  <a:pt x="2736" y="4772"/>
                </a:lnTo>
                <a:lnTo>
                  <a:pt x="1" y="9544"/>
                </a:lnTo>
                <a:lnTo>
                  <a:pt x="1100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4"/>
          <p:cNvSpPr/>
          <p:nvPr/>
        </p:nvSpPr>
        <p:spPr>
          <a:xfrm flipH="1">
            <a:off x="2370100" y="504963"/>
            <a:ext cx="318425" cy="318400"/>
          </a:xfrm>
          <a:custGeom>
            <a:rect b="b" l="l" r="r" t="t"/>
            <a:pathLst>
              <a:path extrusionOk="0" fill="none" h="12736" w="12737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4"/>
          <p:cNvSpPr/>
          <p:nvPr/>
        </p:nvSpPr>
        <p:spPr>
          <a:xfrm flipH="1">
            <a:off x="2228000" y="514838"/>
            <a:ext cx="317675" cy="317650"/>
          </a:xfrm>
          <a:custGeom>
            <a:rect b="b" l="l" r="r" t="t"/>
            <a:pathLst>
              <a:path extrusionOk="0" fill="none" h="12706" w="12707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4"/>
          <p:cNvSpPr/>
          <p:nvPr/>
        </p:nvSpPr>
        <p:spPr>
          <a:xfrm>
            <a:off x="882425" y="241775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noFill/>
          <a:ln cap="flat" cmpd="sng" w="71425">
            <a:solidFill>
              <a:schemeClr val="dk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4"/>
          <p:cNvSpPr/>
          <p:nvPr/>
        </p:nvSpPr>
        <p:spPr>
          <a:xfrm>
            <a:off x="8260525" y="1516100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4"/>
          <p:cNvSpPr/>
          <p:nvPr/>
        </p:nvSpPr>
        <p:spPr>
          <a:xfrm flipH="1">
            <a:off x="6627525" y="3081438"/>
            <a:ext cx="318425" cy="318400"/>
          </a:xfrm>
          <a:custGeom>
            <a:rect b="b" l="l" r="r" t="t"/>
            <a:pathLst>
              <a:path extrusionOk="0" fill="none" h="12736" w="12737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4"/>
          <p:cNvSpPr/>
          <p:nvPr/>
        </p:nvSpPr>
        <p:spPr>
          <a:xfrm flipH="1">
            <a:off x="6485425" y="3091313"/>
            <a:ext cx="317675" cy="317650"/>
          </a:xfrm>
          <a:custGeom>
            <a:rect b="b" l="l" r="r" t="t"/>
            <a:pathLst>
              <a:path extrusionOk="0" fill="none" h="12706" w="12707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4"/>
          <p:cNvSpPr/>
          <p:nvPr/>
        </p:nvSpPr>
        <p:spPr>
          <a:xfrm>
            <a:off x="1820025" y="356170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4"/>
          <p:cNvSpPr txBox="1"/>
          <p:nvPr>
            <p:ph type="title"/>
          </p:nvPr>
        </p:nvSpPr>
        <p:spPr>
          <a:xfrm>
            <a:off x="2916900" y="3933433"/>
            <a:ext cx="3310200" cy="4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6" name="Google Shape;456;p14"/>
          <p:cNvSpPr txBox="1"/>
          <p:nvPr>
            <p:ph idx="1" type="subTitle"/>
          </p:nvPr>
        </p:nvSpPr>
        <p:spPr>
          <a:xfrm>
            <a:off x="2198150" y="1139219"/>
            <a:ext cx="4747800" cy="1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7" name="Google Shape;457;p14"/>
          <p:cNvSpPr/>
          <p:nvPr/>
        </p:nvSpPr>
        <p:spPr>
          <a:xfrm>
            <a:off x="-74175" y="2702400"/>
            <a:ext cx="1600" cy="1600"/>
          </a:xfrm>
          <a:custGeom>
            <a:rect b="b" l="l" r="r" t="t"/>
            <a:pathLst>
              <a:path extrusionOk="0" h="64" w="64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4"/>
          <p:cNvSpPr/>
          <p:nvPr/>
        </p:nvSpPr>
        <p:spPr>
          <a:xfrm>
            <a:off x="-72600" y="2702400"/>
            <a:ext cx="25" cy="2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4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5"/>
          <p:cNvSpPr txBox="1"/>
          <p:nvPr>
            <p:ph type="ctrTitle"/>
          </p:nvPr>
        </p:nvSpPr>
        <p:spPr>
          <a:xfrm>
            <a:off x="714850" y="233575"/>
            <a:ext cx="7714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1" name="Google Shape;461;p15"/>
          <p:cNvSpPr/>
          <p:nvPr/>
        </p:nvSpPr>
        <p:spPr>
          <a:xfrm>
            <a:off x="8194163" y="449850"/>
            <a:ext cx="517171" cy="509124"/>
          </a:xfrm>
          <a:custGeom>
            <a:rect b="b" l="l" r="r" t="t"/>
            <a:pathLst>
              <a:path extrusionOk="0" h="30578" w="31066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5"/>
          <p:cNvSpPr/>
          <p:nvPr/>
        </p:nvSpPr>
        <p:spPr>
          <a:xfrm>
            <a:off x="228350" y="374188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3" name="Google Shape;463;p15"/>
          <p:cNvSpPr/>
          <p:nvPr/>
        </p:nvSpPr>
        <p:spPr>
          <a:xfrm>
            <a:off x="8862050" y="3778250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5"/>
          <p:cNvSpPr/>
          <p:nvPr/>
        </p:nvSpPr>
        <p:spPr>
          <a:xfrm>
            <a:off x="7740900" y="1893613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5"/>
          <p:cNvSpPr/>
          <p:nvPr/>
        </p:nvSpPr>
        <p:spPr>
          <a:xfrm>
            <a:off x="7200700" y="42806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5"/>
          <p:cNvSpPr/>
          <p:nvPr/>
        </p:nvSpPr>
        <p:spPr>
          <a:xfrm>
            <a:off x="1873538" y="29807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5"/>
          <p:cNvSpPr/>
          <p:nvPr/>
        </p:nvSpPr>
        <p:spPr>
          <a:xfrm>
            <a:off x="360025" y="3445450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5"/>
          <p:cNvSpPr/>
          <p:nvPr/>
        </p:nvSpPr>
        <p:spPr>
          <a:xfrm rot="8100000">
            <a:off x="339958" y="4072844"/>
            <a:ext cx="591219" cy="1071465"/>
          </a:xfrm>
          <a:custGeom>
            <a:rect b="b" l="l" r="r" t="t"/>
            <a:pathLst>
              <a:path extrusionOk="0" fill="none" h="42859" w="23649">
                <a:moveTo>
                  <a:pt x="1" y="608"/>
                </a:moveTo>
                <a:lnTo>
                  <a:pt x="16931" y="31"/>
                </a:lnTo>
                <a:cubicBezTo>
                  <a:pt x="18177" y="0"/>
                  <a:pt x="18876" y="1429"/>
                  <a:pt x="18117" y="2402"/>
                </a:cubicBezTo>
                <a:lnTo>
                  <a:pt x="10822" y="11277"/>
                </a:lnTo>
                <a:cubicBezTo>
                  <a:pt x="10335" y="11885"/>
                  <a:pt x="10761" y="12766"/>
                  <a:pt x="11521" y="12706"/>
                </a:cubicBezTo>
                <a:lnTo>
                  <a:pt x="18664" y="12371"/>
                </a:lnTo>
                <a:cubicBezTo>
                  <a:pt x="20123" y="12280"/>
                  <a:pt x="20883" y="14043"/>
                  <a:pt x="19849" y="15046"/>
                </a:cubicBezTo>
                <a:lnTo>
                  <a:pt x="11460" y="23435"/>
                </a:lnTo>
                <a:cubicBezTo>
                  <a:pt x="11004" y="23922"/>
                  <a:pt x="11338" y="24682"/>
                  <a:pt x="11977" y="24712"/>
                </a:cubicBezTo>
                <a:lnTo>
                  <a:pt x="23436" y="24712"/>
                </a:lnTo>
                <a:cubicBezTo>
                  <a:pt x="23649" y="24712"/>
                  <a:pt x="6597" y="42858"/>
                  <a:pt x="6597" y="42858"/>
                </a:cubicBezTo>
              </a:path>
            </a:pathLst>
          </a:custGeom>
          <a:solidFill>
            <a:schemeClr val="dk2"/>
          </a:solidFill>
          <a:ln cap="rnd" cmpd="sng" w="38100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5"/>
          <p:cNvSpPr/>
          <p:nvPr/>
        </p:nvSpPr>
        <p:spPr>
          <a:xfrm>
            <a:off x="8850263" y="29807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5"/>
          <p:cNvSpPr/>
          <p:nvPr/>
        </p:nvSpPr>
        <p:spPr>
          <a:xfrm>
            <a:off x="4669163" y="479790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5"/>
          <p:cNvSpPr/>
          <p:nvPr/>
        </p:nvSpPr>
        <p:spPr>
          <a:xfrm>
            <a:off x="540150" y="2434275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5"/>
          <p:cNvSpPr/>
          <p:nvPr/>
        </p:nvSpPr>
        <p:spPr>
          <a:xfrm>
            <a:off x="285263" y="1220850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5"/>
          <p:cNvSpPr/>
          <p:nvPr/>
        </p:nvSpPr>
        <p:spPr>
          <a:xfrm>
            <a:off x="8732725" y="48162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5"/>
          <p:cNvSpPr/>
          <p:nvPr/>
        </p:nvSpPr>
        <p:spPr>
          <a:xfrm rot="-5400000">
            <a:off x="7952025" y="1505775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solidFill>
            <a:schemeClr val="accent3"/>
          </a:solidFill>
          <a:ln cap="rnd" cmpd="sng" w="19000">
            <a:solidFill>
              <a:srgbClr val="2A2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5"/>
          <p:cNvSpPr/>
          <p:nvPr/>
        </p:nvSpPr>
        <p:spPr>
          <a:xfrm>
            <a:off x="789850" y="121888"/>
            <a:ext cx="613250" cy="360225"/>
          </a:xfrm>
          <a:custGeom>
            <a:rect b="b" l="l" r="r" t="t"/>
            <a:pathLst>
              <a:path extrusionOk="0" h="14409" w="24530">
                <a:moveTo>
                  <a:pt x="12280" y="1"/>
                </a:moveTo>
                <a:cubicBezTo>
                  <a:pt x="5502" y="31"/>
                  <a:pt x="31" y="5502"/>
                  <a:pt x="0" y="12281"/>
                </a:cubicBezTo>
                <a:cubicBezTo>
                  <a:pt x="0" y="13010"/>
                  <a:pt x="61" y="13709"/>
                  <a:pt x="183" y="14408"/>
                </a:cubicBezTo>
                <a:lnTo>
                  <a:pt x="24347" y="14408"/>
                </a:lnTo>
                <a:cubicBezTo>
                  <a:pt x="24469" y="13709"/>
                  <a:pt x="24529" y="13010"/>
                  <a:pt x="24529" y="12281"/>
                </a:cubicBezTo>
                <a:cubicBezTo>
                  <a:pt x="24529" y="5502"/>
                  <a:pt x="19028" y="31"/>
                  <a:pt x="122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5"/>
          <p:cNvSpPr/>
          <p:nvPr/>
        </p:nvSpPr>
        <p:spPr>
          <a:xfrm>
            <a:off x="915975" y="374188"/>
            <a:ext cx="379975" cy="379950"/>
          </a:xfrm>
          <a:custGeom>
            <a:rect b="b" l="l" r="r" t="t"/>
            <a:pathLst>
              <a:path extrusionOk="0" h="15198" w="15199">
                <a:moveTo>
                  <a:pt x="7600" y="0"/>
                </a:moveTo>
                <a:cubicBezTo>
                  <a:pt x="3405" y="0"/>
                  <a:pt x="1" y="3404"/>
                  <a:pt x="1" y="7599"/>
                </a:cubicBezTo>
                <a:cubicBezTo>
                  <a:pt x="1" y="11794"/>
                  <a:pt x="3405" y="15198"/>
                  <a:pt x="7600" y="15198"/>
                </a:cubicBezTo>
                <a:cubicBezTo>
                  <a:pt x="11794" y="15198"/>
                  <a:pt x="15199" y="11794"/>
                  <a:pt x="15199" y="7599"/>
                </a:cubicBezTo>
                <a:cubicBezTo>
                  <a:pt x="15199" y="3404"/>
                  <a:pt x="11794" y="0"/>
                  <a:pt x="76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5"/>
          <p:cNvSpPr/>
          <p:nvPr/>
        </p:nvSpPr>
        <p:spPr>
          <a:xfrm>
            <a:off x="7581913" y="4407075"/>
            <a:ext cx="788800" cy="385275"/>
          </a:xfrm>
          <a:custGeom>
            <a:rect b="b" l="l" r="r" t="t"/>
            <a:pathLst>
              <a:path extrusionOk="0" fill="none" h="15411" w="31552">
                <a:moveTo>
                  <a:pt x="31552" y="15411"/>
                </a:moveTo>
                <a:cubicBezTo>
                  <a:pt x="31369" y="6839"/>
                  <a:pt x="24348" y="0"/>
                  <a:pt x="15776" y="0"/>
                </a:cubicBezTo>
                <a:cubicBezTo>
                  <a:pt x="7205" y="0"/>
                  <a:pt x="214" y="6839"/>
                  <a:pt x="1" y="15411"/>
                </a:cubicBezTo>
                <a:close/>
              </a:path>
            </a:pathLst>
          </a:custGeom>
          <a:noFill/>
          <a:ln cap="flat" cmpd="sng" w="28875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_1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6"/>
          <p:cNvSpPr txBox="1"/>
          <p:nvPr>
            <p:ph type="ctrTitle"/>
          </p:nvPr>
        </p:nvSpPr>
        <p:spPr>
          <a:xfrm>
            <a:off x="713225" y="233600"/>
            <a:ext cx="7717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0" name="Google Shape;480;p16"/>
          <p:cNvSpPr/>
          <p:nvPr/>
        </p:nvSpPr>
        <p:spPr>
          <a:xfrm>
            <a:off x="7563713" y="507850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6"/>
          <p:cNvSpPr/>
          <p:nvPr/>
        </p:nvSpPr>
        <p:spPr>
          <a:xfrm>
            <a:off x="8340700" y="111457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6"/>
          <p:cNvSpPr/>
          <p:nvPr/>
        </p:nvSpPr>
        <p:spPr>
          <a:xfrm>
            <a:off x="537730" y="34752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6"/>
          <p:cNvSpPr/>
          <p:nvPr/>
        </p:nvSpPr>
        <p:spPr>
          <a:xfrm>
            <a:off x="8436798" y="4609694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6"/>
          <p:cNvSpPr/>
          <p:nvPr/>
        </p:nvSpPr>
        <p:spPr>
          <a:xfrm>
            <a:off x="-393562" y="1692025"/>
            <a:ext cx="776650" cy="764450"/>
          </a:xfrm>
          <a:custGeom>
            <a:rect b="b" l="l" r="r" t="t"/>
            <a:pathLst>
              <a:path extrusionOk="0" h="30578" w="31066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16"/>
          <p:cNvGrpSpPr/>
          <p:nvPr/>
        </p:nvGrpSpPr>
        <p:grpSpPr>
          <a:xfrm>
            <a:off x="8638650" y="233600"/>
            <a:ext cx="326775" cy="297750"/>
            <a:chOff x="5839863" y="283250"/>
            <a:chExt cx="326775" cy="297750"/>
          </a:xfrm>
        </p:grpSpPr>
        <p:sp>
          <p:nvSpPr>
            <p:cNvPr id="486" name="Google Shape;486;p16"/>
            <p:cNvSpPr/>
            <p:nvPr/>
          </p:nvSpPr>
          <p:spPr>
            <a:xfrm>
              <a:off x="5839863" y="283250"/>
              <a:ext cx="326775" cy="297700"/>
            </a:xfrm>
            <a:custGeom>
              <a:rect b="b" l="l" r="r" t="t"/>
              <a:pathLst>
                <a:path extrusionOk="0" h="11908" w="13071">
                  <a:moveTo>
                    <a:pt x="6539" y="0"/>
                  </a:moveTo>
                  <a:cubicBezTo>
                    <a:pt x="5015" y="0"/>
                    <a:pt x="3496" y="585"/>
                    <a:pt x="2341" y="1756"/>
                  </a:cubicBezTo>
                  <a:cubicBezTo>
                    <a:pt x="0" y="4066"/>
                    <a:pt x="0" y="7835"/>
                    <a:pt x="2341" y="10175"/>
                  </a:cubicBezTo>
                  <a:cubicBezTo>
                    <a:pt x="3496" y="11330"/>
                    <a:pt x="5015" y="11908"/>
                    <a:pt x="6539" y="11908"/>
                  </a:cubicBezTo>
                  <a:cubicBezTo>
                    <a:pt x="8063" y="11908"/>
                    <a:pt x="9590" y="11330"/>
                    <a:pt x="10760" y="10175"/>
                  </a:cubicBezTo>
                  <a:cubicBezTo>
                    <a:pt x="13070" y="7835"/>
                    <a:pt x="13070" y="4066"/>
                    <a:pt x="10760" y="1756"/>
                  </a:cubicBezTo>
                  <a:cubicBezTo>
                    <a:pt x="9590" y="585"/>
                    <a:pt x="8063" y="0"/>
                    <a:pt x="6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5928763" y="337775"/>
              <a:ext cx="235600" cy="243225"/>
            </a:xfrm>
            <a:custGeom>
              <a:rect b="b" l="l" r="r" t="t"/>
              <a:pathLst>
                <a:path extrusionOk="0" h="9729" w="9424">
                  <a:moveTo>
                    <a:pt x="7599" y="0"/>
                  </a:moveTo>
                  <a:lnTo>
                    <a:pt x="7599" y="0"/>
                  </a:lnTo>
                  <a:cubicBezTo>
                    <a:pt x="3678" y="1034"/>
                    <a:pt x="1247" y="4864"/>
                    <a:pt x="0" y="8906"/>
                  </a:cubicBezTo>
                  <a:cubicBezTo>
                    <a:pt x="945" y="9459"/>
                    <a:pt x="1987" y="9729"/>
                    <a:pt x="3018" y="9729"/>
                  </a:cubicBezTo>
                  <a:cubicBezTo>
                    <a:pt x="4707" y="9729"/>
                    <a:pt x="6369" y="9007"/>
                    <a:pt x="7538" y="7630"/>
                  </a:cubicBezTo>
                  <a:cubicBezTo>
                    <a:pt x="9393" y="5441"/>
                    <a:pt x="9423" y="2219"/>
                    <a:pt x="7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16"/>
          <p:cNvSpPr/>
          <p:nvPr/>
        </p:nvSpPr>
        <p:spPr>
          <a:xfrm>
            <a:off x="333300" y="2862638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994850" y="1179800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8787700" y="3555675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5563375" y="4879000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solidFill>
            <a:schemeClr val="accent3"/>
          </a:solidFill>
          <a:ln cap="rnd" cmpd="sng" w="19000">
            <a:solidFill>
              <a:srgbClr val="2A2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153175" y="4177914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8520825" y="2563889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1902675" y="167388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_1_2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 txBox="1"/>
          <p:nvPr>
            <p:ph type="ctrTitle"/>
          </p:nvPr>
        </p:nvSpPr>
        <p:spPr>
          <a:xfrm>
            <a:off x="713225" y="233600"/>
            <a:ext cx="7717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7" name="Google Shape;497;p17"/>
          <p:cNvSpPr/>
          <p:nvPr/>
        </p:nvSpPr>
        <p:spPr>
          <a:xfrm>
            <a:off x="279625" y="246625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8" name="Google Shape;498;p17"/>
          <p:cNvSpPr/>
          <p:nvPr/>
        </p:nvSpPr>
        <p:spPr>
          <a:xfrm>
            <a:off x="4826000" y="4816475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7"/>
          <p:cNvSpPr/>
          <p:nvPr/>
        </p:nvSpPr>
        <p:spPr>
          <a:xfrm>
            <a:off x="8017275" y="748275"/>
            <a:ext cx="784250" cy="107175"/>
          </a:xfrm>
          <a:custGeom>
            <a:rect b="b" l="l" r="r" t="t"/>
            <a:pathLst>
              <a:path extrusionOk="0" fill="none" h="4287" w="3137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cap="flat" cmpd="sng" w="28875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7"/>
          <p:cNvSpPr/>
          <p:nvPr/>
        </p:nvSpPr>
        <p:spPr>
          <a:xfrm>
            <a:off x="8017275" y="881250"/>
            <a:ext cx="784250" cy="106400"/>
          </a:xfrm>
          <a:custGeom>
            <a:rect b="b" l="l" r="r" t="t"/>
            <a:pathLst>
              <a:path extrusionOk="0" fill="none" h="4256" w="3137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cap="flat" cmpd="sng" w="28875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7"/>
          <p:cNvSpPr/>
          <p:nvPr/>
        </p:nvSpPr>
        <p:spPr>
          <a:xfrm>
            <a:off x="1676588" y="193150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7"/>
          <p:cNvSpPr/>
          <p:nvPr/>
        </p:nvSpPr>
        <p:spPr>
          <a:xfrm>
            <a:off x="8538000" y="2693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7"/>
          <p:cNvSpPr/>
          <p:nvPr/>
        </p:nvSpPr>
        <p:spPr>
          <a:xfrm>
            <a:off x="7328750" y="328138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7"/>
          <p:cNvSpPr/>
          <p:nvPr/>
        </p:nvSpPr>
        <p:spPr>
          <a:xfrm>
            <a:off x="8695113" y="1958338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7"/>
          <p:cNvSpPr/>
          <p:nvPr/>
        </p:nvSpPr>
        <p:spPr>
          <a:xfrm>
            <a:off x="265563" y="186565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7"/>
          <p:cNvSpPr/>
          <p:nvPr/>
        </p:nvSpPr>
        <p:spPr>
          <a:xfrm>
            <a:off x="629638" y="1008150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dk2"/>
          </a:solidFill>
          <a:ln cap="flat" cmpd="sng" w="71425">
            <a:solidFill>
              <a:srgbClr val="DD502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7"/>
          <p:cNvSpPr/>
          <p:nvPr/>
        </p:nvSpPr>
        <p:spPr>
          <a:xfrm>
            <a:off x="1125513" y="4625163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7"/>
          <p:cNvSpPr/>
          <p:nvPr/>
        </p:nvSpPr>
        <p:spPr>
          <a:xfrm>
            <a:off x="1351688" y="329350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7"/>
          <p:cNvSpPr/>
          <p:nvPr/>
        </p:nvSpPr>
        <p:spPr>
          <a:xfrm>
            <a:off x="9047463" y="4049613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7"/>
          <p:cNvSpPr/>
          <p:nvPr/>
        </p:nvSpPr>
        <p:spPr>
          <a:xfrm>
            <a:off x="8357863" y="4713138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/>
          <p:cNvSpPr/>
          <p:nvPr/>
        </p:nvSpPr>
        <p:spPr>
          <a:xfrm>
            <a:off x="6704213" y="2154212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8"/>
          <p:cNvSpPr/>
          <p:nvPr/>
        </p:nvSpPr>
        <p:spPr>
          <a:xfrm>
            <a:off x="3837563" y="2154200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8"/>
          <p:cNvSpPr/>
          <p:nvPr/>
        </p:nvSpPr>
        <p:spPr>
          <a:xfrm>
            <a:off x="970912" y="2154212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8"/>
          <p:cNvSpPr/>
          <p:nvPr/>
        </p:nvSpPr>
        <p:spPr>
          <a:xfrm>
            <a:off x="6552738" y="1979787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8"/>
          <p:cNvSpPr/>
          <p:nvPr/>
        </p:nvSpPr>
        <p:spPr>
          <a:xfrm>
            <a:off x="3686088" y="1979775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8"/>
          <p:cNvSpPr/>
          <p:nvPr/>
        </p:nvSpPr>
        <p:spPr>
          <a:xfrm>
            <a:off x="819437" y="1979787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8"/>
          <p:cNvSpPr/>
          <p:nvPr/>
        </p:nvSpPr>
        <p:spPr>
          <a:xfrm>
            <a:off x="6398922" y="1832887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8"/>
          <p:cNvSpPr/>
          <p:nvPr/>
        </p:nvSpPr>
        <p:spPr>
          <a:xfrm>
            <a:off x="3533165" y="1832875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8"/>
          <p:cNvSpPr/>
          <p:nvPr/>
        </p:nvSpPr>
        <p:spPr>
          <a:xfrm>
            <a:off x="659715" y="1832876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8"/>
          <p:cNvSpPr/>
          <p:nvPr/>
        </p:nvSpPr>
        <p:spPr>
          <a:xfrm flipH="1" rot="-5400000">
            <a:off x="7656111" y="609100"/>
            <a:ext cx="137507" cy="137507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8"/>
          <p:cNvSpPr/>
          <p:nvPr/>
        </p:nvSpPr>
        <p:spPr>
          <a:xfrm flipH="1">
            <a:off x="75368" y="990575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8"/>
          <p:cNvSpPr/>
          <p:nvPr/>
        </p:nvSpPr>
        <p:spPr>
          <a:xfrm flipH="1">
            <a:off x="75368" y="1096150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8"/>
          <p:cNvSpPr/>
          <p:nvPr/>
        </p:nvSpPr>
        <p:spPr>
          <a:xfrm flipH="1">
            <a:off x="8614993" y="427385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8"/>
          <p:cNvSpPr/>
          <p:nvPr/>
        </p:nvSpPr>
        <p:spPr>
          <a:xfrm flipH="1">
            <a:off x="8593268" y="1289263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8"/>
          <p:cNvSpPr/>
          <p:nvPr/>
        </p:nvSpPr>
        <p:spPr>
          <a:xfrm flipH="1">
            <a:off x="47531" y="3378388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8"/>
          <p:cNvSpPr/>
          <p:nvPr/>
        </p:nvSpPr>
        <p:spPr>
          <a:xfrm flipH="1">
            <a:off x="8690618" y="1701575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8"/>
          <p:cNvSpPr/>
          <p:nvPr/>
        </p:nvSpPr>
        <p:spPr>
          <a:xfrm flipH="1">
            <a:off x="7896018" y="4824925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rgbClr val="4C6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29" name="Google Shape;529;p18"/>
          <p:cNvSpPr/>
          <p:nvPr/>
        </p:nvSpPr>
        <p:spPr>
          <a:xfrm flipH="1">
            <a:off x="287818" y="4829800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8"/>
          <p:cNvSpPr/>
          <p:nvPr/>
        </p:nvSpPr>
        <p:spPr>
          <a:xfrm flipH="1">
            <a:off x="1069868" y="-75450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accent1"/>
          </a:solidFill>
          <a:ln cap="flat" cmpd="sng" w="71425">
            <a:solidFill>
              <a:schemeClr val="dk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8"/>
          <p:cNvSpPr/>
          <p:nvPr/>
        </p:nvSpPr>
        <p:spPr>
          <a:xfrm flipH="1">
            <a:off x="488043" y="322625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8"/>
          <p:cNvSpPr/>
          <p:nvPr/>
        </p:nvSpPr>
        <p:spPr>
          <a:xfrm flipH="1">
            <a:off x="1784543" y="17610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8"/>
          <p:cNvSpPr/>
          <p:nvPr/>
        </p:nvSpPr>
        <p:spPr>
          <a:xfrm flipH="1">
            <a:off x="3612881" y="4810888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8"/>
          <p:cNvSpPr/>
          <p:nvPr/>
        </p:nvSpPr>
        <p:spPr>
          <a:xfrm flipH="1">
            <a:off x="5455856" y="5042113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18"/>
          <p:cNvGrpSpPr/>
          <p:nvPr/>
        </p:nvGrpSpPr>
        <p:grpSpPr>
          <a:xfrm>
            <a:off x="8017837" y="322625"/>
            <a:ext cx="1126151" cy="734468"/>
            <a:chOff x="8017837" y="322625"/>
            <a:chExt cx="1126151" cy="734468"/>
          </a:xfrm>
        </p:grpSpPr>
        <p:sp>
          <p:nvSpPr>
            <p:cNvPr id="536" name="Google Shape;536;p18"/>
            <p:cNvSpPr/>
            <p:nvPr/>
          </p:nvSpPr>
          <p:spPr>
            <a:xfrm flipH="1" rot="-5400000">
              <a:off x="8600352" y="513467"/>
              <a:ext cx="702619" cy="384634"/>
            </a:xfrm>
            <a:custGeom>
              <a:rect b="b" l="l" r="r" t="t"/>
              <a:pathLst>
                <a:path extrusionOk="0" h="19968" w="36476">
                  <a:moveTo>
                    <a:pt x="18093" y="0"/>
                  </a:moveTo>
                  <a:cubicBezTo>
                    <a:pt x="11998" y="0"/>
                    <a:pt x="5899" y="3010"/>
                    <a:pt x="2402" y="9055"/>
                  </a:cubicBezTo>
                  <a:cubicBezTo>
                    <a:pt x="821" y="11791"/>
                    <a:pt x="0" y="14921"/>
                    <a:pt x="0" y="18113"/>
                  </a:cubicBezTo>
                  <a:cubicBezTo>
                    <a:pt x="0" y="18721"/>
                    <a:pt x="31" y="19359"/>
                    <a:pt x="92" y="19967"/>
                  </a:cubicBezTo>
                  <a:lnTo>
                    <a:pt x="36080" y="19967"/>
                  </a:lnTo>
                  <a:cubicBezTo>
                    <a:pt x="36475" y="16289"/>
                    <a:pt x="35715" y="12551"/>
                    <a:pt x="33922" y="9298"/>
                  </a:cubicBezTo>
                  <a:cubicBezTo>
                    <a:pt x="30475" y="3109"/>
                    <a:pt x="24286" y="0"/>
                    <a:pt x="18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 flipH="1" rot="-5400000">
              <a:off x="8686792" y="599898"/>
              <a:ext cx="702619" cy="211772"/>
            </a:xfrm>
            <a:custGeom>
              <a:rect b="b" l="l" r="r" t="t"/>
              <a:pathLst>
                <a:path extrusionOk="0" h="10994" w="36476">
                  <a:moveTo>
                    <a:pt x="31253" y="1"/>
                  </a:moveTo>
                  <a:cubicBezTo>
                    <a:pt x="28529" y="1"/>
                    <a:pt x="25862" y="999"/>
                    <a:pt x="23800" y="2877"/>
                  </a:cubicBezTo>
                  <a:cubicBezTo>
                    <a:pt x="21685" y="959"/>
                    <a:pt x="19014" y="1"/>
                    <a:pt x="16344" y="1"/>
                  </a:cubicBezTo>
                  <a:cubicBezTo>
                    <a:pt x="13642" y="1"/>
                    <a:pt x="10940" y="981"/>
                    <a:pt x="8815" y="2938"/>
                  </a:cubicBezTo>
                  <a:cubicBezTo>
                    <a:pt x="7052" y="1297"/>
                    <a:pt x="4803" y="294"/>
                    <a:pt x="2402" y="81"/>
                  </a:cubicBezTo>
                  <a:cubicBezTo>
                    <a:pt x="821" y="2817"/>
                    <a:pt x="0" y="5947"/>
                    <a:pt x="0" y="9139"/>
                  </a:cubicBezTo>
                  <a:cubicBezTo>
                    <a:pt x="0" y="9747"/>
                    <a:pt x="31" y="10385"/>
                    <a:pt x="92" y="10993"/>
                  </a:cubicBezTo>
                  <a:lnTo>
                    <a:pt x="36080" y="10993"/>
                  </a:lnTo>
                  <a:cubicBezTo>
                    <a:pt x="36475" y="7315"/>
                    <a:pt x="35715" y="3577"/>
                    <a:pt x="33922" y="324"/>
                  </a:cubicBezTo>
                  <a:cubicBezTo>
                    <a:pt x="33039" y="107"/>
                    <a:pt x="32143" y="1"/>
                    <a:pt x="31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 rot="-5948526">
              <a:off x="8563747" y="482485"/>
              <a:ext cx="112982" cy="390709"/>
            </a:xfrm>
            <a:custGeom>
              <a:rect b="b" l="l" r="r" t="t"/>
              <a:pathLst>
                <a:path extrusionOk="0" fill="none" h="29515" w="8086">
                  <a:moveTo>
                    <a:pt x="8086" y="1"/>
                  </a:moveTo>
                  <a:cubicBezTo>
                    <a:pt x="8086" y="1"/>
                    <a:pt x="0" y="6262"/>
                    <a:pt x="426" y="29515"/>
                  </a:cubicBezTo>
                </a:path>
              </a:pathLst>
            </a:custGeom>
            <a:noFill/>
            <a:ln cap="rnd" cmpd="sng" w="23550">
              <a:solidFill>
                <a:srgbClr val="2A2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 rot="-6510959">
              <a:off x="8109674" y="440532"/>
              <a:ext cx="171592" cy="317195"/>
            </a:xfrm>
            <a:custGeom>
              <a:rect b="b" l="l" r="r" t="t"/>
              <a:pathLst>
                <a:path extrusionOk="0" h="22700" w="12280">
                  <a:moveTo>
                    <a:pt x="7695" y="0"/>
                  </a:moveTo>
                  <a:cubicBezTo>
                    <a:pt x="6011" y="0"/>
                    <a:pt x="4435" y="1059"/>
                    <a:pt x="3860" y="2760"/>
                  </a:cubicBezTo>
                  <a:lnTo>
                    <a:pt x="0" y="21818"/>
                  </a:lnTo>
                  <a:lnTo>
                    <a:pt x="2462" y="22700"/>
                  </a:lnTo>
                  <a:lnTo>
                    <a:pt x="11490" y="5466"/>
                  </a:lnTo>
                  <a:cubicBezTo>
                    <a:pt x="12280" y="3338"/>
                    <a:pt x="11186" y="998"/>
                    <a:pt x="9058" y="238"/>
                  </a:cubicBezTo>
                  <a:cubicBezTo>
                    <a:pt x="8607" y="77"/>
                    <a:pt x="8147" y="0"/>
                    <a:pt x="7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 rot="-6510959">
              <a:off x="8367910" y="479569"/>
              <a:ext cx="170754" cy="316356"/>
            </a:xfrm>
            <a:custGeom>
              <a:rect b="b" l="l" r="r" t="t"/>
              <a:pathLst>
                <a:path extrusionOk="0" h="22640" w="12220">
                  <a:moveTo>
                    <a:pt x="9787" y="0"/>
                  </a:moveTo>
                  <a:lnTo>
                    <a:pt x="760" y="17235"/>
                  </a:lnTo>
                  <a:cubicBezTo>
                    <a:pt x="0" y="19332"/>
                    <a:pt x="1094" y="21672"/>
                    <a:pt x="3222" y="22402"/>
                  </a:cubicBezTo>
                  <a:cubicBezTo>
                    <a:pt x="3668" y="22563"/>
                    <a:pt x="4123" y="22640"/>
                    <a:pt x="4571" y="22640"/>
                  </a:cubicBezTo>
                  <a:cubicBezTo>
                    <a:pt x="6231" y="22640"/>
                    <a:pt x="7791" y="21591"/>
                    <a:pt x="8389" y="19940"/>
                  </a:cubicBezTo>
                  <a:lnTo>
                    <a:pt x="12219" y="882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 rot="-6510959">
              <a:off x="8190752" y="417156"/>
              <a:ext cx="322393" cy="170922"/>
            </a:xfrm>
            <a:custGeom>
              <a:rect b="b" l="l" r="r" t="t"/>
              <a:pathLst>
                <a:path extrusionOk="0" h="12232" w="23072">
                  <a:moveTo>
                    <a:pt x="943" y="0"/>
                  </a:moveTo>
                  <a:lnTo>
                    <a:pt x="1" y="2402"/>
                  </a:lnTo>
                  <a:lnTo>
                    <a:pt x="16962" y="11916"/>
                  </a:lnTo>
                  <a:cubicBezTo>
                    <a:pt x="17465" y="12130"/>
                    <a:pt x="17987" y="12231"/>
                    <a:pt x="18502" y="12231"/>
                  </a:cubicBezTo>
                  <a:cubicBezTo>
                    <a:pt x="20103" y="12231"/>
                    <a:pt x="21629" y="11253"/>
                    <a:pt x="22250" y="9666"/>
                  </a:cubicBezTo>
                  <a:cubicBezTo>
                    <a:pt x="23071" y="7539"/>
                    <a:pt x="22007" y="5168"/>
                    <a:pt x="19880" y="4408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 rot="-6510959">
              <a:off x="8152595" y="661005"/>
              <a:ext cx="325788" cy="156389"/>
            </a:xfrm>
            <a:custGeom>
              <a:rect b="b" l="l" r="r" t="t"/>
              <a:pathLst>
                <a:path extrusionOk="0" h="11192" w="23315">
                  <a:moveTo>
                    <a:pt x="4529" y="0"/>
                  </a:moveTo>
                  <a:cubicBezTo>
                    <a:pt x="2826" y="0"/>
                    <a:pt x="1227" y="1083"/>
                    <a:pt x="670" y="2803"/>
                  </a:cubicBezTo>
                  <a:cubicBezTo>
                    <a:pt x="1" y="4961"/>
                    <a:pt x="1186" y="7240"/>
                    <a:pt x="3345" y="7909"/>
                  </a:cubicBezTo>
                  <a:lnTo>
                    <a:pt x="22524" y="11192"/>
                  </a:lnTo>
                  <a:lnTo>
                    <a:pt x="23314" y="8760"/>
                  </a:lnTo>
                  <a:lnTo>
                    <a:pt x="5837" y="219"/>
                  </a:lnTo>
                  <a:cubicBezTo>
                    <a:pt x="5405" y="71"/>
                    <a:pt x="4963" y="0"/>
                    <a:pt x="4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 rot="-6510959">
              <a:off x="8156878" y="553966"/>
              <a:ext cx="194117" cy="305094"/>
            </a:xfrm>
            <a:custGeom>
              <a:rect b="b" l="l" r="r" t="t"/>
              <a:pathLst>
                <a:path extrusionOk="0" h="21834" w="13892">
                  <a:moveTo>
                    <a:pt x="4563" y="1"/>
                  </a:moveTo>
                  <a:cubicBezTo>
                    <a:pt x="3972" y="1"/>
                    <a:pt x="3370" y="131"/>
                    <a:pt x="2797" y="404"/>
                  </a:cubicBezTo>
                  <a:cubicBezTo>
                    <a:pt x="851" y="1316"/>
                    <a:pt x="0" y="3626"/>
                    <a:pt x="821" y="5602"/>
                  </a:cubicBezTo>
                  <a:lnTo>
                    <a:pt x="11581" y="21833"/>
                  </a:lnTo>
                  <a:lnTo>
                    <a:pt x="13891" y="20709"/>
                  </a:lnTo>
                  <a:lnTo>
                    <a:pt x="8116" y="2137"/>
                  </a:lnTo>
                  <a:cubicBezTo>
                    <a:pt x="7383" y="778"/>
                    <a:pt x="6006" y="1"/>
                    <a:pt x="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 rot="-6510959">
              <a:off x="8316953" y="374555"/>
              <a:ext cx="197513" cy="308363"/>
            </a:xfrm>
            <a:custGeom>
              <a:rect b="b" l="l" r="r" t="t"/>
              <a:pathLst>
                <a:path extrusionOk="0" h="22068" w="14135">
                  <a:moveTo>
                    <a:pt x="2341" y="0"/>
                  </a:moveTo>
                  <a:lnTo>
                    <a:pt x="0" y="1094"/>
                  </a:lnTo>
                  <a:lnTo>
                    <a:pt x="5806" y="19666"/>
                  </a:lnTo>
                  <a:cubicBezTo>
                    <a:pt x="6466" y="21186"/>
                    <a:pt x="7941" y="22067"/>
                    <a:pt x="9490" y="22067"/>
                  </a:cubicBezTo>
                  <a:cubicBezTo>
                    <a:pt x="10078" y="22067"/>
                    <a:pt x="10677" y="21940"/>
                    <a:pt x="11246" y="21672"/>
                  </a:cubicBezTo>
                  <a:cubicBezTo>
                    <a:pt x="13283" y="20699"/>
                    <a:pt x="14134" y="18237"/>
                    <a:pt x="13101" y="16201"/>
                  </a:cubicBezTo>
                  <a:lnTo>
                    <a:pt x="2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 rot="-6510959">
              <a:off x="8088035" y="443527"/>
              <a:ext cx="319416" cy="182142"/>
            </a:xfrm>
            <a:custGeom>
              <a:rect b="b" l="l" r="r" t="t"/>
              <a:pathLst>
                <a:path extrusionOk="0" h="13035" w="22859">
                  <a:moveTo>
                    <a:pt x="18234" y="0"/>
                  </a:moveTo>
                  <a:cubicBezTo>
                    <a:pt x="17656" y="0"/>
                    <a:pt x="17067" y="125"/>
                    <a:pt x="16506" y="390"/>
                  </a:cubicBezTo>
                  <a:lnTo>
                    <a:pt x="1" y="10694"/>
                  </a:lnTo>
                  <a:lnTo>
                    <a:pt x="1034" y="13034"/>
                  </a:lnTo>
                  <a:lnTo>
                    <a:pt x="19758" y="7806"/>
                  </a:lnTo>
                  <a:cubicBezTo>
                    <a:pt x="21855" y="6925"/>
                    <a:pt x="22858" y="4493"/>
                    <a:pt x="21916" y="2426"/>
                  </a:cubicBezTo>
                  <a:cubicBezTo>
                    <a:pt x="21252" y="899"/>
                    <a:pt x="19782" y="0"/>
                    <a:pt x="18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 rot="-6510959">
              <a:off x="8266104" y="601027"/>
              <a:ext cx="313044" cy="195641"/>
            </a:xfrm>
            <a:custGeom>
              <a:rect b="b" l="l" r="r" t="t"/>
              <a:pathLst>
                <a:path extrusionOk="0" h="14001" w="22403">
                  <a:moveTo>
                    <a:pt x="21187" y="0"/>
                  </a:moveTo>
                  <a:lnTo>
                    <a:pt x="2797" y="6353"/>
                  </a:lnTo>
                  <a:cubicBezTo>
                    <a:pt x="791" y="7356"/>
                    <a:pt x="1" y="9788"/>
                    <a:pt x="1034" y="11794"/>
                  </a:cubicBezTo>
                  <a:cubicBezTo>
                    <a:pt x="1734" y="13193"/>
                    <a:pt x="3143" y="14000"/>
                    <a:pt x="4612" y="14000"/>
                  </a:cubicBezTo>
                  <a:cubicBezTo>
                    <a:pt x="5249" y="14000"/>
                    <a:pt x="5898" y="13848"/>
                    <a:pt x="6506" y="13526"/>
                  </a:cubicBezTo>
                  <a:lnTo>
                    <a:pt x="22403" y="2310"/>
                  </a:lnTo>
                  <a:lnTo>
                    <a:pt x="2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 rot="-6510959">
              <a:off x="8229486" y="508223"/>
              <a:ext cx="213652" cy="211556"/>
            </a:xfrm>
            <a:custGeom>
              <a:rect b="b" l="l" r="r" t="t"/>
              <a:pathLst>
                <a:path extrusionOk="0" h="15140" w="15290">
                  <a:moveTo>
                    <a:pt x="7622" y="1"/>
                  </a:moveTo>
                  <a:cubicBezTo>
                    <a:pt x="7584" y="1"/>
                    <a:pt x="7546" y="1"/>
                    <a:pt x="7508" y="2"/>
                  </a:cubicBezTo>
                  <a:cubicBezTo>
                    <a:pt x="3344" y="63"/>
                    <a:pt x="1" y="3528"/>
                    <a:pt x="92" y="7692"/>
                  </a:cubicBezTo>
                  <a:cubicBezTo>
                    <a:pt x="152" y="11849"/>
                    <a:pt x="3555" y="15140"/>
                    <a:pt x="7669" y="15140"/>
                  </a:cubicBezTo>
                  <a:cubicBezTo>
                    <a:pt x="7707" y="15140"/>
                    <a:pt x="7744" y="15139"/>
                    <a:pt x="7782" y="15139"/>
                  </a:cubicBezTo>
                  <a:cubicBezTo>
                    <a:pt x="11946" y="15048"/>
                    <a:pt x="15290" y="11613"/>
                    <a:pt x="15199" y="7449"/>
                  </a:cubicBezTo>
                  <a:cubicBezTo>
                    <a:pt x="15138" y="3292"/>
                    <a:pt x="11765" y="1"/>
                    <a:pt x="7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 rot="-6510959">
              <a:off x="8264668" y="555213"/>
              <a:ext cx="145462" cy="123790"/>
            </a:xfrm>
            <a:custGeom>
              <a:rect b="b" l="l" r="r" t="t"/>
              <a:pathLst>
                <a:path extrusionOk="0" h="8859" w="10410">
                  <a:moveTo>
                    <a:pt x="5417" y="0"/>
                  </a:moveTo>
                  <a:cubicBezTo>
                    <a:pt x="2360" y="0"/>
                    <a:pt x="1" y="3273"/>
                    <a:pt x="1443" y="6341"/>
                  </a:cubicBezTo>
                  <a:cubicBezTo>
                    <a:pt x="2253" y="8034"/>
                    <a:pt x="3842" y="8859"/>
                    <a:pt x="5428" y="8859"/>
                  </a:cubicBezTo>
                  <a:cubicBezTo>
                    <a:pt x="7175" y="8859"/>
                    <a:pt x="8919" y="7859"/>
                    <a:pt x="9620" y="5916"/>
                  </a:cubicBezTo>
                  <a:cubicBezTo>
                    <a:pt x="10410" y="3606"/>
                    <a:pt x="9224" y="1083"/>
                    <a:pt x="6914" y="262"/>
                  </a:cubicBezTo>
                  <a:cubicBezTo>
                    <a:pt x="6406" y="83"/>
                    <a:pt x="5903" y="0"/>
                    <a:pt x="5417" y="0"/>
                  </a:cubicBezTo>
                  <a:close/>
                </a:path>
              </a:pathLst>
            </a:custGeom>
            <a:solidFill>
              <a:srgbClr val="FB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 rot="-6510959">
              <a:off x="8295962" y="580744"/>
              <a:ext cx="82261" cy="69895"/>
            </a:xfrm>
            <a:custGeom>
              <a:rect b="b" l="l" r="r" t="t"/>
              <a:pathLst>
                <a:path extrusionOk="0" h="5002" w="5887">
                  <a:moveTo>
                    <a:pt x="3070" y="1"/>
                  </a:moveTo>
                  <a:cubicBezTo>
                    <a:pt x="1338" y="1"/>
                    <a:pt x="1" y="1847"/>
                    <a:pt x="841" y="3581"/>
                  </a:cubicBezTo>
                  <a:cubicBezTo>
                    <a:pt x="1290" y="4535"/>
                    <a:pt x="2179" y="5001"/>
                    <a:pt x="3069" y="5001"/>
                  </a:cubicBezTo>
                  <a:cubicBezTo>
                    <a:pt x="4050" y="5001"/>
                    <a:pt x="5033" y="4436"/>
                    <a:pt x="5431" y="3337"/>
                  </a:cubicBezTo>
                  <a:cubicBezTo>
                    <a:pt x="5887" y="2030"/>
                    <a:pt x="5188" y="602"/>
                    <a:pt x="3911" y="146"/>
                  </a:cubicBezTo>
                  <a:cubicBezTo>
                    <a:pt x="3626" y="47"/>
                    <a:pt x="3343" y="1"/>
                    <a:pt x="3070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 flipH="1" rot="-5400000">
              <a:off x="8777560" y="675998"/>
              <a:ext cx="94720" cy="59574"/>
            </a:xfrm>
            <a:custGeom>
              <a:rect b="b" l="l" r="r" t="t"/>
              <a:pathLst>
                <a:path extrusionOk="0" h="1794" w="6779">
                  <a:moveTo>
                    <a:pt x="3374" y="0"/>
                  </a:moveTo>
                  <a:cubicBezTo>
                    <a:pt x="1520" y="0"/>
                    <a:pt x="0" y="395"/>
                    <a:pt x="0" y="912"/>
                  </a:cubicBezTo>
                  <a:cubicBezTo>
                    <a:pt x="0" y="1398"/>
                    <a:pt x="1520" y="1793"/>
                    <a:pt x="3374" y="1793"/>
                  </a:cubicBezTo>
                  <a:cubicBezTo>
                    <a:pt x="5259" y="1793"/>
                    <a:pt x="6778" y="1398"/>
                    <a:pt x="6778" y="912"/>
                  </a:cubicBezTo>
                  <a:cubicBezTo>
                    <a:pt x="6778" y="395"/>
                    <a:pt x="5259" y="0"/>
                    <a:pt x="3374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18"/>
          <p:cNvGrpSpPr/>
          <p:nvPr/>
        </p:nvGrpSpPr>
        <p:grpSpPr>
          <a:xfrm>
            <a:off x="287825" y="1453235"/>
            <a:ext cx="384752" cy="1503894"/>
            <a:chOff x="287825" y="1453235"/>
            <a:chExt cx="384752" cy="1503894"/>
          </a:xfrm>
        </p:grpSpPr>
        <p:sp>
          <p:nvSpPr>
            <p:cNvPr id="552" name="Google Shape;552;p18"/>
            <p:cNvSpPr/>
            <p:nvPr/>
          </p:nvSpPr>
          <p:spPr>
            <a:xfrm>
              <a:off x="288200" y="1453235"/>
              <a:ext cx="383000" cy="382250"/>
            </a:xfrm>
            <a:custGeom>
              <a:rect b="b" l="l" r="r" t="t"/>
              <a:pathLst>
                <a:path extrusionOk="0" h="15290" w="15320">
                  <a:moveTo>
                    <a:pt x="0" y="0"/>
                  </a:moveTo>
                  <a:lnTo>
                    <a:pt x="0" y="15289"/>
                  </a:lnTo>
                  <a:lnTo>
                    <a:pt x="15320" y="15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288200" y="1453235"/>
              <a:ext cx="383000" cy="382250"/>
            </a:xfrm>
            <a:custGeom>
              <a:rect b="b" l="l" r="r" t="t"/>
              <a:pathLst>
                <a:path extrusionOk="0" h="15290" w="15320">
                  <a:moveTo>
                    <a:pt x="0" y="0"/>
                  </a:moveTo>
                  <a:lnTo>
                    <a:pt x="15320" y="15289"/>
                  </a:lnTo>
                  <a:lnTo>
                    <a:pt x="15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287825" y="2574129"/>
              <a:ext cx="383000" cy="383000"/>
            </a:xfrm>
            <a:custGeom>
              <a:rect b="b" l="l" r="r" t="t"/>
              <a:pathLst>
                <a:path extrusionOk="0" h="15320" w="15320">
                  <a:moveTo>
                    <a:pt x="0" y="1"/>
                  </a:moveTo>
                  <a:lnTo>
                    <a:pt x="0" y="15320"/>
                  </a:lnTo>
                  <a:lnTo>
                    <a:pt x="15320" y="15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C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287825" y="2574129"/>
              <a:ext cx="383000" cy="383000"/>
            </a:xfrm>
            <a:custGeom>
              <a:rect b="b" l="l" r="r" t="t"/>
              <a:pathLst>
                <a:path extrusionOk="0" h="15320" w="15320">
                  <a:moveTo>
                    <a:pt x="0" y="1"/>
                  </a:moveTo>
                  <a:lnTo>
                    <a:pt x="15320" y="15320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289577" y="2198754"/>
              <a:ext cx="383000" cy="383000"/>
            </a:xfrm>
            <a:custGeom>
              <a:rect b="b" l="l" r="r" t="t"/>
              <a:pathLst>
                <a:path extrusionOk="0" h="15320" w="15320">
                  <a:moveTo>
                    <a:pt x="0" y="0"/>
                  </a:moveTo>
                  <a:lnTo>
                    <a:pt x="0" y="15319"/>
                  </a:lnTo>
                  <a:lnTo>
                    <a:pt x="15320" y="15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287825" y="2198754"/>
              <a:ext cx="383000" cy="383000"/>
            </a:xfrm>
            <a:custGeom>
              <a:rect b="b" l="l" r="r" t="t"/>
              <a:pathLst>
                <a:path extrusionOk="0" h="15320" w="15320">
                  <a:moveTo>
                    <a:pt x="0" y="0"/>
                  </a:moveTo>
                  <a:lnTo>
                    <a:pt x="15320" y="15319"/>
                  </a:lnTo>
                  <a:lnTo>
                    <a:pt x="153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288950" y="1834754"/>
              <a:ext cx="383000" cy="382250"/>
            </a:xfrm>
            <a:custGeom>
              <a:rect b="b" l="l" r="r" t="t"/>
              <a:pathLst>
                <a:path extrusionOk="0" h="15290" w="15320">
                  <a:moveTo>
                    <a:pt x="1" y="1"/>
                  </a:moveTo>
                  <a:lnTo>
                    <a:pt x="1" y="15290"/>
                  </a:lnTo>
                  <a:lnTo>
                    <a:pt x="15320" y="152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288575" y="1834754"/>
              <a:ext cx="383000" cy="382250"/>
            </a:xfrm>
            <a:custGeom>
              <a:rect b="b" l="l" r="r" t="t"/>
              <a:pathLst>
                <a:path extrusionOk="0" h="15290" w="15320">
                  <a:moveTo>
                    <a:pt x="1" y="1"/>
                  </a:moveTo>
                  <a:lnTo>
                    <a:pt x="15320" y="15290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ECC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18"/>
          <p:cNvSpPr/>
          <p:nvPr/>
        </p:nvSpPr>
        <p:spPr>
          <a:xfrm>
            <a:off x="4808375" y="1596850"/>
            <a:ext cx="275850" cy="238625"/>
          </a:xfrm>
          <a:custGeom>
            <a:rect b="b" l="l" r="r" t="t"/>
            <a:pathLst>
              <a:path extrusionOk="0" h="9545" w="11034">
                <a:moveTo>
                  <a:pt x="553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5069775" y="1596850"/>
            <a:ext cx="275100" cy="238625"/>
          </a:xfrm>
          <a:custGeom>
            <a:rect b="b" l="l" r="r" t="t"/>
            <a:pathLst>
              <a:path extrusionOk="0" h="9545" w="11004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3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8"/>
          <p:cNvSpPr/>
          <p:nvPr/>
        </p:nvSpPr>
        <p:spPr>
          <a:xfrm>
            <a:off x="5334975" y="1596850"/>
            <a:ext cx="275850" cy="238625"/>
          </a:xfrm>
          <a:custGeom>
            <a:rect b="b" l="l" r="r" t="t"/>
            <a:pathLst>
              <a:path extrusionOk="0" h="9545" w="11034">
                <a:moveTo>
                  <a:pt x="550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8"/>
          <p:cNvSpPr/>
          <p:nvPr/>
        </p:nvSpPr>
        <p:spPr>
          <a:xfrm>
            <a:off x="7870963" y="1594900"/>
            <a:ext cx="318425" cy="318400"/>
          </a:xfrm>
          <a:custGeom>
            <a:rect b="b" l="l" r="r" t="t"/>
            <a:pathLst>
              <a:path extrusionOk="0" fill="none" h="12736" w="12737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8"/>
          <p:cNvSpPr/>
          <p:nvPr/>
        </p:nvSpPr>
        <p:spPr>
          <a:xfrm>
            <a:off x="8013813" y="1604775"/>
            <a:ext cx="317675" cy="317650"/>
          </a:xfrm>
          <a:custGeom>
            <a:rect b="b" l="l" r="r" t="t"/>
            <a:pathLst>
              <a:path extrusionOk="0" fill="none" h="12706" w="12707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8"/>
          <p:cNvSpPr/>
          <p:nvPr/>
        </p:nvSpPr>
        <p:spPr>
          <a:xfrm flipH="1">
            <a:off x="2466393" y="131555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8"/>
          <p:cNvSpPr txBox="1"/>
          <p:nvPr>
            <p:ph type="ctrTitle"/>
          </p:nvPr>
        </p:nvSpPr>
        <p:spPr>
          <a:xfrm>
            <a:off x="713225" y="233600"/>
            <a:ext cx="7717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9"/>
          <p:cNvSpPr/>
          <p:nvPr/>
        </p:nvSpPr>
        <p:spPr>
          <a:xfrm>
            <a:off x="1286475" y="1034200"/>
            <a:ext cx="1414800" cy="105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9"/>
          <p:cNvSpPr/>
          <p:nvPr/>
        </p:nvSpPr>
        <p:spPr>
          <a:xfrm>
            <a:off x="3028900" y="939975"/>
            <a:ext cx="3750730" cy="3784858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9"/>
          <p:cNvSpPr/>
          <p:nvPr/>
        </p:nvSpPr>
        <p:spPr>
          <a:xfrm>
            <a:off x="2867800" y="775225"/>
            <a:ext cx="3750730" cy="3784858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9"/>
          <p:cNvSpPr/>
          <p:nvPr/>
        </p:nvSpPr>
        <p:spPr>
          <a:xfrm>
            <a:off x="2701150" y="642525"/>
            <a:ext cx="3750730" cy="3784858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9"/>
          <p:cNvSpPr/>
          <p:nvPr/>
        </p:nvSpPr>
        <p:spPr>
          <a:xfrm>
            <a:off x="1593528" y="1211183"/>
            <a:ext cx="811600" cy="711025"/>
          </a:xfrm>
          <a:custGeom>
            <a:rect b="b" l="l" r="r" t="t"/>
            <a:pathLst>
              <a:path extrusionOk="0" h="28441" w="32464">
                <a:moveTo>
                  <a:pt x="16245" y="0"/>
                </a:moveTo>
                <a:cubicBezTo>
                  <a:pt x="10944" y="0"/>
                  <a:pt x="5854" y="2971"/>
                  <a:pt x="3405" y="8065"/>
                </a:cubicBezTo>
                <a:cubicBezTo>
                  <a:pt x="1" y="15147"/>
                  <a:pt x="2980" y="23628"/>
                  <a:pt x="10062" y="27032"/>
                </a:cubicBezTo>
                <a:cubicBezTo>
                  <a:pt x="12050" y="27988"/>
                  <a:pt x="14151" y="28440"/>
                  <a:pt x="16220" y="28440"/>
                </a:cubicBezTo>
                <a:cubicBezTo>
                  <a:pt x="21520" y="28440"/>
                  <a:pt x="26611" y="25469"/>
                  <a:pt x="29059" y="20375"/>
                </a:cubicBezTo>
                <a:cubicBezTo>
                  <a:pt x="32463" y="13293"/>
                  <a:pt x="29485" y="4813"/>
                  <a:pt x="22402" y="1409"/>
                </a:cubicBezTo>
                <a:cubicBezTo>
                  <a:pt x="20414" y="453"/>
                  <a:pt x="18313" y="0"/>
                  <a:pt x="162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1859503" y="1706108"/>
            <a:ext cx="424050" cy="182400"/>
          </a:xfrm>
          <a:custGeom>
            <a:rect b="b" l="l" r="r" t="t"/>
            <a:pathLst>
              <a:path extrusionOk="0" fill="none" h="7296" w="16962">
                <a:moveTo>
                  <a:pt x="0" y="7296"/>
                </a:moveTo>
                <a:cubicBezTo>
                  <a:pt x="3709" y="2159"/>
                  <a:pt x="11064" y="1"/>
                  <a:pt x="16961" y="2341"/>
                </a:cubicBezTo>
              </a:path>
            </a:pathLst>
          </a:custGeom>
          <a:noFill/>
          <a:ln cap="rnd" cmpd="sng" w="19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9"/>
          <p:cNvSpPr/>
          <p:nvPr/>
        </p:nvSpPr>
        <p:spPr>
          <a:xfrm>
            <a:off x="1677128" y="1462183"/>
            <a:ext cx="680875" cy="107175"/>
          </a:xfrm>
          <a:custGeom>
            <a:rect b="b" l="l" r="r" t="t"/>
            <a:pathLst>
              <a:path extrusionOk="0" fill="none" h="4287" w="27235">
                <a:moveTo>
                  <a:pt x="0" y="1"/>
                </a:moveTo>
                <a:cubicBezTo>
                  <a:pt x="1216" y="1703"/>
                  <a:pt x="3131" y="2767"/>
                  <a:pt x="5228" y="2889"/>
                </a:cubicBezTo>
                <a:cubicBezTo>
                  <a:pt x="8542" y="3040"/>
                  <a:pt x="11551" y="730"/>
                  <a:pt x="14864" y="700"/>
                </a:cubicBezTo>
                <a:cubicBezTo>
                  <a:pt x="19150" y="639"/>
                  <a:pt x="23071" y="4287"/>
                  <a:pt x="27235" y="3284"/>
                </a:cubicBezTo>
              </a:path>
            </a:pathLst>
          </a:custGeom>
          <a:noFill/>
          <a:ln cap="rnd" cmpd="sng" w="19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1662678" y="1685608"/>
            <a:ext cx="664175" cy="25"/>
          </a:xfrm>
          <a:custGeom>
            <a:rect b="b" l="l" r="r" t="t"/>
            <a:pathLst>
              <a:path extrusionOk="0" fill="none" h="1" w="26567">
                <a:moveTo>
                  <a:pt x="1" y="0"/>
                </a:moveTo>
                <a:lnTo>
                  <a:pt x="26567" y="0"/>
                </a:lnTo>
              </a:path>
            </a:pathLst>
          </a:custGeom>
          <a:noFill/>
          <a:ln cap="rnd" cmpd="sng" w="19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9"/>
          <p:cNvSpPr/>
          <p:nvPr/>
        </p:nvSpPr>
        <p:spPr>
          <a:xfrm rot="5400000">
            <a:off x="-201522" y="1310208"/>
            <a:ext cx="753075" cy="375400"/>
          </a:xfrm>
          <a:custGeom>
            <a:rect b="b" l="l" r="r" t="t"/>
            <a:pathLst>
              <a:path extrusionOk="0" h="15016" w="30123">
                <a:moveTo>
                  <a:pt x="15077" y="0"/>
                </a:moveTo>
                <a:cubicBezTo>
                  <a:pt x="6839" y="0"/>
                  <a:pt x="122" y="6596"/>
                  <a:pt x="0" y="14803"/>
                </a:cubicBezTo>
                <a:lnTo>
                  <a:pt x="0" y="15016"/>
                </a:lnTo>
                <a:lnTo>
                  <a:pt x="5472" y="15016"/>
                </a:lnTo>
                <a:lnTo>
                  <a:pt x="5472" y="14803"/>
                </a:lnTo>
                <a:cubicBezTo>
                  <a:pt x="5593" y="9575"/>
                  <a:pt x="9849" y="5380"/>
                  <a:pt x="15077" y="5380"/>
                </a:cubicBezTo>
                <a:cubicBezTo>
                  <a:pt x="20305" y="5380"/>
                  <a:pt x="24591" y="9575"/>
                  <a:pt x="24682" y="14803"/>
                </a:cubicBezTo>
                <a:lnTo>
                  <a:pt x="24682" y="15016"/>
                </a:lnTo>
                <a:lnTo>
                  <a:pt x="30123" y="15016"/>
                </a:lnTo>
                <a:lnTo>
                  <a:pt x="30123" y="14803"/>
                </a:lnTo>
                <a:cubicBezTo>
                  <a:pt x="30001" y="6596"/>
                  <a:pt x="23284" y="0"/>
                  <a:pt x="150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9"/>
          <p:cNvSpPr/>
          <p:nvPr/>
        </p:nvSpPr>
        <p:spPr>
          <a:xfrm rot="5400000">
            <a:off x="-5609" y="1183171"/>
            <a:ext cx="152025" cy="130225"/>
          </a:xfrm>
          <a:custGeom>
            <a:rect b="b" l="l" r="r" t="t"/>
            <a:pathLst>
              <a:path extrusionOk="0" h="5209" w="6081">
                <a:moveTo>
                  <a:pt x="3496" y="1"/>
                </a:moveTo>
                <a:cubicBezTo>
                  <a:pt x="1156" y="1"/>
                  <a:pt x="1" y="2797"/>
                  <a:pt x="1642" y="4438"/>
                </a:cubicBezTo>
                <a:cubicBezTo>
                  <a:pt x="2175" y="4971"/>
                  <a:pt x="2829" y="5209"/>
                  <a:pt x="3469" y="5209"/>
                </a:cubicBezTo>
                <a:cubicBezTo>
                  <a:pt x="4804" y="5209"/>
                  <a:pt x="6080" y="4175"/>
                  <a:pt x="6080" y="2615"/>
                </a:cubicBezTo>
                <a:cubicBezTo>
                  <a:pt x="6080" y="1156"/>
                  <a:pt x="4925" y="1"/>
                  <a:pt x="3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9"/>
          <p:cNvSpPr/>
          <p:nvPr/>
        </p:nvSpPr>
        <p:spPr>
          <a:xfrm rot="5400000">
            <a:off x="142703" y="1396083"/>
            <a:ext cx="130725" cy="129950"/>
          </a:xfrm>
          <a:custGeom>
            <a:rect b="b" l="l" r="r" t="t"/>
            <a:pathLst>
              <a:path extrusionOk="0" h="5198" w="5229">
                <a:moveTo>
                  <a:pt x="2614" y="0"/>
                </a:moveTo>
                <a:cubicBezTo>
                  <a:pt x="1155" y="0"/>
                  <a:pt x="0" y="1155"/>
                  <a:pt x="0" y="2584"/>
                </a:cubicBezTo>
                <a:cubicBezTo>
                  <a:pt x="0" y="4043"/>
                  <a:pt x="1155" y="5198"/>
                  <a:pt x="2614" y="5198"/>
                </a:cubicBezTo>
                <a:cubicBezTo>
                  <a:pt x="4043" y="5198"/>
                  <a:pt x="5228" y="4043"/>
                  <a:pt x="5228" y="2584"/>
                </a:cubicBezTo>
                <a:cubicBezTo>
                  <a:pt x="5228" y="1155"/>
                  <a:pt x="4043" y="0"/>
                  <a:pt x="26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9"/>
          <p:cNvSpPr/>
          <p:nvPr/>
        </p:nvSpPr>
        <p:spPr>
          <a:xfrm rot="5400000">
            <a:off x="16528" y="1611083"/>
            <a:ext cx="152775" cy="130800"/>
          </a:xfrm>
          <a:custGeom>
            <a:rect b="b" l="l" r="r" t="t"/>
            <a:pathLst>
              <a:path extrusionOk="0" h="5232" w="6111">
                <a:moveTo>
                  <a:pt x="3496" y="1"/>
                </a:moveTo>
                <a:cubicBezTo>
                  <a:pt x="1156" y="1"/>
                  <a:pt x="1" y="2797"/>
                  <a:pt x="1642" y="4469"/>
                </a:cubicBezTo>
                <a:cubicBezTo>
                  <a:pt x="2170" y="4996"/>
                  <a:pt x="2820" y="5232"/>
                  <a:pt x="3459" y="5232"/>
                </a:cubicBezTo>
                <a:cubicBezTo>
                  <a:pt x="4809" y="5232"/>
                  <a:pt x="6110" y="4182"/>
                  <a:pt x="6110" y="2615"/>
                </a:cubicBezTo>
                <a:cubicBezTo>
                  <a:pt x="6110" y="1156"/>
                  <a:pt x="4925" y="1"/>
                  <a:pt x="3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9"/>
          <p:cNvSpPr/>
          <p:nvPr/>
        </p:nvSpPr>
        <p:spPr>
          <a:xfrm rot="5400000">
            <a:off x="138128" y="1773733"/>
            <a:ext cx="130750" cy="129975"/>
          </a:xfrm>
          <a:custGeom>
            <a:rect b="b" l="l" r="r" t="t"/>
            <a:pathLst>
              <a:path extrusionOk="0" h="5199" w="5230">
                <a:moveTo>
                  <a:pt x="2615" y="0"/>
                </a:moveTo>
                <a:cubicBezTo>
                  <a:pt x="1156" y="0"/>
                  <a:pt x="1" y="1155"/>
                  <a:pt x="1" y="2614"/>
                </a:cubicBezTo>
                <a:cubicBezTo>
                  <a:pt x="1" y="4043"/>
                  <a:pt x="1156" y="5198"/>
                  <a:pt x="2615" y="5198"/>
                </a:cubicBezTo>
                <a:cubicBezTo>
                  <a:pt x="4044" y="5198"/>
                  <a:pt x="5229" y="4043"/>
                  <a:pt x="5229" y="2614"/>
                </a:cubicBezTo>
                <a:cubicBezTo>
                  <a:pt x="5229" y="1155"/>
                  <a:pt x="4044" y="0"/>
                  <a:pt x="26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1786553" y="1293508"/>
            <a:ext cx="444550" cy="136800"/>
          </a:xfrm>
          <a:custGeom>
            <a:rect b="b" l="l" r="r" t="t"/>
            <a:pathLst>
              <a:path extrusionOk="0" fill="none" h="5472" w="17782">
                <a:moveTo>
                  <a:pt x="0" y="61"/>
                </a:moveTo>
                <a:cubicBezTo>
                  <a:pt x="2979" y="5471"/>
                  <a:pt x="14560" y="5076"/>
                  <a:pt x="17782" y="0"/>
                </a:cubicBezTo>
              </a:path>
            </a:pathLst>
          </a:custGeom>
          <a:noFill/>
          <a:ln cap="rnd" cmpd="sng" w="19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9"/>
          <p:cNvSpPr/>
          <p:nvPr/>
        </p:nvSpPr>
        <p:spPr>
          <a:xfrm rot="5400000">
            <a:off x="236428" y="1220783"/>
            <a:ext cx="152000" cy="130975"/>
          </a:xfrm>
          <a:custGeom>
            <a:rect b="b" l="l" r="r" t="t"/>
            <a:pathLst>
              <a:path extrusionOk="0" h="5239" w="6080">
                <a:moveTo>
                  <a:pt x="3466" y="0"/>
                </a:moveTo>
                <a:cubicBezTo>
                  <a:pt x="1156" y="0"/>
                  <a:pt x="1" y="2827"/>
                  <a:pt x="1642" y="4469"/>
                </a:cubicBezTo>
                <a:cubicBezTo>
                  <a:pt x="2173" y="5000"/>
                  <a:pt x="2826" y="5238"/>
                  <a:pt x="3465" y="5238"/>
                </a:cubicBezTo>
                <a:cubicBezTo>
                  <a:pt x="4801" y="5238"/>
                  <a:pt x="6080" y="4197"/>
                  <a:pt x="6080" y="2614"/>
                </a:cubicBezTo>
                <a:cubicBezTo>
                  <a:pt x="6080" y="1186"/>
                  <a:pt x="4925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9"/>
          <p:cNvSpPr/>
          <p:nvPr/>
        </p:nvSpPr>
        <p:spPr>
          <a:xfrm rot="5400000">
            <a:off x="304191" y="1526396"/>
            <a:ext cx="130725" cy="130725"/>
          </a:xfrm>
          <a:custGeom>
            <a:rect b="b" l="l" r="r" t="t"/>
            <a:pathLst>
              <a:path extrusionOk="0" h="5229" w="5229">
                <a:moveTo>
                  <a:pt x="2614" y="1"/>
                </a:moveTo>
                <a:cubicBezTo>
                  <a:pt x="1186" y="1"/>
                  <a:pt x="0" y="1186"/>
                  <a:pt x="0" y="2615"/>
                </a:cubicBezTo>
                <a:cubicBezTo>
                  <a:pt x="0" y="4074"/>
                  <a:pt x="1186" y="5229"/>
                  <a:pt x="2614" y="5229"/>
                </a:cubicBezTo>
                <a:cubicBezTo>
                  <a:pt x="4073" y="5229"/>
                  <a:pt x="5228" y="4074"/>
                  <a:pt x="5228" y="2615"/>
                </a:cubicBezTo>
                <a:cubicBezTo>
                  <a:pt x="5228" y="1186"/>
                  <a:pt x="4073" y="1"/>
                  <a:pt x="26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9"/>
          <p:cNvSpPr/>
          <p:nvPr/>
        </p:nvSpPr>
        <p:spPr>
          <a:xfrm>
            <a:off x="6844075" y="4764175"/>
            <a:ext cx="275850" cy="238625"/>
          </a:xfrm>
          <a:custGeom>
            <a:rect b="b" l="l" r="r" t="t"/>
            <a:pathLst>
              <a:path extrusionOk="0" h="9545" w="11034">
                <a:moveTo>
                  <a:pt x="553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9"/>
          <p:cNvSpPr/>
          <p:nvPr/>
        </p:nvSpPr>
        <p:spPr>
          <a:xfrm>
            <a:off x="7105475" y="4764175"/>
            <a:ext cx="275100" cy="238625"/>
          </a:xfrm>
          <a:custGeom>
            <a:rect b="b" l="l" r="r" t="t"/>
            <a:pathLst>
              <a:path extrusionOk="0" h="9545" w="11004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3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7370675" y="4764175"/>
            <a:ext cx="275850" cy="238625"/>
          </a:xfrm>
          <a:custGeom>
            <a:rect b="b" l="l" r="r" t="t"/>
            <a:pathLst>
              <a:path extrusionOk="0" h="9545" w="11034">
                <a:moveTo>
                  <a:pt x="550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9"/>
          <p:cNvSpPr/>
          <p:nvPr/>
        </p:nvSpPr>
        <p:spPr>
          <a:xfrm>
            <a:off x="7636625" y="4764175"/>
            <a:ext cx="275125" cy="238625"/>
          </a:xfrm>
          <a:custGeom>
            <a:rect b="b" l="l" r="r" t="t"/>
            <a:pathLst>
              <a:path extrusionOk="0" h="9545" w="11005">
                <a:moveTo>
                  <a:pt x="5502" y="0"/>
                </a:moveTo>
                <a:lnTo>
                  <a:pt x="2736" y="4772"/>
                </a:lnTo>
                <a:lnTo>
                  <a:pt x="1" y="9544"/>
                </a:lnTo>
                <a:lnTo>
                  <a:pt x="1100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9"/>
          <p:cNvSpPr/>
          <p:nvPr/>
        </p:nvSpPr>
        <p:spPr>
          <a:xfrm>
            <a:off x="7901825" y="4764175"/>
            <a:ext cx="275875" cy="238625"/>
          </a:xfrm>
          <a:custGeom>
            <a:rect b="b" l="l" r="r" t="t"/>
            <a:pathLst>
              <a:path extrusionOk="0" h="9545" w="11035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5" y="9544"/>
                </a:lnTo>
                <a:lnTo>
                  <a:pt x="8269" y="4772"/>
                </a:lnTo>
                <a:lnTo>
                  <a:pt x="55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9"/>
          <p:cNvSpPr/>
          <p:nvPr/>
        </p:nvSpPr>
        <p:spPr>
          <a:xfrm>
            <a:off x="8167800" y="4764175"/>
            <a:ext cx="275100" cy="238625"/>
          </a:xfrm>
          <a:custGeom>
            <a:rect b="b" l="l" r="r" t="t"/>
            <a:pathLst>
              <a:path extrusionOk="0" h="9545" w="11004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9"/>
          <p:cNvSpPr/>
          <p:nvPr/>
        </p:nvSpPr>
        <p:spPr>
          <a:xfrm>
            <a:off x="8433000" y="4764175"/>
            <a:ext cx="275875" cy="238625"/>
          </a:xfrm>
          <a:custGeom>
            <a:rect b="b" l="l" r="r" t="t"/>
            <a:pathLst>
              <a:path extrusionOk="0" h="9545" w="11035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9"/>
          <p:cNvSpPr/>
          <p:nvPr/>
        </p:nvSpPr>
        <p:spPr>
          <a:xfrm>
            <a:off x="6827350" y="5077250"/>
            <a:ext cx="2313900" cy="25"/>
          </a:xfrm>
          <a:custGeom>
            <a:rect b="b" l="l" r="r" t="t"/>
            <a:pathLst>
              <a:path extrusionOk="0" fill="none" h="1" w="92556">
                <a:moveTo>
                  <a:pt x="0" y="0"/>
                </a:moveTo>
                <a:lnTo>
                  <a:pt x="92555" y="0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9"/>
          <p:cNvSpPr/>
          <p:nvPr/>
        </p:nvSpPr>
        <p:spPr>
          <a:xfrm>
            <a:off x="1538800" y="2249475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9"/>
          <p:cNvSpPr/>
          <p:nvPr/>
        </p:nvSpPr>
        <p:spPr>
          <a:xfrm flipH="1">
            <a:off x="3240238" y="508775"/>
            <a:ext cx="318425" cy="318400"/>
          </a:xfrm>
          <a:custGeom>
            <a:rect b="b" l="l" r="r" t="t"/>
            <a:pathLst>
              <a:path extrusionOk="0" fill="none" h="12736" w="12737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9"/>
          <p:cNvSpPr/>
          <p:nvPr/>
        </p:nvSpPr>
        <p:spPr>
          <a:xfrm flipH="1">
            <a:off x="3098138" y="518650"/>
            <a:ext cx="317675" cy="317650"/>
          </a:xfrm>
          <a:custGeom>
            <a:rect b="b" l="l" r="r" t="t"/>
            <a:pathLst>
              <a:path extrusionOk="0" fill="none" h="12706" w="12707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9"/>
          <p:cNvSpPr/>
          <p:nvPr/>
        </p:nvSpPr>
        <p:spPr>
          <a:xfrm>
            <a:off x="7253038" y="3769550"/>
            <a:ext cx="776650" cy="764450"/>
          </a:xfrm>
          <a:custGeom>
            <a:rect b="b" l="l" r="r" t="t"/>
            <a:pathLst>
              <a:path extrusionOk="0" h="30578" w="31066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19"/>
          <p:cNvGrpSpPr/>
          <p:nvPr/>
        </p:nvGrpSpPr>
        <p:grpSpPr>
          <a:xfrm>
            <a:off x="8463775" y="321138"/>
            <a:ext cx="327550" cy="326775"/>
            <a:chOff x="1559075" y="1307663"/>
            <a:chExt cx="327550" cy="326775"/>
          </a:xfrm>
        </p:grpSpPr>
        <p:sp>
          <p:nvSpPr>
            <p:cNvPr id="597" name="Google Shape;597;p19"/>
            <p:cNvSpPr/>
            <p:nvPr/>
          </p:nvSpPr>
          <p:spPr>
            <a:xfrm>
              <a:off x="1559075" y="1311463"/>
              <a:ext cx="327550" cy="319175"/>
            </a:xfrm>
            <a:custGeom>
              <a:rect b="b" l="l" r="r" t="t"/>
              <a:pathLst>
                <a:path extrusionOk="0" h="12767" w="13102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1563250" y="1307663"/>
              <a:ext cx="319200" cy="326775"/>
            </a:xfrm>
            <a:custGeom>
              <a:rect b="b" l="l" r="r" t="t"/>
              <a:pathLst>
                <a:path extrusionOk="0" h="13071" w="12768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19"/>
          <p:cNvSpPr/>
          <p:nvPr/>
        </p:nvSpPr>
        <p:spPr>
          <a:xfrm>
            <a:off x="8383738" y="12642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9"/>
          <p:cNvSpPr/>
          <p:nvPr/>
        </p:nvSpPr>
        <p:spPr>
          <a:xfrm>
            <a:off x="537730" y="34752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9"/>
          <p:cNvSpPr/>
          <p:nvPr/>
        </p:nvSpPr>
        <p:spPr>
          <a:xfrm>
            <a:off x="1271650" y="3008688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406888" y="4233000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8682450" y="3079750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9"/>
          <p:cNvSpPr/>
          <p:nvPr/>
        </p:nvSpPr>
        <p:spPr>
          <a:xfrm>
            <a:off x="1536688" y="4608564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9"/>
          <p:cNvSpPr/>
          <p:nvPr/>
        </p:nvSpPr>
        <p:spPr>
          <a:xfrm>
            <a:off x="3735300" y="4648314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9"/>
          <p:cNvSpPr/>
          <p:nvPr/>
        </p:nvSpPr>
        <p:spPr>
          <a:xfrm>
            <a:off x="6803625" y="394463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9"/>
          <p:cNvSpPr/>
          <p:nvPr/>
        </p:nvSpPr>
        <p:spPr>
          <a:xfrm>
            <a:off x="6730013" y="19944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9"/>
          <p:cNvSpPr/>
          <p:nvPr/>
        </p:nvSpPr>
        <p:spPr>
          <a:xfrm>
            <a:off x="7684113" y="2617114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9"/>
          <p:cNvSpPr/>
          <p:nvPr/>
        </p:nvSpPr>
        <p:spPr>
          <a:xfrm>
            <a:off x="392825" y="3142564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9"/>
          <p:cNvSpPr/>
          <p:nvPr/>
        </p:nvSpPr>
        <p:spPr>
          <a:xfrm>
            <a:off x="1090025" y="872175"/>
            <a:ext cx="326775" cy="297700"/>
          </a:xfrm>
          <a:custGeom>
            <a:rect b="b" l="l" r="r" t="t"/>
            <a:pathLst>
              <a:path extrusionOk="0" h="11908" w="13071">
                <a:moveTo>
                  <a:pt x="6539" y="0"/>
                </a:moveTo>
                <a:cubicBezTo>
                  <a:pt x="5015" y="0"/>
                  <a:pt x="3496" y="585"/>
                  <a:pt x="2341" y="1756"/>
                </a:cubicBezTo>
                <a:cubicBezTo>
                  <a:pt x="0" y="4066"/>
                  <a:pt x="0" y="7835"/>
                  <a:pt x="2341" y="10175"/>
                </a:cubicBezTo>
                <a:cubicBezTo>
                  <a:pt x="3496" y="11330"/>
                  <a:pt x="5015" y="11908"/>
                  <a:pt x="6539" y="11908"/>
                </a:cubicBezTo>
                <a:cubicBezTo>
                  <a:pt x="8063" y="11908"/>
                  <a:pt x="9590" y="11330"/>
                  <a:pt x="10760" y="10175"/>
                </a:cubicBezTo>
                <a:cubicBezTo>
                  <a:pt x="13070" y="7835"/>
                  <a:pt x="13070" y="4066"/>
                  <a:pt x="10760" y="1756"/>
                </a:cubicBezTo>
                <a:cubicBezTo>
                  <a:pt x="9590" y="585"/>
                  <a:pt x="8063" y="0"/>
                  <a:pt x="6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9"/>
          <p:cNvSpPr/>
          <p:nvPr/>
        </p:nvSpPr>
        <p:spPr>
          <a:xfrm>
            <a:off x="1178925" y="926700"/>
            <a:ext cx="235600" cy="243225"/>
          </a:xfrm>
          <a:custGeom>
            <a:rect b="b" l="l" r="r" t="t"/>
            <a:pathLst>
              <a:path extrusionOk="0" h="9729" w="9424">
                <a:moveTo>
                  <a:pt x="7599" y="0"/>
                </a:moveTo>
                <a:lnTo>
                  <a:pt x="7599" y="0"/>
                </a:lnTo>
                <a:cubicBezTo>
                  <a:pt x="3678" y="1034"/>
                  <a:pt x="1247" y="4864"/>
                  <a:pt x="0" y="8906"/>
                </a:cubicBezTo>
                <a:cubicBezTo>
                  <a:pt x="945" y="9459"/>
                  <a:pt x="1987" y="9729"/>
                  <a:pt x="3018" y="9729"/>
                </a:cubicBezTo>
                <a:cubicBezTo>
                  <a:pt x="4707" y="9729"/>
                  <a:pt x="6369" y="9007"/>
                  <a:pt x="7538" y="7630"/>
                </a:cubicBezTo>
                <a:cubicBezTo>
                  <a:pt x="9393" y="5441"/>
                  <a:pt x="9423" y="2219"/>
                  <a:pt x="7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9"/>
          <p:cNvSpPr txBox="1"/>
          <p:nvPr>
            <p:ph type="title"/>
          </p:nvPr>
        </p:nvSpPr>
        <p:spPr>
          <a:xfrm>
            <a:off x="2696883" y="2140800"/>
            <a:ext cx="33876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3" name="Google Shape;613;p19"/>
          <p:cNvSpPr txBox="1"/>
          <p:nvPr>
            <p:ph hasCustomPrompt="1" idx="2" type="title"/>
          </p:nvPr>
        </p:nvSpPr>
        <p:spPr>
          <a:xfrm>
            <a:off x="2722383" y="508765"/>
            <a:ext cx="3362100" cy="18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4" name="Google Shape;614;p19"/>
          <p:cNvSpPr txBox="1"/>
          <p:nvPr>
            <p:ph idx="1" type="subTitle"/>
          </p:nvPr>
        </p:nvSpPr>
        <p:spPr>
          <a:xfrm>
            <a:off x="3360183" y="3548091"/>
            <a:ext cx="27243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13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0"/>
          <p:cNvSpPr/>
          <p:nvPr/>
        </p:nvSpPr>
        <p:spPr>
          <a:xfrm>
            <a:off x="4987875" y="1144784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4858375" y="1010471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8741075" y="1482813"/>
            <a:ext cx="776650" cy="764450"/>
          </a:xfrm>
          <a:custGeom>
            <a:rect b="b" l="l" r="r" t="t"/>
            <a:pathLst>
              <a:path extrusionOk="0" h="30578" w="31066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279625" y="246625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0" name="Google Shape;620;p20"/>
          <p:cNvSpPr/>
          <p:nvPr/>
        </p:nvSpPr>
        <p:spPr>
          <a:xfrm>
            <a:off x="4826000" y="4816475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0"/>
          <p:cNvSpPr/>
          <p:nvPr/>
        </p:nvSpPr>
        <p:spPr>
          <a:xfrm>
            <a:off x="7106650" y="3668288"/>
            <a:ext cx="784250" cy="107175"/>
          </a:xfrm>
          <a:custGeom>
            <a:rect b="b" l="l" r="r" t="t"/>
            <a:pathLst>
              <a:path extrusionOk="0" fill="none" h="4287" w="3137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cap="flat" cmpd="sng" w="28875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0"/>
          <p:cNvSpPr/>
          <p:nvPr/>
        </p:nvSpPr>
        <p:spPr>
          <a:xfrm>
            <a:off x="7106650" y="3801263"/>
            <a:ext cx="784250" cy="106400"/>
          </a:xfrm>
          <a:custGeom>
            <a:rect b="b" l="l" r="r" t="t"/>
            <a:pathLst>
              <a:path extrusionOk="0" fill="none" h="4256" w="3137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cap="flat" cmpd="sng" w="28875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0"/>
          <p:cNvSpPr/>
          <p:nvPr/>
        </p:nvSpPr>
        <p:spPr>
          <a:xfrm>
            <a:off x="1676588" y="193150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0"/>
          <p:cNvSpPr/>
          <p:nvPr/>
        </p:nvSpPr>
        <p:spPr>
          <a:xfrm>
            <a:off x="5462375" y="3697925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0"/>
          <p:cNvSpPr/>
          <p:nvPr/>
        </p:nvSpPr>
        <p:spPr>
          <a:xfrm>
            <a:off x="8538000" y="2693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0"/>
          <p:cNvSpPr/>
          <p:nvPr/>
        </p:nvSpPr>
        <p:spPr>
          <a:xfrm>
            <a:off x="6779625" y="651413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0"/>
          <p:cNvSpPr/>
          <p:nvPr/>
        </p:nvSpPr>
        <p:spPr>
          <a:xfrm>
            <a:off x="693050" y="1580363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0"/>
          <p:cNvSpPr/>
          <p:nvPr/>
        </p:nvSpPr>
        <p:spPr>
          <a:xfrm>
            <a:off x="5181963" y="3208325"/>
            <a:ext cx="318425" cy="318400"/>
          </a:xfrm>
          <a:custGeom>
            <a:rect b="b" l="l" r="r" t="t"/>
            <a:pathLst>
              <a:path extrusionOk="0" fill="none" h="12736" w="12737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0"/>
          <p:cNvSpPr/>
          <p:nvPr/>
        </p:nvSpPr>
        <p:spPr>
          <a:xfrm>
            <a:off x="5324813" y="3218200"/>
            <a:ext cx="317675" cy="317650"/>
          </a:xfrm>
          <a:custGeom>
            <a:rect b="b" l="l" r="r" t="t"/>
            <a:pathLst>
              <a:path extrusionOk="0" fill="none" h="12706" w="12707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0"/>
          <p:cNvSpPr/>
          <p:nvPr/>
        </p:nvSpPr>
        <p:spPr>
          <a:xfrm>
            <a:off x="157300" y="4768100"/>
            <a:ext cx="753075" cy="375400"/>
          </a:xfrm>
          <a:custGeom>
            <a:rect b="b" l="l" r="r" t="t"/>
            <a:pathLst>
              <a:path extrusionOk="0" h="15016" w="30123">
                <a:moveTo>
                  <a:pt x="15077" y="0"/>
                </a:moveTo>
                <a:cubicBezTo>
                  <a:pt x="6839" y="0"/>
                  <a:pt x="122" y="6596"/>
                  <a:pt x="0" y="14803"/>
                </a:cubicBezTo>
                <a:lnTo>
                  <a:pt x="0" y="15016"/>
                </a:lnTo>
                <a:lnTo>
                  <a:pt x="5472" y="15016"/>
                </a:lnTo>
                <a:lnTo>
                  <a:pt x="5472" y="14803"/>
                </a:lnTo>
                <a:cubicBezTo>
                  <a:pt x="5593" y="9575"/>
                  <a:pt x="9849" y="5380"/>
                  <a:pt x="15077" y="5380"/>
                </a:cubicBezTo>
                <a:cubicBezTo>
                  <a:pt x="20305" y="5380"/>
                  <a:pt x="24591" y="9575"/>
                  <a:pt x="24682" y="14803"/>
                </a:cubicBezTo>
                <a:lnTo>
                  <a:pt x="24682" y="15016"/>
                </a:lnTo>
                <a:lnTo>
                  <a:pt x="30123" y="15016"/>
                </a:lnTo>
                <a:lnTo>
                  <a:pt x="30123" y="14803"/>
                </a:lnTo>
                <a:cubicBezTo>
                  <a:pt x="30001" y="6596"/>
                  <a:pt x="23284" y="0"/>
                  <a:pt x="150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0"/>
          <p:cNvSpPr/>
          <p:nvPr/>
        </p:nvSpPr>
        <p:spPr>
          <a:xfrm>
            <a:off x="208200" y="4995300"/>
            <a:ext cx="152025" cy="130225"/>
          </a:xfrm>
          <a:custGeom>
            <a:rect b="b" l="l" r="r" t="t"/>
            <a:pathLst>
              <a:path extrusionOk="0" h="5209" w="6081">
                <a:moveTo>
                  <a:pt x="3496" y="1"/>
                </a:moveTo>
                <a:cubicBezTo>
                  <a:pt x="1156" y="1"/>
                  <a:pt x="1" y="2797"/>
                  <a:pt x="1642" y="4438"/>
                </a:cubicBezTo>
                <a:cubicBezTo>
                  <a:pt x="2175" y="4971"/>
                  <a:pt x="2829" y="5209"/>
                  <a:pt x="3469" y="5209"/>
                </a:cubicBezTo>
                <a:cubicBezTo>
                  <a:pt x="4804" y="5209"/>
                  <a:pt x="6080" y="4175"/>
                  <a:pt x="6080" y="2615"/>
                </a:cubicBezTo>
                <a:cubicBezTo>
                  <a:pt x="6080" y="1156"/>
                  <a:pt x="4925" y="1"/>
                  <a:pt x="3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0"/>
          <p:cNvSpPr/>
          <p:nvPr/>
        </p:nvSpPr>
        <p:spPr>
          <a:xfrm>
            <a:off x="431625" y="4857775"/>
            <a:ext cx="130725" cy="129950"/>
          </a:xfrm>
          <a:custGeom>
            <a:rect b="b" l="l" r="r" t="t"/>
            <a:pathLst>
              <a:path extrusionOk="0" h="5198" w="5229">
                <a:moveTo>
                  <a:pt x="2614" y="0"/>
                </a:moveTo>
                <a:cubicBezTo>
                  <a:pt x="1155" y="0"/>
                  <a:pt x="0" y="1155"/>
                  <a:pt x="0" y="2584"/>
                </a:cubicBezTo>
                <a:cubicBezTo>
                  <a:pt x="0" y="4043"/>
                  <a:pt x="1155" y="5198"/>
                  <a:pt x="2614" y="5198"/>
                </a:cubicBezTo>
                <a:cubicBezTo>
                  <a:pt x="4043" y="5198"/>
                  <a:pt x="5228" y="4043"/>
                  <a:pt x="5228" y="2584"/>
                </a:cubicBezTo>
                <a:cubicBezTo>
                  <a:pt x="5228" y="1155"/>
                  <a:pt x="4043" y="0"/>
                  <a:pt x="26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0"/>
          <p:cNvSpPr/>
          <p:nvPr/>
        </p:nvSpPr>
        <p:spPr>
          <a:xfrm>
            <a:off x="246200" y="4752900"/>
            <a:ext cx="152000" cy="130975"/>
          </a:xfrm>
          <a:custGeom>
            <a:rect b="b" l="l" r="r" t="t"/>
            <a:pathLst>
              <a:path extrusionOk="0" h="5239" w="6080">
                <a:moveTo>
                  <a:pt x="3466" y="0"/>
                </a:moveTo>
                <a:cubicBezTo>
                  <a:pt x="1156" y="0"/>
                  <a:pt x="1" y="2827"/>
                  <a:pt x="1642" y="4469"/>
                </a:cubicBezTo>
                <a:cubicBezTo>
                  <a:pt x="2173" y="5000"/>
                  <a:pt x="2826" y="5238"/>
                  <a:pt x="3465" y="5238"/>
                </a:cubicBezTo>
                <a:cubicBezTo>
                  <a:pt x="4801" y="5238"/>
                  <a:pt x="6080" y="4197"/>
                  <a:pt x="6080" y="2614"/>
                </a:cubicBezTo>
                <a:cubicBezTo>
                  <a:pt x="6080" y="1186"/>
                  <a:pt x="4925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0"/>
          <p:cNvSpPr/>
          <p:nvPr/>
        </p:nvSpPr>
        <p:spPr>
          <a:xfrm>
            <a:off x="562325" y="4695900"/>
            <a:ext cx="130725" cy="130725"/>
          </a:xfrm>
          <a:custGeom>
            <a:rect b="b" l="l" r="r" t="t"/>
            <a:pathLst>
              <a:path extrusionOk="0" h="5229" w="5229">
                <a:moveTo>
                  <a:pt x="2614" y="1"/>
                </a:moveTo>
                <a:cubicBezTo>
                  <a:pt x="1186" y="1"/>
                  <a:pt x="0" y="1186"/>
                  <a:pt x="0" y="2615"/>
                </a:cubicBezTo>
                <a:cubicBezTo>
                  <a:pt x="0" y="4074"/>
                  <a:pt x="1186" y="5229"/>
                  <a:pt x="2614" y="5229"/>
                </a:cubicBezTo>
                <a:cubicBezTo>
                  <a:pt x="4073" y="5229"/>
                  <a:pt x="5228" y="4074"/>
                  <a:pt x="5228" y="2615"/>
                </a:cubicBezTo>
                <a:cubicBezTo>
                  <a:pt x="5228" y="1186"/>
                  <a:pt x="4073" y="1"/>
                  <a:pt x="26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0"/>
          <p:cNvSpPr/>
          <p:nvPr/>
        </p:nvSpPr>
        <p:spPr>
          <a:xfrm>
            <a:off x="636025" y="4972500"/>
            <a:ext cx="152775" cy="130800"/>
          </a:xfrm>
          <a:custGeom>
            <a:rect b="b" l="l" r="r" t="t"/>
            <a:pathLst>
              <a:path extrusionOk="0" h="5232" w="6111">
                <a:moveTo>
                  <a:pt x="3496" y="1"/>
                </a:moveTo>
                <a:cubicBezTo>
                  <a:pt x="1156" y="1"/>
                  <a:pt x="1" y="2797"/>
                  <a:pt x="1642" y="4469"/>
                </a:cubicBezTo>
                <a:cubicBezTo>
                  <a:pt x="2170" y="4996"/>
                  <a:pt x="2820" y="5232"/>
                  <a:pt x="3459" y="5232"/>
                </a:cubicBezTo>
                <a:cubicBezTo>
                  <a:pt x="4809" y="5232"/>
                  <a:pt x="6110" y="4182"/>
                  <a:pt x="6110" y="2615"/>
                </a:cubicBezTo>
                <a:cubicBezTo>
                  <a:pt x="6110" y="1156"/>
                  <a:pt x="4925" y="1"/>
                  <a:pt x="3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0"/>
          <p:cNvSpPr/>
          <p:nvPr/>
        </p:nvSpPr>
        <p:spPr>
          <a:xfrm>
            <a:off x="809275" y="4862325"/>
            <a:ext cx="130750" cy="129975"/>
          </a:xfrm>
          <a:custGeom>
            <a:rect b="b" l="l" r="r" t="t"/>
            <a:pathLst>
              <a:path extrusionOk="0" h="5199" w="5230">
                <a:moveTo>
                  <a:pt x="2615" y="0"/>
                </a:moveTo>
                <a:cubicBezTo>
                  <a:pt x="1156" y="0"/>
                  <a:pt x="1" y="1155"/>
                  <a:pt x="1" y="2614"/>
                </a:cubicBezTo>
                <a:cubicBezTo>
                  <a:pt x="1" y="4043"/>
                  <a:pt x="1156" y="5198"/>
                  <a:pt x="2615" y="5198"/>
                </a:cubicBezTo>
                <a:cubicBezTo>
                  <a:pt x="4044" y="5198"/>
                  <a:pt x="5229" y="4043"/>
                  <a:pt x="5229" y="2614"/>
                </a:cubicBezTo>
                <a:cubicBezTo>
                  <a:pt x="5229" y="1155"/>
                  <a:pt x="4044" y="0"/>
                  <a:pt x="26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20"/>
          <p:cNvGrpSpPr/>
          <p:nvPr/>
        </p:nvGrpSpPr>
        <p:grpSpPr>
          <a:xfrm>
            <a:off x="6116225" y="4489700"/>
            <a:ext cx="327550" cy="326775"/>
            <a:chOff x="6116225" y="4489700"/>
            <a:chExt cx="327550" cy="326775"/>
          </a:xfrm>
        </p:grpSpPr>
        <p:sp>
          <p:nvSpPr>
            <p:cNvPr id="638" name="Google Shape;638;p20"/>
            <p:cNvSpPr/>
            <p:nvPr/>
          </p:nvSpPr>
          <p:spPr>
            <a:xfrm>
              <a:off x="6116225" y="4493500"/>
              <a:ext cx="327550" cy="319175"/>
            </a:xfrm>
            <a:custGeom>
              <a:rect b="b" l="l" r="r" t="t"/>
              <a:pathLst>
                <a:path extrusionOk="0" h="12767" w="13102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120775" y="4489700"/>
              <a:ext cx="319200" cy="326775"/>
            </a:xfrm>
            <a:custGeom>
              <a:rect b="b" l="l" r="r" t="t"/>
              <a:pathLst>
                <a:path extrusionOk="0" h="13071" w="12768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20"/>
          <p:cNvSpPr/>
          <p:nvPr/>
        </p:nvSpPr>
        <p:spPr>
          <a:xfrm>
            <a:off x="8174825" y="4578125"/>
            <a:ext cx="724950" cy="660650"/>
          </a:xfrm>
          <a:custGeom>
            <a:rect b="b" l="l" r="r" t="t"/>
            <a:pathLst>
              <a:path extrusionOk="0" h="26426" w="28998">
                <a:moveTo>
                  <a:pt x="14488" y="0"/>
                </a:moveTo>
                <a:cubicBezTo>
                  <a:pt x="11103" y="0"/>
                  <a:pt x="7721" y="1284"/>
                  <a:pt x="5137" y="3853"/>
                </a:cubicBezTo>
                <a:cubicBezTo>
                  <a:pt x="0" y="9020"/>
                  <a:pt x="0" y="17379"/>
                  <a:pt x="5137" y="22546"/>
                </a:cubicBezTo>
                <a:cubicBezTo>
                  <a:pt x="7725" y="25133"/>
                  <a:pt x="11112" y="26425"/>
                  <a:pt x="14503" y="26425"/>
                </a:cubicBezTo>
                <a:cubicBezTo>
                  <a:pt x="17883" y="26425"/>
                  <a:pt x="21266" y="25141"/>
                  <a:pt x="23861" y="22576"/>
                </a:cubicBezTo>
                <a:cubicBezTo>
                  <a:pt x="28998" y="17379"/>
                  <a:pt x="28998" y="9020"/>
                  <a:pt x="23861" y="3853"/>
                </a:cubicBezTo>
                <a:cubicBezTo>
                  <a:pt x="21262" y="1284"/>
                  <a:pt x="17873" y="0"/>
                  <a:pt x="144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0"/>
          <p:cNvSpPr/>
          <p:nvPr/>
        </p:nvSpPr>
        <p:spPr>
          <a:xfrm>
            <a:off x="8430775" y="4357025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accent1"/>
          </a:solidFill>
          <a:ln cap="flat" cmpd="sng" w="71425">
            <a:solidFill>
              <a:schemeClr val="accen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0"/>
          <p:cNvSpPr/>
          <p:nvPr/>
        </p:nvSpPr>
        <p:spPr>
          <a:xfrm>
            <a:off x="7294838" y="4818388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0"/>
          <p:cNvSpPr/>
          <p:nvPr/>
        </p:nvSpPr>
        <p:spPr>
          <a:xfrm>
            <a:off x="198550" y="330790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0"/>
          <p:cNvSpPr/>
          <p:nvPr/>
        </p:nvSpPr>
        <p:spPr>
          <a:xfrm>
            <a:off x="5864663" y="161600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dk2"/>
          </a:solidFill>
          <a:ln cap="flat" cmpd="sng" w="71425">
            <a:solidFill>
              <a:srgbClr val="DD502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0"/>
          <p:cNvSpPr/>
          <p:nvPr/>
        </p:nvSpPr>
        <p:spPr>
          <a:xfrm>
            <a:off x="3919675" y="378975"/>
            <a:ext cx="326775" cy="297700"/>
          </a:xfrm>
          <a:custGeom>
            <a:rect b="b" l="l" r="r" t="t"/>
            <a:pathLst>
              <a:path extrusionOk="0" h="11908" w="13071">
                <a:moveTo>
                  <a:pt x="6539" y="0"/>
                </a:moveTo>
                <a:cubicBezTo>
                  <a:pt x="5015" y="0"/>
                  <a:pt x="3496" y="585"/>
                  <a:pt x="2341" y="1756"/>
                </a:cubicBezTo>
                <a:cubicBezTo>
                  <a:pt x="0" y="4066"/>
                  <a:pt x="0" y="7835"/>
                  <a:pt x="2341" y="10175"/>
                </a:cubicBezTo>
                <a:cubicBezTo>
                  <a:pt x="3496" y="11330"/>
                  <a:pt x="5015" y="11908"/>
                  <a:pt x="6539" y="11908"/>
                </a:cubicBezTo>
                <a:cubicBezTo>
                  <a:pt x="8063" y="11908"/>
                  <a:pt x="9590" y="11330"/>
                  <a:pt x="10760" y="10175"/>
                </a:cubicBezTo>
                <a:cubicBezTo>
                  <a:pt x="13070" y="7835"/>
                  <a:pt x="13070" y="4066"/>
                  <a:pt x="10760" y="1756"/>
                </a:cubicBezTo>
                <a:cubicBezTo>
                  <a:pt x="9590" y="585"/>
                  <a:pt x="8063" y="0"/>
                  <a:pt x="6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0"/>
          <p:cNvSpPr/>
          <p:nvPr/>
        </p:nvSpPr>
        <p:spPr>
          <a:xfrm>
            <a:off x="4008575" y="433500"/>
            <a:ext cx="235600" cy="243225"/>
          </a:xfrm>
          <a:custGeom>
            <a:rect b="b" l="l" r="r" t="t"/>
            <a:pathLst>
              <a:path extrusionOk="0" h="9729" w="9424">
                <a:moveTo>
                  <a:pt x="7599" y="0"/>
                </a:moveTo>
                <a:lnTo>
                  <a:pt x="7599" y="0"/>
                </a:lnTo>
                <a:cubicBezTo>
                  <a:pt x="3678" y="1034"/>
                  <a:pt x="1247" y="4864"/>
                  <a:pt x="0" y="8906"/>
                </a:cubicBezTo>
                <a:cubicBezTo>
                  <a:pt x="945" y="9459"/>
                  <a:pt x="1987" y="9729"/>
                  <a:pt x="3018" y="9729"/>
                </a:cubicBezTo>
                <a:cubicBezTo>
                  <a:pt x="4707" y="9729"/>
                  <a:pt x="6369" y="9007"/>
                  <a:pt x="7538" y="7630"/>
                </a:cubicBezTo>
                <a:cubicBezTo>
                  <a:pt x="9393" y="5441"/>
                  <a:pt x="9423" y="2219"/>
                  <a:pt x="7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0"/>
          <p:cNvSpPr/>
          <p:nvPr/>
        </p:nvSpPr>
        <p:spPr>
          <a:xfrm>
            <a:off x="1052313" y="4428438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0"/>
          <p:cNvSpPr/>
          <p:nvPr/>
        </p:nvSpPr>
        <p:spPr>
          <a:xfrm>
            <a:off x="1052325" y="12036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0"/>
          <p:cNvSpPr txBox="1"/>
          <p:nvPr>
            <p:ph type="ctrTitle"/>
          </p:nvPr>
        </p:nvSpPr>
        <p:spPr>
          <a:xfrm>
            <a:off x="5137410" y="1383746"/>
            <a:ext cx="2596500" cy="18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50" name="Google Shape;650;p20"/>
          <p:cNvSpPr txBox="1"/>
          <p:nvPr>
            <p:ph idx="1" type="subTitle"/>
          </p:nvPr>
        </p:nvSpPr>
        <p:spPr>
          <a:xfrm>
            <a:off x="672575" y="2949996"/>
            <a:ext cx="38919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3307550" y="3325813"/>
            <a:ext cx="2902825" cy="1009900"/>
          </a:xfrm>
          <a:custGeom>
            <a:rect b="b" l="l" r="r" t="t"/>
            <a:pathLst>
              <a:path extrusionOk="0" h="40396" w="116113">
                <a:moveTo>
                  <a:pt x="1" y="0"/>
                </a:moveTo>
                <a:lnTo>
                  <a:pt x="1" y="40396"/>
                </a:lnTo>
                <a:lnTo>
                  <a:pt x="116112" y="40396"/>
                </a:lnTo>
                <a:lnTo>
                  <a:pt x="116112" y="0"/>
                </a:ln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044850" y="939975"/>
            <a:ext cx="3750730" cy="3784858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83750" y="775225"/>
            <a:ext cx="3750730" cy="3784858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712279" y="642525"/>
            <a:ext cx="3750730" cy="3784858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419713" y="2092588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8250650" y="2179738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537730" y="34752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7806510" y="4724819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3"/>
          <p:cNvGrpSpPr/>
          <p:nvPr/>
        </p:nvGrpSpPr>
        <p:grpSpPr>
          <a:xfrm>
            <a:off x="8007300" y="1176300"/>
            <a:ext cx="326775" cy="297750"/>
            <a:chOff x="5839863" y="283250"/>
            <a:chExt cx="326775" cy="297750"/>
          </a:xfrm>
        </p:grpSpPr>
        <p:sp>
          <p:nvSpPr>
            <p:cNvPr id="61" name="Google Shape;61;p3"/>
            <p:cNvSpPr/>
            <p:nvPr/>
          </p:nvSpPr>
          <p:spPr>
            <a:xfrm>
              <a:off x="5839863" y="283250"/>
              <a:ext cx="326775" cy="297700"/>
            </a:xfrm>
            <a:custGeom>
              <a:rect b="b" l="l" r="r" t="t"/>
              <a:pathLst>
                <a:path extrusionOk="0" h="11908" w="13071">
                  <a:moveTo>
                    <a:pt x="6539" y="0"/>
                  </a:moveTo>
                  <a:cubicBezTo>
                    <a:pt x="5015" y="0"/>
                    <a:pt x="3496" y="585"/>
                    <a:pt x="2341" y="1756"/>
                  </a:cubicBezTo>
                  <a:cubicBezTo>
                    <a:pt x="0" y="4066"/>
                    <a:pt x="0" y="7835"/>
                    <a:pt x="2341" y="10175"/>
                  </a:cubicBezTo>
                  <a:cubicBezTo>
                    <a:pt x="3496" y="11330"/>
                    <a:pt x="5015" y="11908"/>
                    <a:pt x="6539" y="11908"/>
                  </a:cubicBezTo>
                  <a:cubicBezTo>
                    <a:pt x="8063" y="11908"/>
                    <a:pt x="9590" y="11330"/>
                    <a:pt x="10760" y="10175"/>
                  </a:cubicBezTo>
                  <a:cubicBezTo>
                    <a:pt x="13070" y="7835"/>
                    <a:pt x="13070" y="4066"/>
                    <a:pt x="10760" y="1756"/>
                  </a:cubicBezTo>
                  <a:cubicBezTo>
                    <a:pt x="9590" y="585"/>
                    <a:pt x="8063" y="0"/>
                    <a:pt x="6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928763" y="337775"/>
              <a:ext cx="235600" cy="243225"/>
            </a:xfrm>
            <a:custGeom>
              <a:rect b="b" l="l" r="r" t="t"/>
              <a:pathLst>
                <a:path extrusionOk="0" h="9729" w="9424">
                  <a:moveTo>
                    <a:pt x="7599" y="0"/>
                  </a:moveTo>
                  <a:lnTo>
                    <a:pt x="7599" y="0"/>
                  </a:lnTo>
                  <a:cubicBezTo>
                    <a:pt x="3678" y="1034"/>
                    <a:pt x="1247" y="4864"/>
                    <a:pt x="0" y="8906"/>
                  </a:cubicBezTo>
                  <a:cubicBezTo>
                    <a:pt x="945" y="9459"/>
                    <a:pt x="1987" y="9729"/>
                    <a:pt x="3018" y="9729"/>
                  </a:cubicBezTo>
                  <a:cubicBezTo>
                    <a:pt x="4707" y="9729"/>
                    <a:pt x="6369" y="9007"/>
                    <a:pt x="7538" y="7630"/>
                  </a:cubicBezTo>
                  <a:cubicBezTo>
                    <a:pt x="9393" y="5441"/>
                    <a:pt x="9423" y="2219"/>
                    <a:pt x="7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3"/>
          <p:cNvSpPr/>
          <p:nvPr/>
        </p:nvSpPr>
        <p:spPr>
          <a:xfrm>
            <a:off x="2332900" y="139938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975675" y="4992275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8517750" y="3848688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273150" y="4005389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6781925" y="1300913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5117550" y="3627488"/>
            <a:ext cx="753075" cy="375400"/>
          </a:xfrm>
          <a:custGeom>
            <a:rect b="b" l="l" r="r" t="t"/>
            <a:pathLst>
              <a:path extrusionOk="0" h="15016" w="30123">
                <a:moveTo>
                  <a:pt x="15077" y="0"/>
                </a:moveTo>
                <a:cubicBezTo>
                  <a:pt x="6839" y="0"/>
                  <a:pt x="122" y="6596"/>
                  <a:pt x="0" y="14803"/>
                </a:cubicBezTo>
                <a:lnTo>
                  <a:pt x="0" y="15016"/>
                </a:lnTo>
                <a:lnTo>
                  <a:pt x="5472" y="15016"/>
                </a:lnTo>
                <a:lnTo>
                  <a:pt x="5472" y="14803"/>
                </a:lnTo>
                <a:cubicBezTo>
                  <a:pt x="5593" y="9575"/>
                  <a:pt x="9849" y="5380"/>
                  <a:pt x="15077" y="5380"/>
                </a:cubicBezTo>
                <a:cubicBezTo>
                  <a:pt x="20305" y="5380"/>
                  <a:pt x="24591" y="9575"/>
                  <a:pt x="24682" y="14803"/>
                </a:cubicBezTo>
                <a:lnTo>
                  <a:pt x="24682" y="15016"/>
                </a:lnTo>
                <a:lnTo>
                  <a:pt x="30123" y="15016"/>
                </a:lnTo>
                <a:lnTo>
                  <a:pt x="30123" y="14803"/>
                </a:lnTo>
                <a:cubicBezTo>
                  <a:pt x="30001" y="6596"/>
                  <a:pt x="23284" y="0"/>
                  <a:pt x="15077" y="0"/>
                </a:cubicBezTo>
                <a:close/>
              </a:path>
            </a:pathLst>
          </a:custGeom>
          <a:solidFill>
            <a:srgbClr val="FB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168450" y="3854688"/>
            <a:ext cx="152025" cy="130225"/>
          </a:xfrm>
          <a:custGeom>
            <a:rect b="b" l="l" r="r" t="t"/>
            <a:pathLst>
              <a:path extrusionOk="0" h="5209" w="6081">
                <a:moveTo>
                  <a:pt x="3496" y="1"/>
                </a:moveTo>
                <a:cubicBezTo>
                  <a:pt x="1156" y="1"/>
                  <a:pt x="1" y="2797"/>
                  <a:pt x="1642" y="4438"/>
                </a:cubicBezTo>
                <a:cubicBezTo>
                  <a:pt x="2175" y="4971"/>
                  <a:pt x="2829" y="5209"/>
                  <a:pt x="3469" y="5209"/>
                </a:cubicBezTo>
                <a:cubicBezTo>
                  <a:pt x="4804" y="5209"/>
                  <a:pt x="6080" y="4175"/>
                  <a:pt x="6080" y="2615"/>
                </a:cubicBezTo>
                <a:cubicBezTo>
                  <a:pt x="6080" y="1156"/>
                  <a:pt x="4925" y="1"/>
                  <a:pt x="3496" y="1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5391875" y="3717163"/>
            <a:ext cx="130725" cy="129950"/>
          </a:xfrm>
          <a:custGeom>
            <a:rect b="b" l="l" r="r" t="t"/>
            <a:pathLst>
              <a:path extrusionOk="0" h="5198" w="5229">
                <a:moveTo>
                  <a:pt x="2614" y="0"/>
                </a:moveTo>
                <a:cubicBezTo>
                  <a:pt x="1155" y="0"/>
                  <a:pt x="0" y="1155"/>
                  <a:pt x="0" y="2584"/>
                </a:cubicBezTo>
                <a:cubicBezTo>
                  <a:pt x="0" y="4043"/>
                  <a:pt x="1155" y="5198"/>
                  <a:pt x="2614" y="5198"/>
                </a:cubicBezTo>
                <a:cubicBezTo>
                  <a:pt x="4043" y="5198"/>
                  <a:pt x="5228" y="4043"/>
                  <a:pt x="5228" y="2584"/>
                </a:cubicBezTo>
                <a:cubicBezTo>
                  <a:pt x="5228" y="1155"/>
                  <a:pt x="4043" y="0"/>
                  <a:pt x="2614" y="0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206450" y="3612288"/>
            <a:ext cx="152000" cy="130975"/>
          </a:xfrm>
          <a:custGeom>
            <a:rect b="b" l="l" r="r" t="t"/>
            <a:pathLst>
              <a:path extrusionOk="0" h="5239" w="6080">
                <a:moveTo>
                  <a:pt x="3466" y="0"/>
                </a:moveTo>
                <a:cubicBezTo>
                  <a:pt x="1156" y="0"/>
                  <a:pt x="1" y="2827"/>
                  <a:pt x="1642" y="4469"/>
                </a:cubicBezTo>
                <a:cubicBezTo>
                  <a:pt x="2173" y="5000"/>
                  <a:pt x="2826" y="5238"/>
                  <a:pt x="3465" y="5238"/>
                </a:cubicBezTo>
                <a:cubicBezTo>
                  <a:pt x="4801" y="5238"/>
                  <a:pt x="6080" y="4197"/>
                  <a:pt x="6080" y="2614"/>
                </a:cubicBezTo>
                <a:cubicBezTo>
                  <a:pt x="6080" y="1186"/>
                  <a:pt x="4925" y="0"/>
                  <a:pt x="3466" y="0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5522575" y="3555288"/>
            <a:ext cx="130725" cy="130725"/>
          </a:xfrm>
          <a:custGeom>
            <a:rect b="b" l="l" r="r" t="t"/>
            <a:pathLst>
              <a:path extrusionOk="0" h="5229" w="5229">
                <a:moveTo>
                  <a:pt x="2614" y="1"/>
                </a:moveTo>
                <a:cubicBezTo>
                  <a:pt x="1186" y="1"/>
                  <a:pt x="0" y="1186"/>
                  <a:pt x="0" y="2615"/>
                </a:cubicBezTo>
                <a:cubicBezTo>
                  <a:pt x="0" y="4074"/>
                  <a:pt x="1186" y="5229"/>
                  <a:pt x="2614" y="5229"/>
                </a:cubicBezTo>
                <a:cubicBezTo>
                  <a:pt x="4073" y="5229"/>
                  <a:pt x="5228" y="4074"/>
                  <a:pt x="5228" y="2615"/>
                </a:cubicBezTo>
                <a:cubicBezTo>
                  <a:pt x="5228" y="1186"/>
                  <a:pt x="4073" y="1"/>
                  <a:pt x="2614" y="1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5596275" y="3831888"/>
            <a:ext cx="152775" cy="130800"/>
          </a:xfrm>
          <a:custGeom>
            <a:rect b="b" l="l" r="r" t="t"/>
            <a:pathLst>
              <a:path extrusionOk="0" h="5232" w="6111">
                <a:moveTo>
                  <a:pt x="3496" y="1"/>
                </a:moveTo>
                <a:cubicBezTo>
                  <a:pt x="1156" y="1"/>
                  <a:pt x="1" y="2797"/>
                  <a:pt x="1642" y="4469"/>
                </a:cubicBezTo>
                <a:cubicBezTo>
                  <a:pt x="2170" y="4996"/>
                  <a:pt x="2820" y="5232"/>
                  <a:pt x="3459" y="5232"/>
                </a:cubicBezTo>
                <a:cubicBezTo>
                  <a:pt x="4809" y="5232"/>
                  <a:pt x="6110" y="4182"/>
                  <a:pt x="6110" y="2615"/>
                </a:cubicBezTo>
                <a:cubicBezTo>
                  <a:pt x="6110" y="1156"/>
                  <a:pt x="4925" y="1"/>
                  <a:pt x="3496" y="1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5769525" y="3721713"/>
            <a:ext cx="130750" cy="129975"/>
          </a:xfrm>
          <a:custGeom>
            <a:rect b="b" l="l" r="r" t="t"/>
            <a:pathLst>
              <a:path extrusionOk="0" h="5199" w="5230">
                <a:moveTo>
                  <a:pt x="2615" y="0"/>
                </a:moveTo>
                <a:cubicBezTo>
                  <a:pt x="1156" y="0"/>
                  <a:pt x="1" y="1155"/>
                  <a:pt x="1" y="2614"/>
                </a:cubicBezTo>
                <a:cubicBezTo>
                  <a:pt x="1" y="4043"/>
                  <a:pt x="1156" y="5198"/>
                  <a:pt x="2615" y="5198"/>
                </a:cubicBezTo>
                <a:cubicBezTo>
                  <a:pt x="4044" y="5198"/>
                  <a:pt x="5229" y="4043"/>
                  <a:pt x="5229" y="2614"/>
                </a:cubicBezTo>
                <a:cubicBezTo>
                  <a:pt x="5229" y="1155"/>
                  <a:pt x="4044" y="0"/>
                  <a:pt x="2615" y="0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4776938" y="958588"/>
            <a:ext cx="275875" cy="238625"/>
          </a:xfrm>
          <a:custGeom>
            <a:rect b="b" l="l" r="r" t="t"/>
            <a:pathLst>
              <a:path extrusionOk="0" h="9545" w="11035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5" y="9544"/>
                </a:lnTo>
                <a:lnTo>
                  <a:pt x="8269" y="4772"/>
                </a:lnTo>
                <a:lnTo>
                  <a:pt x="5533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rot="5400000">
            <a:off x="4777325" y="1224175"/>
            <a:ext cx="275100" cy="238625"/>
          </a:xfrm>
          <a:custGeom>
            <a:rect b="b" l="l" r="r" t="t"/>
            <a:pathLst>
              <a:path extrusionOk="0" h="9545" w="11004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rot="5400000">
            <a:off x="4776938" y="1489763"/>
            <a:ext cx="275875" cy="238625"/>
          </a:xfrm>
          <a:custGeom>
            <a:rect b="b" l="l" r="r" t="t"/>
            <a:pathLst>
              <a:path extrusionOk="0" h="9545" w="11035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3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8359750" y="2932575"/>
            <a:ext cx="784250" cy="107175"/>
          </a:xfrm>
          <a:custGeom>
            <a:rect b="b" l="l" r="r" t="t"/>
            <a:pathLst>
              <a:path extrusionOk="0" fill="none" h="4287" w="3137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noFill/>
          <a:ln cap="flat" cmpd="sng" w="28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8359750" y="3065550"/>
            <a:ext cx="784250" cy="106400"/>
          </a:xfrm>
          <a:custGeom>
            <a:rect b="b" l="l" r="r" t="t"/>
            <a:pathLst>
              <a:path extrusionOk="0" fill="none" h="4256" w="3137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noFill/>
          <a:ln cap="flat" cmpd="sng" w="28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6670200" y="472625"/>
            <a:ext cx="2105700" cy="133750"/>
            <a:chOff x="130475" y="242300"/>
            <a:chExt cx="2105700" cy="133750"/>
          </a:xfrm>
        </p:grpSpPr>
        <p:sp>
          <p:nvSpPr>
            <p:cNvPr id="81" name="Google Shape;81;p3"/>
            <p:cNvSpPr/>
            <p:nvPr/>
          </p:nvSpPr>
          <p:spPr>
            <a:xfrm>
              <a:off x="130475" y="242300"/>
              <a:ext cx="2105700" cy="133000"/>
            </a:xfrm>
            <a:custGeom>
              <a:rect b="b" l="l" r="r" t="t"/>
              <a:pathLst>
                <a:path extrusionOk="0" h="5320" w="84228">
                  <a:moveTo>
                    <a:pt x="2645" y="0"/>
                  </a:moveTo>
                  <a:cubicBezTo>
                    <a:pt x="1186" y="0"/>
                    <a:pt x="1" y="1216"/>
                    <a:pt x="1" y="2675"/>
                  </a:cubicBezTo>
                  <a:cubicBezTo>
                    <a:pt x="1" y="4134"/>
                    <a:pt x="1186" y="5320"/>
                    <a:pt x="2645" y="5320"/>
                  </a:cubicBezTo>
                  <a:lnTo>
                    <a:pt x="81583" y="5320"/>
                  </a:lnTo>
                  <a:cubicBezTo>
                    <a:pt x="83042" y="5320"/>
                    <a:pt x="84227" y="4134"/>
                    <a:pt x="84227" y="2675"/>
                  </a:cubicBezTo>
                  <a:cubicBezTo>
                    <a:pt x="84227" y="1216"/>
                    <a:pt x="83042" y="0"/>
                    <a:pt x="8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57525" y="243050"/>
              <a:ext cx="1678650" cy="133000"/>
            </a:xfrm>
            <a:custGeom>
              <a:rect b="b" l="l" r="r" t="t"/>
              <a:pathLst>
                <a:path extrusionOk="0" h="5320" w="67146">
                  <a:moveTo>
                    <a:pt x="1" y="1"/>
                  </a:moveTo>
                  <a:lnTo>
                    <a:pt x="1" y="5320"/>
                  </a:lnTo>
                  <a:lnTo>
                    <a:pt x="64501" y="5320"/>
                  </a:lnTo>
                  <a:cubicBezTo>
                    <a:pt x="65960" y="5320"/>
                    <a:pt x="67145" y="4104"/>
                    <a:pt x="67145" y="2645"/>
                  </a:cubicBezTo>
                  <a:cubicBezTo>
                    <a:pt x="67145" y="1186"/>
                    <a:pt x="65960" y="1"/>
                    <a:pt x="6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135825" y="243050"/>
              <a:ext cx="1100350" cy="133000"/>
            </a:xfrm>
            <a:custGeom>
              <a:rect b="b" l="l" r="r" t="t"/>
              <a:pathLst>
                <a:path extrusionOk="0" h="5320" w="44014">
                  <a:moveTo>
                    <a:pt x="0" y="1"/>
                  </a:moveTo>
                  <a:lnTo>
                    <a:pt x="0" y="5320"/>
                  </a:lnTo>
                  <a:lnTo>
                    <a:pt x="41369" y="5320"/>
                  </a:lnTo>
                  <a:cubicBezTo>
                    <a:pt x="42828" y="5320"/>
                    <a:pt x="44013" y="4104"/>
                    <a:pt x="44013" y="2645"/>
                  </a:cubicBezTo>
                  <a:cubicBezTo>
                    <a:pt x="44013" y="1186"/>
                    <a:pt x="42828" y="1"/>
                    <a:pt x="4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704975" y="243050"/>
              <a:ext cx="531200" cy="133000"/>
            </a:xfrm>
            <a:custGeom>
              <a:rect b="b" l="l" r="r" t="t"/>
              <a:pathLst>
                <a:path extrusionOk="0" h="5320" w="21248">
                  <a:moveTo>
                    <a:pt x="1" y="1"/>
                  </a:moveTo>
                  <a:lnTo>
                    <a:pt x="1" y="5320"/>
                  </a:lnTo>
                  <a:lnTo>
                    <a:pt x="18603" y="5320"/>
                  </a:lnTo>
                  <a:cubicBezTo>
                    <a:pt x="20062" y="5320"/>
                    <a:pt x="21247" y="4104"/>
                    <a:pt x="21247" y="2645"/>
                  </a:cubicBezTo>
                  <a:cubicBezTo>
                    <a:pt x="21247" y="1186"/>
                    <a:pt x="20062" y="1"/>
                    <a:pt x="1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>
            <a:off x="5470500" y="2032625"/>
            <a:ext cx="776650" cy="764450"/>
          </a:xfrm>
          <a:custGeom>
            <a:rect b="b" l="l" r="r" t="t"/>
            <a:pathLst>
              <a:path extrusionOk="0" h="30578" w="31066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rgbClr val="4C6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6962038" y="3432164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 txBox="1"/>
          <p:nvPr>
            <p:ph type="title"/>
          </p:nvPr>
        </p:nvSpPr>
        <p:spPr>
          <a:xfrm>
            <a:off x="1080300" y="2140800"/>
            <a:ext cx="33876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3"/>
          <p:cNvSpPr txBox="1"/>
          <p:nvPr>
            <p:ph hasCustomPrompt="1" idx="2" type="title"/>
          </p:nvPr>
        </p:nvSpPr>
        <p:spPr>
          <a:xfrm>
            <a:off x="1080300" y="508765"/>
            <a:ext cx="3362100" cy="18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3"/>
          <p:cNvSpPr txBox="1"/>
          <p:nvPr>
            <p:ph idx="1" type="subTitle"/>
          </p:nvPr>
        </p:nvSpPr>
        <p:spPr>
          <a:xfrm>
            <a:off x="1139796" y="3548091"/>
            <a:ext cx="27243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_1_1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1"/>
          <p:cNvSpPr/>
          <p:nvPr/>
        </p:nvSpPr>
        <p:spPr>
          <a:xfrm flipH="1">
            <a:off x="776124" y="929651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1"/>
          <p:cNvSpPr/>
          <p:nvPr/>
        </p:nvSpPr>
        <p:spPr>
          <a:xfrm flipH="1">
            <a:off x="940024" y="777076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1"/>
          <p:cNvSpPr/>
          <p:nvPr/>
        </p:nvSpPr>
        <p:spPr>
          <a:xfrm rot="-5400000">
            <a:off x="7973451" y="4659810"/>
            <a:ext cx="275100" cy="238625"/>
          </a:xfrm>
          <a:custGeom>
            <a:rect b="b" l="l" r="r" t="t"/>
            <a:pathLst>
              <a:path extrusionOk="0" h="9545" w="11004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3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1"/>
          <p:cNvSpPr/>
          <p:nvPr/>
        </p:nvSpPr>
        <p:spPr>
          <a:xfrm rot="-5400000">
            <a:off x="7973076" y="4394235"/>
            <a:ext cx="275850" cy="238625"/>
          </a:xfrm>
          <a:custGeom>
            <a:rect b="b" l="l" r="r" t="t"/>
            <a:pathLst>
              <a:path extrusionOk="0" h="9545" w="11034">
                <a:moveTo>
                  <a:pt x="550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1"/>
          <p:cNvSpPr/>
          <p:nvPr/>
        </p:nvSpPr>
        <p:spPr>
          <a:xfrm rot="-5400000">
            <a:off x="7638037" y="4528036"/>
            <a:ext cx="1333501" cy="25"/>
          </a:xfrm>
          <a:custGeom>
            <a:rect b="b" l="l" r="r" t="t"/>
            <a:pathLst>
              <a:path extrusionOk="0" fill="none" h="1" w="92556">
                <a:moveTo>
                  <a:pt x="0" y="0"/>
                </a:moveTo>
                <a:lnTo>
                  <a:pt x="92555" y="0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21"/>
          <p:cNvGrpSpPr/>
          <p:nvPr/>
        </p:nvGrpSpPr>
        <p:grpSpPr>
          <a:xfrm>
            <a:off x="8463775" y="321138"/>
            <a:ext cx="327550" cy="326775"/>
            <a:chOff x="1559075" y="1307663"/>
            <a:chExt cx="327550" cy="326775"/>
          </a:xfrm>
        </p:grpSpPr>
        <p:sp>
          <p:nvSpPr>
            <p:cNvPr id="658" name="Google Shape;658;p21"/>
            <p:cNvSpPr/>
            <p:nvPr/>
          </p:nvSpPr>
          <p:spPr>
            <a:xfrm>
              <a:off x="1559075" y="1311463"/>
              <a:ext cx="327550" cy="319175"/>
            </a:xfrm>
            <a:custGeom>
              <a:rect b="b" l="l" r="r" t="t"/>
              <a:pathLst>
                <a:path extrusionOk="0" h="12767" w="13102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1563250" y="1307663"/>
              <a:ext cx="319200" cy="326775"/>
            </a:xfrm>
            <a:custGeom>
              <a:rect b="b" l="l" r="r" t="t"/>
              <a:pathLst>
                <a:path extrusionOk="0" h="13071" w="12768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21"/>
          <p:cNvSpPr/>
          <p:nvPr/>
        </p:nvSpPr>
        <p:spPr>
          <a:xfrm>
            <a:off x="537730" y="34752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1"/>
          <p:cNvSpPr/>
          <p:nvPr/>
        </p:nvSpPr>
        <p:spPr>
          <a:xfrm>
            <a:off x="302725" y="1796813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1"/>
          <p:cNvSpPr/>
          <p:nvPr/>
        </p:nvSpPr>
        <p:spPr>
          <a:xfrm>
            <a:off x="406888" y="4233000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1"/>
          <p:cNvSpPr/>
          <p:nvPr/>
        </p:nvSpPr>
        <p:spPr>
          <a:xfrm>
            <a:off x="8682450" y="3079750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1"/>
          <p:cNvSpPr/>
          <p:nvPr/>
        </p:nvSpPr>
        <p:spPr>
          <a:xfrm>
            <a:off x="1536688" y="4608564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1"/>
          <p:cNvSpPr/>
          <p:nvPr/>
        </p:nvSpPr>
        <p:spPr>
          <a:xfrm>
            <a:off x="4148250" y="4812214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1"/>
          <p:cNvSpPr/>
          <p:nvPr/>
        </p:nvSpPr>
        <p:spPr>
          <a:xfrm>
            <a:off x="392825" y="3142564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21"/>
          <p:cNvGrpSpPr/>
          <p:nvPr/>
        </p:nvGrpSpPr>
        <p:grpSpPr>
          <a:xfrm>
            <a:off x="3767525" y="960275"/>
            <a:ext cx="380725" cy="148975"/>
            <a:chOff x="3767525" y="960275"/>
            <a:chExt cx="380725" cy="148975"/>
          </a:xfrm>
        </p:grpSpPr>
        <p:sp>
          <p:nvSpPr>
            <p:cNvPr id="668" name="Google Shape;668;p21"/>
            <p:cNvSpPr/>
            <p:nvPr/>
          </p:nvSpPr>
          <p:spPr>
            <a:xfrm>
              <a:off x="3767525" y="960275"/>
              <a:ext cx="380725" cy="148975"/>
            </a:xfrm>
            <a:custGeom>
              <a:rect b="b" l="l" r="r" t="t"/>
              <a:pathLst>
                <a:path extrusionOk="0" h="5959" w="15229">
                  <a:moveTo>
                    <a:pt x="7599" y="1"/>
                  </a:moveTo>
                  <a:cubicBezTo>
                    <a:pt x="3405" y="1"/>
                    <a:pt x="0" y="1338"/>
                    <a:pt x="0" y="2980"/>
                  </a:cubicBezTo>
                  <a:cubicBezTo>
                    <a:pt x="0" y="4621"/>
                    <a:pt x="3405" y="5958"/>
                    <a:pt x="7599" y="5958"/>
                  </a:cubicBezTo>
                  <a:cubicBezTo>
                    <a:pt x="11824" y="5958"/>
                    <a:pt x="15229" y="4621"/>
                    <a:pt x="15229" y="2980"/>
                  </a:cubicBezTo>
                  <a:cubicBezTo>
                    <a:pt x="15229" y="1338"/>
                    <a:pt x="11824" y="1"/>
                    <a:pt x="7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3872400" y="968363"/>
              <a:ext cx="155025" cy="132800"/>
            </a:xfrm>
            <a:custGeom>
              <a:rect b="b" l="l" r="r" t="t"/>
              <a:pathLst>
                <a:path extrusionOk="0" h="5312" w="6201">
                  <a:moveTo>
                    <a:pt x="3556" y="1"/>
                  </a:moveTo>
                  <a:cubicBezTo>
                    <a:pt x="1185" y="1"/>
                    <a:pt x="0" y="2858"/>
                    <a:pt x="1672" y="4530"/>
                  </a:cubicBezTo>
                  <a:cubicBezTo>
                    <a:pt x="2212" y="5070"/>
                    <a:pt x="2876" y="5312"/>
                    <a:pt x="3527" y="5312"/>
                  </a:cubicBezTo>
                  <a:cubicBezTo>
                    <a:pt x="4892" y="5312"/>
                    <a:pt x="6201" y="4250"/>
                    <a:pt x="6201" y="2645"/>
                  </a:cubicBezTo>
                  <a:cubicBezTo>
                    <a:pt x="6201" y="1186"/>
                    <a:pt x="5015" y="1"/>
                    <a:pt x="3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21"/>
          <p:cNvSpPr/>
          <p:nvPr/>
        </p:nvSpPr>
        <p:spPr>
          <a:xfrm>
            <a:off x="8766075" y="3774064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1"/>
          <p:cNvSpPr/>
          <p:nvPr/>
        </p:nvSpPr>
        <p:spPr>
          <a:xfrm>
            <a:off x="4263950" y="247189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1"/>
          <p:cNvSpPr/>
          <p:nvPr/>
        </p:nvSpPr>
        <p:spPr>
          <a:xfrm>
            <a:off x="6698075" y="4608552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1"/>
          <p:cNvSpPr txBox="1"/>
          <p:nvPr>
            <p:ph type="ctrTitle"/>
          </p:nvPr>
        </p:nvSpPr>
        <p:spPr>
          <a:xfrm>
            <a:off x="1161750" y="1187604"/>
            <a:ext cx="29115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4" name="Google Shape;674;p21"/>
          <p:cNvSpPr txBox="1"/>
          <p:nvPr>
            <p:ph idx="1" type="subTitle"/>
          </p:nvPr>
        </p:nvSpPr>
        <p:spPr>
          <a:xfrm>
            <a:off x="1161750" y="3349100"/>
            <a:ext cx="33936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13_1_1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"/>
          <p:cNvSpPr txBox="1"/>
          <p:nvPr>
            <p:ph type="ctrTitle"/>
          </p:nvPr>
        </p:nvSpPr>
        <p:spPr>
          <a:xfrm>
            <a:off x="722400" y="337089"/>
            <a:ext cx="76992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7" name="Google Shape;677;p22"/>
          <p:cNvSpPr txBox="1"/>
          <p:nvPr>
            <p:ph idx="1" type="subTitle"/>
          </p:nvPr>
        </p:nvSpPr>
        <p:spPr>
          <a:xfrm>
            <a:off x="1042425" y="2285784"/>
            <a:ext cx="2709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78" name="Google Shape;678;p22"/>
          <p:cNvSpPr/>
          <p:nvPr/>
        </p:nvSpPr>
        <p:spPr>
          <a:xfrm>
            <a:off x="8494175" y="1361313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2"/>
          <p:cNvSpPr/>
          <p:nvPr/>
        </p:nvSpPr>
        <p:spPr>
          <a:xfrm>
            <a:off x="537730" y="370400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0" name="Google Shape;680;p22"/>
          <p:cNvGrpSpPr/>
          <p:nvPr/>
        </p:nvGrpSpPr>
        <p:grpSpPr>
          <a:xfrm>
            <a:off x="1912838" y="1774013"/>
            <a:ext cx="326775" cy="297750"/>
            <a:chOff x="5839863" y="283250"/>
            <a:chExt cx="326775" cy="297750"/>
          </a:xfrm>
        </p:grpSpPr>
        <p:sp>
          <p:nvSpPr>
            <p:cNvPr id="681" name="Google Shape;681;p22"/>
            <p:cNvSpPr/>
            <p:nvPr/>
          </p:nvSpPr>
          <p:spPr>
            <a:xfrm>
              <a:off x="5839863" y="283250"/>
              <a:ext cx="326775" cy="297700"/>
            </a:xfrm>
            <a:custGeom>
              <a:rect b="b" l="l" r="r" t="t"/>
              <a:pathLst>
                <a:path extrusionOk="0" h="11908" w="13071">
                  <a:moveTo>
                    <a:pt x="6539" y="0"/>
                  </a:moveTo>
                  <a:cubicBezTo>
                    <a:pt x="5015" y="0"/>
                    <a:pt x="3496" y="585"/>
                    <a:pt x="2341" y="1756"/>
                  </a:cubicBezTo>
                  <a:cubicBezTo>
                    <a:pt x="0" y="4066"/>
                    <a:pt x="0" y="7835"/>
                    <a:pt x="2341" y="10175"/>
                  </a:cubicBezTo>
                  <a:cubicBezTo>
                    <a:pt x="3496" y="11330"/>
                    <a:pt x="5015" y="11908"/>
                    <a:pt x="6539" y="11908"/>
                  </a:cubicBezTo>
                  <a:cubicBezTo>
                    <a:pt x="8063" y="11908"/>
                    <a:pt x="9590" y="11330"/>
                    <a:pt x="10760" y="10175"/>
                  </a:cubicBezTo>
                  <a:cubicBezTo>
                    <a:pt x="13070" y="7835"/>
                    <a:pt x="13070" y="4066"/>
                    <a:pt x="10760" y="1756"/>
                  </a:cubicBezTo>
                  <a:cubicBezTo>
                    <a:pt x="9590" y="585"/>
                    <a:pt x="8063" y="0"/>
                    <a:pt x="6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5928763" y="337775"/>
              <a:ext cx="235600" cy="243225"/>
            </a:xfrm>
            <a:custGeom>
              <a:rect b="b" l="l" r="r" t="t"/>
              <a:pathLst>
                <a:path extrusionOk="0" h="9729" w="9424">
                  <a:moveTo>
                    <a:pt x="7599" y="0"/>
                  </a:moveTo>
                  <a:lnTo>
                    <a:pt x="7599" y="0"/>
                  </a:lnTo>
                  <a:cubicBezTo>
                    <a:pt x="3678" y="1034"/>
                    <a:pt x="1247" y="4864"/>
                    <a:pt x="0" y="8906"/>
                  </a:cubicBezTo>
                  <a:cubicBezTo>
                    <a:pt x="945" y="9459"/>
                    <a:pt x="1987" y="9729"/>
                    <a:pt x="3018" y="9729"/>
                  </a:cubicBezTo>
                  <a:cubicBezTo>
                    <a:pt x="4707" y="9729"/>
                    <a:pt x="6369" y="9007"/>
                    <a:pt x="7538" y="7630"/>
                  </a:cubicBezTo>
                  <a:cubicBezTo>
                    <a:pt x="9393" y="5441"/>
                    <a:pt x="9423" y="2219"/>
                    <a:pt x="7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3" name="Google Shape;683;p22"/>
          <p:cNvSpPr/>
          <p:nvPr/>
        </p:nvSpPr>
        <p:spPr>
          <a:xfrm>
            <a:off x="8723675" y="4411563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2"/>
          <p:cNvSpPr/>
          <p:nvPr/>
        </p:nvSpPr>
        <p:spPr>
          <a:xfrm>
            <a:off x="273150" y="4028264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2"/>
          <p:cNvSpPr/>
          <p:nvPr/>
        </p:nvSpPr>
        <p:spPr>
          <a:xfrm>
            <a:off x="0" y="1564325"/>
            <a:ext cx="784250" cy="107175"/>
          </a:xfrm>
          <a:custGeom>
            <a:rect b="b" l="l" r="r" t="t"/>
            <a:pathLst>
              <a:path extrusionOk="0" fill="none" h="4287" w="3137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noFill/>
          <a:ln cap="flat" cmpd="sng" w="2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2"/>
          <p:cNvSpPr/>
          <p:nvPr/>
        </p:nvSpPr>
        <p:spPr>
          <a:xfrm>
            <a:off x="0" y="1697300"/>
            <a:ext cx="784250" cy="106400"/>
          </a:xfrm>
          <a:custGeom>
            <a:rect b="b" l="l" r="r" t="t"/>
            <a:pathLst>
              <a:path extrusionOk="0" fill="none" h="4256" w="3137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noFill/>
          <a:ln cap="flat" cmpd="sng" w="2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2"/>
          <p:cNvSpPr/>
          <p:nvPr/>
        </p:nvSpPr>
        <p:spPr>
          <a:xfrm>
            <a:off x="2613775" y="127213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2"/>
          <p:cNvSpPr/>
          <p:nvPr/>
        </p:nvSpPr>
        <p:spPr>
          <a:xfrm>
            <a:off x="2399250" y="478462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2"/>
          <p:cNvSpPr/>
          <p:nvPr/>
        </p:nvSpPr>
        <p:spPr>
          <a:xfrm>
            <a:off x="5127375" y="4436039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2"/>
          <p:cNvSpPr/>
          <p:nvPr/>
        </p:nvSpPr>
        <p:spPr>
          <a:xfrm>
            <a:off x="8130263" y="506522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2"/>
          <p:cNvSpPr/>
          <p:nvPr/>
        </p:nvSpPr>
        <p:spPr>
          <a:xfrm>
            <a:off x="6905338" y="4885088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2"/>
          <p:cNvSpPr/>
          <p:nvPr/>
        </p:nvSpPr>
        <p:spPr>
          <a:xfrm>
            <a:off x="9034313" y="2591214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2"/>
          <p:cNvSpPr/>
          <p:nvPr/>
        </p:nvSpPr>
        <p:spPr>
          <a:xfrm>
            <a:off x="8844688" y="146150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4" name="Google Shape;694;p22"/>
          <p:cNvGrpSpPr/>
          <p:nvPr/>
        </p:nvGrpSpPr>
        <p:grpSpPr>
          <a:xfrm>
            <a:off x="1023388" y="4185963"/>
            <a:ext cx="2105700" cy="133750"/>
            <a:chOff x="130475" y="242300"/>
            <a:chExt cx="2105700" cy="133750"/>
          </a:xfrm>
        </p:grpSpPr>
        <p:sp>
          <p:nvSpPr>
            <p:cNvPr id="695" name="Google Shape;695;p22"/>
            <p:cNvSpPr/>
            <p:nvPr/>
          </p:nvSpPr>
          <p:spPr>
            <a:xfrm>
              <a:off x="130475" y="242300"/>
              <a:ext cx="2105700" cy="133000"/>
            </a:xfrm>
            <a:custGeom>
              <a:rect b="b" l="l" r="r" t="t"/>
              <a:pathLst>
                <a:path extrusionOk="0" h="5320" w="84228">
                  <a:moveTo>
                    <a:pt x="2645" y="0"/>
                  </a:moveTo>
                  <a:cubicBezTo>
                    <a:pt x="1186" y="0"/>
                    <a:pt x="1" y="1216"/>
                    <a:pt x="1" y="2675"/>
                  </a:cubicBezTo>
                  <a:cubicBezTo>
                    <a:pt x="1" y="4134"/>
                    <a:pt x="1186" y="5320"/>
                    <a:pt x="2645" y="5320"/>
                  </a:cubicBezTo>
                  <a:lnTo>
                    <a:pt x="81583" y="5320"/>
                  </a:lnTo>
                  <a:cubicBezTo>
                    <a:pt x="83042" y="5320"/>
                    <a:pt x="84227" y="4134"/>
                    <a:pt x="84227" y="2675"/>
                  </a:cubicBezTo>
                  <a:cubicBezTo>
                    <a:pt x="84227" y="1216"/>
                    <a:pt x="83042" y="0"/>
                    <a:pt x="8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557525" y="243050"/>
              <a:ext cx="1678650" cy="133000"/>
            </a:xfrm>
            <a:custGeom>
              <a:rect b="b" l="l" r="r" t="t"/>
              <a:pathLst>
                <a:path extrusionOk="0" h="5320" w="67146">
                  <a:moveTo>
                    <a:pt x="1" y="1"/>
                  </a:moveTo>
                  <a:lnTo>
                    <a:pt x="1" y="5320"/>
                  </a:lnTo>
                  <a:lnTo>
                    <a:pt x="64501" y="5320"/>
                  </a:lnTo>
                  <a:cubicBezTo>
                    <a:pt x="65960" y="5320"/>
                    <a:pt x="67145" y="4104"/>
                    <a:pt x="67145" y="2645"/>
                  </a:cubicBezTo>
                  <a:cubicBezTo>
                    <a:pt x="67145" y="1186"/>
                    <a:pt x="65960" y="1"/>
                    <a:pt x="6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1135825" y="243050"/>
              <a:ext cx="1100350" cy="133000"/>
            </a:xfrm>
            <a:custGeom>
              <a:rect b="b" l="l" r="r" t="t"/>
              <a:pathLst>
                <a:path extrusionOk="0" h="5320" w="44014">
                  <a:moveTo>
                    <a:pt x="0" y="1"/>
                  </a:moveTo>
                  <a:lnTo>
                    <a:pt x="0" y="5320"/>
                  </a:lnTo>
                  <a:lnTo>
                    <a:pt x="41369" y="5320"/>
                  </a:lnTo>
                  <a:cubicBezTo>
                    <a:pt x="42828" y="5320"/>
                    <a:pt x="44013" y="4104"/>
                    <a:pt x="44013" y="2645"/>
                  </a:cubicBezTo>
                  <a:cubicBezTo>
                    <a:pt x="44013" y="1186"/>
                    <a:pt x="42828" y="1"/>
                    <a:pt x="4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1704975" y="243050"/>
              <a:ext cx="531200" cy="133000"/>
            </a:xfrm>
            <a:custGeom>
              <a:rect b="b" l="l" r="r" t="t"/>
              <a:pathLst>
                <a:path extrusionOk="0" h="5320" w="21248">
                  <a:moveTo>
                    <a:pt x="1" y="1"/>
                  </a:moveTo>
                  <a:lnTo>
                    <a:pt x="1" y="5320"/>
                  </a:lnTo>
                  <a:lnTo>
                    <a:pt x="18603" y="5320"/>
                  </a:lnTo>
                  <a:cubicBezTo>
                    <a:pt x="20062" y="5320"/>
                    <a:pt x="21247" y="4104"/>
                    <a:pt x="21247" y="2645"/>
                  </a:cubicBezTo>
                  <a:cubicBezTo>
                    <a:pt x="21247" y="1186"/>
                    <a:pt x="20062" y="1"/>
                    <a:pt x="1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22"/>
          <p:cNvSpPr/>
          <p:nvPr/>
        </p:nvSpPr>
        <p:spPr>
          <a:xfrm>
            <a:off x="6787288" y="4185975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462388" y="4322175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13_1_1_2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3"/>
          <p:cNvSpPr txBox="1"/>
          <p:nvPr>
            <p:ph type="ctrTitle"/>
          </p:nvPr>
        </p:nvSpPr>
        <p:spPr>
          <a:xfrm>
            <a:off x="722400" y="337089"/>
            <a:ext cx="76992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3" name="Google Shape;703;p23"/>
          <p:cNvSpPr txBox="1"/>
          <p:nvPr>
            <p:ph idx="1" type="subTitle"/>
          </p:nvPr>
        </p:nvSpPr>
        <p:spPr>
          <a:xfrm>
            <a:off x="5371175" y="2284968"/>
            <a:ext cx="2709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4" name="Google Shape;704;p23"/>
          <p:cNvSpPr/>
          <p:nvPr/>
        </p:nvSpPr>
        <p:spPr>
          <a:xfrm>
            <a:off x="7563713" y="507850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3"/>
          <p:cNvSpPr/>
          <p:nvPr/>
        </p:nvSpPr>
        <p:spPr>
          <a:xfrm>
            <a:off x="8340700" y="111457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3"/>
          <p:cNvSpPr/>
          <p:nvPr/>
        </p:nvSpPr>
        <p:spPr>
          <a:xfrm>
            <a:off x="537730" y="34752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3"/>
          <p:cNvSpPr/>
          <p:nvPr/>
        </p:nvSpPr>
        <p:spPr>
          <a:xfrm>
            <a:off x="8436798" y="4609694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3"/>
          <p:cNvSpPr/>
          <p:nvPr/>
        </p:nvSpPr>
        <p:spPr>
          <a:xfrm>
            <a:off x="-393562" y="4254625"/>
            <a:ext cx="776650" cy="764450"/>
          </a:xfrm>
          <a:custGeom>
            <a:rect b="b" l="l" r="r" t="t"/>
            <a:pathLst>
              <a:path extrusionOk="0" h="30578" w="31066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3"/>
          <p:cNvSpPr/>
          <p:nvPr/>
        </p:nvSpPr>
        <p:spPr>
          <a:xfrm>
            <a:off x="333300" y="2862638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3"/>
          <p:cNvSpPr/>
          <p:nvPr/>
        </p:nvSpPr>
        <p:spPr>
          <a:xfrm>
            <a:off x="994850" y="1179800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3"/>
          <p:cNvSpPr/>
          <p:nvPr/>
        </p:nvSpPr>
        <p:spPr>
          <a:xfrm>
            <a:off x="8787700" y="3555675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3"/>
          <p:cNvSpPr/>
          <p:nvPr/>
        </p:nvSpPr>
        <p:spPr>
          <a:xfrm>
            <a:off x="5133225" y="4842400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solidFill>
            <a:schemeClr val="accent3"/>
          </a:solidFill>
          <a:ln cap="rnd" cmpd="sng" w="19000">
            <a:solidFill>
              <a:srgbClr val="2A2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3"/>
          <p:cNvSpPr/>
          <p:nvPr/>
        </p:nvSpPr>
        <p:spPr>
          <a:xfrm>
            <a:off x="8520825" y="2563889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3"/>
          <p:cNvSpPr/>
          <p:nvPr/>
        </p:nvSpPr>
        <p:spPr>
          <a:xfrm>
            <a:off x="1902675" y="167388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3"/>
          <p:cNvSpPr/>
          <p:nvPr/>
        </p:nvSpPr>
        <p:spPr>
          <a:xfrm>
            <a:off x="5133225" y="4691400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solidFill>
            <a:schemeClr val="accent3"/>
          </a:solidFill>
          <a:ln cap="rnd" cmpd="sng" w="19000">
            <a:solidFill>
              <a:srgbClr val="2A2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3"/>
          <p:cNvSpPr/>
          <p:nvPr/>
        </p:nvSpPr>
        <p:spPr>
          <a:xfrm>
            <a:off x="966725" y="3334013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5">
  <p:cSld name="CUSTOM_13_1_2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4"/>
          <p:cNvSpPr txBox="1"/>
          <p:nvPr>
            <p:ph type="ctrTitle"/>
          </p:nvPr>
        </p:nvSpPr>
        <p:spPr>
          <a:xfrm>
            <a:off x="4931886" y="1128264"/>
            <a:ext cx="34989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rgbClr val="2A28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9" name="Google Shape;719;p24"/>
          <p:cNvSpPr txBox="1"/>
          <p:nvPr>
            <p:ph idx="1" type="subTitle"/>
          </p:nvPr>
        </p:nvSpPr>
        <p:spPr>
          <a:xfrm>
            <a:off x="4538886" y="2202364"/>
            <a:ext cx="38919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A286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0" name="Google Shape;720;p24"/>
          <p:cNvSpPr/>
          <p:nvPr/>
        </p:nvSpPr>
        <p:spPr>
          <a:xfrm flipH="1">
            <a:off x="6368682" y="4790776"/>
            <a:ext cx="168237" cy="168237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accent1"/>
          </a:solidFill>
          <a:ln cap="flat" cmpd="sng" w="71425">
            <a:solidFill>
              <a:srgbClr val="ECCA3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4"/>
          <p:cNvSpPr/>
          <p:nvPr/>
        </p:nvSpPr>
        <p:spPr>
          <a:xfrm flipH="1">
            <a:off x="6289948" y="4713519"/>
            <a:ext cx="104701" cy="95137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" name="Google Shape;722;p24"/>
          <p:cNvGrpSpPr/>
          <p:nvPr/>
        </p:nvGrpSpPr>
        <p:grpSpPr>
          <a:xfrm>
            <a:off x="8211825" y="3718375"/>
            <a:ext cx="855577" cy="1425127"/>
            <a:chOff x="8211825" y="3718375"/>
            <a:chExt cx="855577" cy="1425127"/>
          </a:xfrm>
        </p:grpSpPr>
        <p:sp>
          <p:nvSpPr>
            <p:cNvPr id="723" name="Google Shape;723;p24"/>
            <p:cNvSpPr/>
            <p:nvPr/>
          </p:nvSpPr>
          <p:spPr>
            <a:xfrm flipH="1">
              <a:off x="8353275" y="4322586"/>
              <a:ext cx="341474" cy="341474"/>
            </a:xfrm>
            <a:custGeom>
              <a:rect b="b" l="l" r="r" t="t"/>
              <a:pathLst>
                <a:path extrusionOk="0" h="24439" w="24439">
                  <a:moveTo>
                    <a:pt x="12220" y="0"/>
                  </a:moveTo>
                  <a:cubicBezTo>
                    <a:pt x="5472" y="31"/>
                    <a:pt x="31" y="5472"/>
                    <a:pt x="1" y="12219"/>
                  </a:cubicBezTo>
                  <a:cubicBezTo>
                    <a:pt x="31" y="18967"/>
                    <a:pt x="5472" y="24408"/>
                    <a:pt x="12220" y="24438"/>
                  </a:cubicBezTo>
                  <a:cubicBezTo>
                    <a:pt x="18968" y="24408"/>
                    <a:pt x="24409" y="18967"/>
                    <a:pt x="24439" y="12219"/>
                  </a:cubicBezTo>
                  <a:cubicBezTo>
                    <a:pt x="24409" y="5472"/>
                    <a:pt x="18968" y="31"/>
                    <a:pt x="12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 flipH="1">
              <a:off x="8320996" y="4596602"/>
              <a:ext cx="405175" cy="369237"/>
            </a:xfrm>
            <a:custGeom>
              <a:rect b="b" l="l" r="r" t="t"/>
              <a:pathLst>
                <a:path extrusionOk="0" h="26426" w="28998">
                  <a:moveTo>
                    <a:pt x="14488" y="0"/>
                  </a:moveTo>
                  <a:cubicBezTo>
                    <a:pt x="11103" y="0"/>
                    <a:pt x="7721" y="1284"/>
                    <a:pt x="5137" y="3853"/>
                  </a:cubicBezTo>
                  <a:cubicBezTo>
                    <a:pt x="0" y="9020"/>
                    <a:pt x="0" y="17379"/>
                    <a:pt x="5137" y="22546"/>
                  </a:cubicBezTo>
                  <a:cubicBezTo>
                    <a:pt x="7725" y="25133"/>
                    <a:pt x="11112" y="26425"/>
                    <a:pt x="14503" y="26425"/>
                  </a:cubicBezTo>
                  <a:cubicBezTo>
                    <a:pt x="17883" y="26425"/>
                    <a:pt x="21266" y="25141"/>
                    <a:pt x="23861" y="22576"/>
                  </a:cubicBezTo>
                  <a:cubicBezTo>
                    <a:pt x="28998" y="17379"/>
                    <a:pt x="28998" y="9020"/>
                    <a:pt x="23861" y="3853"/>
                  </a:cubicBezTo>
                  <a:cubicBezTo>
                    <a:pt x="21262" y="1284"/>
                    <a:pt x="17873" y="0"/>
                    <a:pt x="1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 flipH="1">
              <a:off x="8267045" y="4864499"/>
              <a:ext cx="509661" cy="279003"/>
            </a:xfrm>
            <a:custGeom>
              <a:rect b="b" l="l" r="r" t="t"/>
              <a:pathLst>
                <a:path extrusionOk="0" h="19968" w="36476">
                  <a:moveTo>
                    <a:pt x="18093" y="0"/>
                  </a:moveTo>
                  <a:cubicBezTo>
                    <a:pt x="11998" y="0"/>
                    <a:pt x="5899" y="3010"/>
                    <a:pt x="2402" y="9055"/>
                  </a:cubicBezTo>
                  <a:cubicBezTo>
                    <a:pt x="821" y="11791"/>
                    <a:pt x="0" y="14921"/>
                    <a:pt x="0" y="18113"/>
                  </a:cubicBezTo>
                  <a:cubicBezTo>
                    <a:pt x="0" y="18721"/>
                    <a:pt x="31" y="19359"/>
                    <a:pt x="92" y="19967"/>
                  </a:cubicBezTo>
                  <a:lnTo>
                    <a:pt x="36080" y="19967"/>
                  </a:lnTo>
                  <a:cubicBezTo>
                    <a:pt x="36475" y="16289"/>
                    <a:pt x="35715" y="12551"/>
                    <a:pt x="33922" y="9298"/>
                  </a:cubicBezTo>
                  <a:cubicBezTo>
                    <a:pt x="30475" y="3109"/>
                    <a:pt x="24286" y="0"/>
                    <a:pt x="18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 flipH="1">
              <a:off x="8556274" y="4368872"/>
              <a:ext cx="244211" cy="221282"/>
            </a:xfrm>
            <a:custGeom>
              <a:rect b="b" l="l" r="r" t="t"/>
              <a:pathLst>
                <a:path extrusionOk="0" h="15837" w="17478">
                  <a:moveTo>
                    <a:pt x="0" y="1"/>
                  </a:moveTo>
                  <a:lnTo>
                    <a:pt x="17478" y="15837"/>
                  </a:lnTo>
                  <a:lnTo>
                    <a:pt x="17478" y="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 flipH="1">
              <a:off x="8473043" y="4345945"/>
              <a:ext cx="94720" cy="25067"/>
            </a:xfrm>
            <a:custGeom>
              <a:rect b="b" l="l" r="r" t="t"/>
              <a:pathLst>
                <a:path extrusionOk="0" h="1794" w="6779">
                  <a:moveTo>
                    <a:pt x="3374" y="0"/>
                  </a:moveTo>
                  <a:cubicBezTo>
                    <a:pt x="1520" y="0"/>
                    <a:pt x="0" y="395"/>
                    <a:pt x="0" y="912"/>
                  </a:cubicBezTo>
                  <a:cubicBezTo>
                    <a:pt x="0" y="1398"/>
                    <a:pt x="1520" y="1793"/>
                    <a:pt x="3374" y="1793"/>
                  </a:cubicBezTo>
                  <a:cubicBezTo>
                    <a:pt x="5259" y="1793"/>
                    <a:pt x="6778" y="1398"/>
                    <a:pt x="6778" y="912"/>
                  </a:cubicBezTo>
                  <a:cubicBezTo>
                    <a:pt x="6778" y="395"/>
                    <a:pt x="5259" y="0"/>
                    <a:pt x="3374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 flipH="1">
              <a:off x="8267045" y="4989876"/>
              <a:ext cx="509661" cy="153614"/>
            </a:xfrm>
            <a:custGeom>
              <a:rect b="b" l="l" r="r" t="t"/>
              <a:pathLst>
                <a:path extrusionOk="0" h="10994" w="36476">
                  <a:moveTo>
                    <a:pt x="31253" y="1"/>
                  </a:moveTo>
                  <a:cubicBezTo>
                    <a:pt x="28529" y="1"/>
                    <a:pt x="25862" y="999"/>
                    <a:pt x="23800" y="2877"/>
                  </a:cubicBezTo>
                  <a:cubicBezTo>
                    <a:pt x="21685" y="959"/>
                    <a:pt x="19014" y="1"/>
                    <a:pt x="16344" y="1"/>
                  </a:cubicBezTo>
                  <a:cubicBezTo>
                    <a:pt x="13642" y="1"/>
                    <a:pt x="10940" y="981"/>
                    <a:pt x="8815" y="2938"/>
                  </a:cubicBezTo>
                  <a:cubicBezTo>
                    <a:pt x="7052" y="1297"/>
                    <a:pt x="4803" y="294"/>
                    <a:pt x="2402" y="81"/>
                  </a:cubicBezTo>
                  <a:cubicBezTo>
                    <a:pt x="821" y="2817"/>
                    <a:pt x="0" y="5947"/>
                    <a:pt x="0" y="9139"/>
                  </a:cubicBezTo>
                  <a:cubicBezTo>
                    <a:pt x="0" y="9747"/>
                    <a:pt x="31" y="10385"/>
                    <a:pt x="92" y="10993"/>
                  </a:cubicBezTo>
                  <a:lnTo>
                    <a:pt x="36080" y="10993"/>
                  </a:lnTo>
                  <a:cubicBezTo>
                    <a:pt x="36475" y="7315"/>
                    <a:pt x="35715" y="3577"/>
                    <a:pt x="33922" y="324"/>
                  </a:cubicBezTo>
                  <a:cubicBezTo>
                    <a:pt x="33039" y="107"/>
                    <a:pt x="32143" y="1"/>
                    <a:pt x="31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 flipH="1" rot="-5400000">
              <a:off x="8099060" y="4612227"/>
              <a:ext cx="440860" cy="215330"/>
            </a:xfrm>
            <a:custGeom>
              <a:rect b="b" l="l" r="r" t="t"/>
              <a:pathLst>
                <a:path extrusionOk="0" fill="none" h="15411" w="31552">
                  <a:moveTo>
                    <a:pt x="31552" y="15411"/>
                  </a:moveTo>
                  <a:cubicBezTo>
                    <a:pt x="31369" y="6839"/>
                    <a:pt x="24348" y="0"/>
                    <a:pt x="15776" y="0"/>
                  </a:cubicBezTo>
                  <a:cubicBezTo>
                    <a:pt x="7205" y="0"/>
                    <a:pt x="214" y="6839"/>
                    <a:pt x="1" y="1541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875">
              <a:solidFill>
                <a:srgbClr val="ECCA3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 rot="562278">
              <a:off x="8565361" y="3969493"/>
              <a:ext cx="112973" cy="390690"/>
            </a:xfrm>
            <a:custGeom>
              <a:rect b="b" l="l" r="r" t="t"/>
              <a:pathLst>
                <a:path extrusionOk="0" fill="none" h="29515" w="8086">
                  <a:moveTo>
                    <a:pt x="8086" y="1"/>
                  </a:moveTo>
                  <a:cubicBezTo>
                    <a:pt x="8086" y="1"/>
                    <a:pt x="0" y="6262"/>
                    <a:pt x="426" y="29515"/>
                  </a:cubicBezTo>
                </a:path>
              </a:pathLst>
            </a:custGeom>
            <a:noFill/>
            <a:ln cap="rnd" cmpd="sng" w="23550">
              <a:solidFill>
                <a:srgbClr val="2A2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8777317" y="3718375"/>
              <a:ext cx="171582" cy="317176"/>
            </a:xfrm>
            <a:custGeom>
              <a:rect b="b" l="l" r="r" t="t"/>
              <a:pathLst>
                <a:path extrusionOk="0" h="22700" w="12280">
                  <a:moveTo>
                    <a:pt x="7695" y="0"/>
                  </a:moveTo>
                  <a:cubicBezTo>
                    <a:pt x="6011" y="0"/>
                    <a:pt x="4435" y="1059"/>
                    <a:pt x="3860" y="2760"/>
                  </a:cubicBezTo>
                  <a:lnTo>
                    <a:pt x="0" y="21818"/>
                  </a:lnTo>
                  <a:lnTo>
                    <a:pt x="2462" y="22700"/>
                  </a:lnTo>
                  <a:lnTo>
                    <a:pt x="11490" y="5466"/>
                  </a:lnTo>
                  <a:cubicBezTo>
                    <a:pt x="12280" y="3338"/>
                    <a:pt x="11186" y="998"/>
                    <a:pt x="9058" y="238"/>
                  </a:cubicBezTo>
                  <a:cubicBezTo>
                    <a:pt x="8607" y="77"/>
                    <a:pt x="8147" y="0"/>
                    <a:pt x="7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8659258" y="3951008"/>
              <a:ext cx="170744" cy="316337"/>
            </a:xfrm>
            <a:custGeom>
              <a:rect b="b" l="l" r="r" t="t"/>
              <a:pathLst>
                <a:path extrusionOk="0" h="22640" w="12220">
                  <a:moveTo>
                    <a:pt x="9787" y="0"/>
                  </a:moveTo>
                  <a:lnTo>
                    <a:pt x="760" y="17235"/>
                  </a:lnTo>
                  <a:cubicBezTo>
                    <a:pt x="0" y="19332"/>
                    <a:pt x="1094" y="21672"/>
                    <a:pt x="3222" y="22402"/>
                  </a:cubicBezTo>
                  <a:cubicBezTo>
                    <a:pt x="3668" y="22563"/>
                    <a:pt x="4123" y="22640"/>
                    <a:pt x="4571" y="22640"/>
                  </a:cubicBezTo>
                  <a:cubicBezTo>
                    <a:pt x="6231" y="22640"/>
                    <a:pt x="7791" y="21591"/>
                    <a:pt x="8389" y="19940"/>
                  </a:cubicBezTo>
                  <a:lnTo>
                    <a:pt x="12219" y="882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8743757" y="3970540"/>
              <a:ext cx="322374" cy="170912"/>
            </a:xfrm>
            <a:custGeom>
              <a:rect b="b" l="l" r="r" t="t"/>
              <a:pathLst>
                <a:path extrusionOk="0" h="12232" w="23072">
                  <a:moveTo>
                    <a:pt x="943" y="0"/>
                  </a:moveTo>
                  <a:lnTo>
                    <a:pt x="1" y="2402"/>
                  </a:lnTo>
                  <a:lnTo>
                    <a:pt x="16962" y="11916"/>
                  </a:lnTo>
                  <a:cubicBezTo>
                    <a:pt x="17465" y="12130"/>
                    <a:pt x="17987" y="12231"/>
                    <a:pt x="18502" y="12231"/>
                  </a:cubicBezTo>
                  <a:cubicBezTo>
                    <a:pt x="20103" y="12231"/>
                    <a:pt x="21629" y="11253"/>
                    <a:pt x="22250" y="9666"/>
                  </a:cubicBezTo>
                  <a:cubicBezTo>
                    <a:pt x="23071" y="7539"/>
                    <a:pt x="22007" y="5168"/>
                    <a:pt x="19880" y="4408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8529295" y="3868118"/>
              <a:ext cx="325769" cy="156380"/>
            </a:xfrm>
            <a:custGeom>
              <a:rect b="b" l="l" r="r" t="t"/>
              <a:pathLst>
                <a:path extrusionOk="0" h="11192" w="23315">
                  <a:moveTo>
                    <a:pt x="4529" y="0"/>
                  </a:moveTo>
                  <a:cubicBezTo>
                    <a:pt x="2826" y="0"/>
                    <a:pt x="1227" y="1083"/>
                    <a:pt x="670" y="2803"/>
                  </a:cubicBezTo>
                  <a:cubicBezTo>
                    <a:pt x="1" y="4961"/>
                    <a:pt x="1186" y="7240"/>
                    <a:pt x="3345" y="7909"/>
                  </a:cubicBezTo>
                  <a:lnTo>
                    <a:pt x="22524" y="11192"/>
                  </a:lnTo>
                  <a:lnTo>
                    <a:pt x="23314" y="8760"/>
                  </a:lnTo>
                  <a:lnTo>
                    <a:pt x="5837" y="219"/>
                  </a:lnTo>
                  <a:cubicBezTo>
                    <a:pt x="5405" y="71"/>
                    <a:pt x="4963" y="0"/>
                    <a:pt x="4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8645664" y="3745772"/>
              <a:ext cx="194106" cy="305076"/>
            </a:xfrm>
            <a:custGeom>
              <a:rect b="b" l="l" r="r" t="t"/>
              <a:pathLst>
                <a:path extrusionOk="0" h="21834" w="13892">
                  <a:moveTo>
                    <a:pt x="4563" y="1"/>
                  </a:moveTo>
                  <a:cubicBezTo>
                    <a:pt x="3972" y="1"/>
                    <a:pt x="3370" y="131"/>
                    <a:pt x="2797" y="404"/>
                  </a:cubicBezTo>
                  <a:cubicBezTo>
                    <a:pt x="851" y="1316"/>
                    <a:pt x="0" y="3626"/>
                    <a:pt x="821" y="5602"/>
                  </a:cubicBezTo>
                  <a:lnTo>
                    <a:pt x="11581" y="21833"/>
                  </a:lnTo>
                  <a:lnTo>
                    <a:pt x="13891" y="20709"/>
                  </a:lnTo>
                  <a:lnTo>
                    <a:pt x="8116" y="2137"/>
                  </a:lnTo>
                  <a:cubicBezTo>
                    <a:pt x="7383" y="778"/>
                    <a:pt x="6006" y="1"/>
                    <a:pt x="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8761180" y="3953984"/>
              <a:ext cx="197501" cy="308345"/>
            </a:xfrm>
            <a:custGeom>
              <a:rect b="b" l="l" r="r" t="t"/>
              <a:pathLst>
                <a:path extrusionOk="0" h="22068" w="14135">
                  <a:moveTo>
                    <a:pt x="2341" y="0"/>
                  </a:moveTo>
                  <a:lnTo>
                    <a:pt x="0" y="1094"/>
                  </a:lnTo>
                  <a:lnTo>
                    <a:pt x="5806" y="19666"/>
                  </a:lnTo>
                  <a:cubicBezTo>
                    <a:pt x="6466" y="21186"/>
                    <a:pt x="7941" y="22067"/>
                    <a:pt x="9490" y="22067"/>
                  </a:cubicBezTo>
                  <a:cubicBezTo>
                    <a:pt x="10078" y="22067"/>
                    <a:pt x="10677" y="21940"/>
                    <a:pt x="11246" y="21672"/>
                  </a:cubicBezTo>
                  <a:cubicBezTo>
                    <a:pt x="13283" y="20699"/>
                    <a:pt x="14134" y="18237"/>
                    <a:pt x="13101" y="16201"/>
                  </a:cubicBezTo>
                  <a:lnTo>
                    <a:pt x="2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8748005" y="3855963"/>
              <a:ext cx="319397" cy="182132"/>
            </a:xfrm>
            <a:custGeom>
              <a:rect b="b" l="l" r="r" t="t"/>
              <a:pathLst>
                <a:path extrusionOk="0" h="13035" w="22859">
                  <a:moveTo>
                    <a:pt x="18234" y="0"/>
                  </a:moveTo>
                  <a:cubicBezTo>
                    <a:pt x="17656" y="0"/>
                    <a:pt x="17067" y="125"/>
                    <a:pt x="16506" y="390"/>
                  </a:cubicBezTo>
                  <a:lnTo>
                    <a:pt x="1" y="10694"/>
                  </a:lnTo>
                  <a:lnTo>
                    <a:pt x="1034" y="13034"/>
                  </a:lnTo>
                  <a:lnTo>
                    <a:pt x="19758" y="7806"/>
                  </a:lnTo>
                  <a:cubicBezTo>
                    <a:pt x="21855" y="6925"/>
                    <a:pt x="22858" y="4493"/>
                    <a:pt x="21916" y="2426"/>
                  </a:cubicBezTo>
                  <a:cubicBezTo>
                    <a:pt x="21252" y="899"/>
                    <a:pt x="19782" y="0"/>
                    <a:pt x="18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8539914" y="3962898"/>
              <a:ext cx="313026" cy="195629"/>
            </a:xfrm>
            <a:custGeom>
              <a:rect b="b" l="l" r="r" t="t"/>
              <a:pathLst>
                <a:path extrusionOk="0" h="14001" w="22403">
                  <a:moveTo>
                    <a:pt x="21187" y="0"/>
                  </a:moveTo>
                  <a:lnTo>
                    <a:pt x="2797" y="6353"/>
                  </a:lnTo>
                  <a:cubicBezTo>
                    <a:pt x="791" y="7356"/>
                    <a:pt x="1" y="9788"/>
                    <a:pt x="1034" y="11794"/>
                  </a:cubicBezTo>
                  <a:cubicBezTo>
                    <a:pt x="1734" y="13193"/>
                    <a:pt x="3143" y="14000"/>
                    <a:pt x="4612" y="14000"/>
                  </a:cubicBezTo>
                  <a:cubicBezTo>
                    <a:pt x="5249" y="14000"/>
                    <a:pt x="5898" y="13848"/>
                    <a:pt x="6506" y="13526"/>
                  </a:cubicBezTo>
                  <a:lnTo>
                    <a:pt x="22403" y="2310"/>
                  </a:lnTo>
                  <a:lnTo>
                    <a:pt x="2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8697470" y="3900028"/>
              <a:ext cx="213640" cy="211544"/>
            </a:xfrm>
            <a:custGeom>
              <a:rect b="b" l="l" r="r" t="t"/>
              <a:pathLst>
                <a:path extrusionOk="0" h="15140" w="15290">
                  <a:moveTo>
                    <a:pt x="7622" y="1"/>
                  </a:moveTo>
                  <a:cubicBezTo>
                    <a:pt x="7584" y="1"/>
                    <a:pt x="7546" y="1"/>
                    <a:pt x="7508" y="2"/>
                  </a:cubicBezTo>
                  <a:cubicBezTo>
                    <a:pt x="3344" y="63"/>
                    <a:pt x="1" y="3528"/>
                    <a:pt x="92" y="7692"/>
                  </a:cubicBezTo>
                  <a:cubicBezTo>
                    <a:pt x="152" y="11849"/>
                    <a:pt x="3555" y="15140"/>
                    <a:pt x="7669" y="15140"/>
                  </a:cubicBezTo>
                  <a:cubicBezTo>
                    <a:pt x="7707" y="15140"/>
                    <a:pt x="7744" y="15139"/>
                    <a:pt x="7782" y="15139"/>
                  </a:cubicBezTo>
                  <a:cubicBezTo>
                    <a:pt x="11946" y="15048"/>
                    <a:pt x="15290" y="11613"/>
                    <a:pt x="15199" y="7449"/>
                  </a:cubicBezTo>
                  <a:cubicBezTo>
                    <a:pt x="15138" y="3292"/>
                    <a:pt x="11765" y="1"/>
                    <a:pt x="7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8728277" y="3943953"/>
              <a:ext cx="145454" cy="123782"/>
            </a:xfrm>
            <a:custGeom>
              <a:rect b="b" l="l" r="r" t="t"/>
              <a:pathLst>
                <a:path extrusionOk="0" h="8859" w="10410">
                  <a:moveTo>
                    <a:pt x="5417" y="0"/>
                  </a:moveTo>
                  <a:cubicBezTo>
                    <a:pt x="2360" y="0"/>
                    <a:pt x="1" y="3273"/>
                    <a:pt x="1443" y="6341"/>
                  </a:cubicBezTo>
                  <a:cubicBezTo>
                    <a:pt x="2253" y="8034"/>
                    <a:pt x="3842" y="8859"/>
                    <a:pt x="5428" y="8859"/>
                  </a:cubicBezTo>
                  <a:cubicBezTo>
                    <a:pt x="7175" y="8859"/>
                    <a:pt x="8919" y="7859"/>
                    <a:pt x="9620" y="5916"/>
                  </a:cubicBezTo>
                  <a:cubicBezTo>
                    <a:pt x="10410" y="3606"/>
                    <a:pt x="9224" y="1083"/>
                    <a:pt x="6914" y="262"/>
                  </a:cubicBezTo>
                  <a:cubicBezTo>
                    <a:pt x="6406" y="83"/>
                    <a:pt x="5903" y="0"/>
                    <a:pt x="5417" y="0"/>
                  </a:cubicBezTo>
                  <a:close/>
                </a:path>
              </a:pathLst>
            </a:custGeom>
            <a:solidFill>
              <a:srgbClr val="FB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761320" y="3971057"/>
              <a:ext cx="82256" cy="69890"/>
            </a:xfrm>
            <a:custGeom>
              <a:rect b="b" l="l" r="r" t="t"/>
              <a:pathLst>
                <a:path extrusionOk="0" h="5002" w="5887">
                  <a:moveTo>
                    <a:pt x="3070" y="1"/>
                  </a:moveTo>
                  <a:cubicBezTo>
                    <a:pt x="1338" y="1"/>
                    <a:pt x="1" y="1847"/>
                    <a:pt x="841" y="3581"/>
                  </a:cubicBezTo>
                  <a:cubicBezTo>
                    <a:pt x="1290" y="4535"/>
                    <a:pt x="2179" y="5001"/>
                    <a:pt x="3069" y="5001"/>
                  </a:cubicBezTo>
                  <a:cubicBezTo>
                    <a:pt x="4050" y="5001"/>
                    <a:pt x="5033" y="4436"/>
                    <a:pt x="5431" y="3337"/>
                  </a:cubicBezTo>
                  <a:cubicBezTo>
                    <a:pt x="5887" y="2030"/>
                    <a:pt x="5188" y="602"/>
                    <a:pt x="3911" y="146"/>
                  </a:cubicBezTo>
                  <a:cubicBezTo>
                    <a:pt x="3626" y="47"/>
                    <a:pt x="3343" y="1"/>
                    <a:pt x="3070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24"/>
          <p:cNvSpPr/>
          <p:nvPr/>
        </p:nvSpPr>
        <p:spPr>
          <a:xfrm>
            <a:off x="8340700" y="53950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4"/>
          <p:cNvSpPr/>
          <p:nvPr/>
        </p:nvSpPr>
        <p:spPr>
          <a:xfrm>
            <a:off x="132673" y="1268144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4"/>
          <p:cNvSpPr/>
          <p:nvPr/>
        </p:nvSpPr>
        <p:spPr>
          <a:xfrm>
            <a:off x="2420000" y="152163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4"/>
          <p:cNvSpPr/>
          <p:nvPr/>
        </p:nvSpPr>
        <p:spPr>
          <a:xfrm>
            <a:off x="5376725" y="238625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4"/>
          <p:cNvSpPr/>
          <p:nvPr/>
        </p:nvSpPr>
        <p:spPr>
          <a:xfrm>
            <a:off x="240450" y="4749125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noFill/>
          <a:ln cap="flat" cmpd="sng" w="71425">
            <a:solidFill>
              <a:srgbClr val="DD502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4"/>
          <p:cNvSpPr/>
          <p:nvPr/>
        </p:nvSpPr>
        <p:spPr>
          <a:xfrm>
            <a:off x="7006325" y="852225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4"/>
          <p:cNvSpPr/>
          <p:nvPr/>
        </p:nvSpPr>
        <p:spPr>
          <a:xfrm>
            <a:off x="5102475" y="4334413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5"/>
          <p:cNvSpPr txBox="1"/>
          <p:nvPr>
            <p:ph type="title"/>
          </p:nvPr>
        </p:nvSpPr>
        <p:spPr>
          <a:xfrm>
            <a:off x="714850" y="338107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1" name="Google Shape;751;p25"/>
          <p:cNvSpPr txBox="1"/>
          <p:nvPr>
            <p:ph idx="1" type="subTitle"/>
          </p:nvPr>
        </p:nvSpPr>
        <p:spPr>
          <a:xfrm>
            <a:off x="714850" y="1812245"/>
            <a:ext cx="3869400" cy="23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52" name="Google Shape;752;p25"/>
          <p:cNvSpPr txBox="1"/>
          <p:nvPr>
            <p:ph idx="2" type="subTitle"/>
          </p:nvPr>
        </p:nvSpPr>
        <p:spPr>
          <a:xfrm>
            <a:off x="4559650" y="1812247"/>
            <a:ext cx="38694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53" name="Google Shape;753;p25"/>
          <p:cNvSpPr txBox="1"/>
          <p:nvPr>
            <p:ph idx="3" type="subTitle"/>
          </p:nvPr>
        </p:nvSpPr>
        <p:spPr>
          <a:xfrm>
            <a:off x="714850" y="1188570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4" name="Google Shape;754;p25"/>
          <p:cNvSpPr txBox="1"/>
          <p:nvPr>
            <p:ph idx="4" type="subTitle"/>
          </p:nvPr>
        </p:nvSpPr>
        <p:spPr>
          <a:xfrm>
            <a:off x="4559650" y="1188570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5" name="Google Shape;755;p25"/>
          <p:cNvSpPr/>
          <p:nvPr/>
        </p:nvSpPr>
        <p:spPr>
          <a:xfrm>
            <a:off x="8637438" y="534388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5"/>
          <p:cNvSpPr/>
          <p:nvPr/>
        </p:nvSpPr>
        <p:spPr>
          <a:xfrm>
            <a:off x="4755375" y="282788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5"/>
          <p:cNvSpPr/>
          <p:nvPr/>
        </p:nvSpPr>
        <p:spPr>
          <a:xfrm>
            <a:off x="8402125" y="4608575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5"/>
          <p:cNvSpPr/>
          <p:nvPr/>
        </p:nvSpPr>
        <p:spPr>
          <a:xfrm>
            <a:off x="0" y="4687450"/>
            <a:ext cx="784250" cy="107175"/>
          </a:xfrm>
          <a:custGeom>
            <a:rect b="b" l="l" r="r" t="t"/>
            <a:pathLst>
              <a:path extrusionOk="0" fill="none" h="4287" w="3137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cap="flat" cmpd="sng" w="28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5"/>
          <p:cNvSpPr/>
          <p:nvPr/>
        </p:nvSpPr>
        <p:spPr>
          <a:xfrm>
            <a:off x="0" y="4820425"/>
            <a:ext cx="784250" cy="106400"/>
          </a:xfrm>
          <a:custGeom>
            <a:rect b="b" l="l" r="r" t="t"/>
            <a:pathLst>
              <a:path extrusionOk="0" fill="none" h="4256" w="3137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cap="flat" cmpd="sng" w="28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5"/>
          <p:cNvSpPr/>
          <p:nvPr/>
        </p:nvSpPr>
        <p:spPr>
          <a:xfrm>
            <a:off x="487050" y="409177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5"/>
          <p:cNvSpPr/>
          <p:nvPr/>
        </p:nvSpPr>
        <p:spPr>
          <a:xfrm>
            <a:off x="5127375" y="4436039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5"/>
          <p:cNvSpPr/>
          <p:nvPr/>
        </p:nvSpPr>
        <p:spPr>
          <a:xfrm>
            <a:off x="349438" y="186900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5"/>
          <p:cNvSpPr/>
          <p:nvPr/>
        </p:nvSpPr>
        <p:spPr>
          <a:xfrm>
            <a:off x="8933638" y="2568439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_1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/>
          <p:nvPr/>
        </p:nvSpPr>
        <p:spPr>
          <a:xfrm>
            <a:off x="7176863" y="1768978"/>
            <a:ext cx="535612" cy="541150"/>
          </a:xfrm>
          <a:custGeom>
            <a:rect b="b" l="l" r="r" t="t"/>
            <a:pathLst>
              <a:path extrusionOk="0" h="38695" w="38299">
                <a:moveTo>
                  <a:pt x="19150" y="1"/>
                </a:moveTo>
                <a:cubicBezTo>
                  <a:pt x="8572" y="31"/>
                  <a:pt x="0" y="8603"/>
                  <a:pt x="0" y="19150"/>
                </a:cubicBezTo>
                <a:lnTo>
                  <a:pt x="0" y="38694"/>
                </a:lnTo>
                <a:lnTo>
                  <a:pt x="38299" y="38694"/>
                </a:lnTo>
                <a:lnTo>
                  <a:pt x="38299" y="19150"/>
                </a:lnTo>
                <a:cubicBezTo>
                  <a:pt x="38268" y="8603"/>
                  <a:pt x="29727" y="31"/>
                  <a:pt x="19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26"/>
          <p:cNvGrpSpPr/>
          <p:nvPr/>
        </p:nvGrpSpPr>
        <p:grpSpPr>
          <a:xfrm>
            <a:off x="255366" y="298075"/>
            <a:ext cx="915729" cy="1744463"/>
            <a:chOff x="255366" y="298075"/>
            <a:chExt cx="915729" cy="1744463"/>
          </a:xfrm>
        </p:grpSpPr>
        <p:sp>
          <p:nvSpPr>
            <p:cNvPr id="767" name="Google Shape;767;p26"/>
            <p:cNvSpPr/>
            <p:nvPr/>
          </p:nvSpPr>
          <p:spPr>
            <a:xfrm rot="-1359154">
              <a:off x="892980" y="747516"/>
              <a:ext cx="20293" cy="1342911"/>
            </a:xfrm>
            <a:custGeom>
              <a:rect b="b" l="l" r="r" t="t"/>
              <a:pathLst>
                <a:path extrusionOk="0" h="72464" w="1095">
                  <a:moveTo>
                    <a:pt x="456" y="0"/>
                  </a:moveTo>
                  <a:cubicBezTo>
                    <a:pt x="183" y="0"/>
                    <a:pt x="0" y="213"/>
                    <a:pt x="0" y="456"/>
                  </a:cubicBezTo>
                  <a:lnTo>
                    <a:pt x="0" y="71977"/>
                  </a:lnTo>
                  <a:cubicBezTo>
                    <a:pt x="0" y="72251"/>
                    <a:pt x="183" y="72464"/>
                    <a:pt x="456" y="72464"/>
                  </a:cubicBezTo>
                  <a:lnTo>
                    <a:pt x="639" y="72464"/>
                  </a:lnTo>
                  <a:cubicBezTo>
                    <a:pt x="912" y="72464"/>
                    <a:pt x="1095" y="72251"/>
                    <a:pt x="1095" y="71977"/>
                  </a:cubicBezTo>
                  <a:lnTo>
                    <a:pt x="1095" y="456"/>
                  </a:lnTo>
                  <a:cubicBezTo>
                    <a:pt x="1095" y="213"/>
                    <a:pt x="91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 rot="-1359154">
              <a:off x="347860" y="370251"/>
              <a:ext cx="490693" cy="578591"/>
            </a:xfrm>
            <a:custGeom>
              <a:rect b="b" l="l" r="r" t="t"/>
              <a:pathLst>
                <a:path extrusionOk="0" h="31221" w="26478">
                  <a:moveTo>
                    <a:pt x="13363" y="0"/>
                  </a:moveTo>
                  <a:cubicBezTo>
                    <a:pt x="13156" y="0"/>
                    <a:pt x="12947" y="6"/>
                    <a:pt x="12737" y="18"/>
                  </a:cubicBezTo>
                  <a:cubicBezTo>
                    <a:pt x="4226" y="504"/>
                    <a:pt x="1" y="10565"/>
                    <a:pt x="5594" y="16979"/>
                  </a:cubicBezTo>
                  <a:cubicBezTo>
                    <a:pt x="6080" y="17556"/>
                    <a:pt x="6627" y="18073"/>
                    <a:pt x="7235" y="18499"/>
                  </a:cubicBezTo>
                  <a:cubicBezTo>
                    <a:pt x="8116" y="19167"/>
                    <a:pt x="8360" y="20383"/>
                    <a:pt x="7782" y="21325"/>
                  </a:cubicBezTo>
                  <a:lnTo>
                    <a:pt x="7752" y="21386"/>
                  </a:lnTo>
                  <a:cubicBezTo>
                    <a:pt x="5381" y="25611"/>
                    <a:pt x="8238" y="30900"/>
                    <a:pt x="13101" y="31204"/>
                  </a:cubicBezTo>
                  <a:cubicBezTo>
                    <a:pt x="13259" y="31215"/>
                    <a:pt x="13414" y="31220"/>
                    <a:pt x="13569" y="31220"/>
                  </a:cubicBezTo>
                  <a:cubicBezTo>
                    <a:pt x="18158" y="31220"/>
                    <a:pt x="21401" y="26498"/>
                    <a:pt x="19636" y="22146"/>
                  </a:cubicBezTo>
                  <a:cubicBezTo>
                    <a:pt x="18998" y="20535"/>
                    <a:pt x="19393" y="18681"/>
                    <a:pt x="20609" y="17465"/>
                  </a:cubicBezTo>
                  <a:cubicBezTo>
                    <a:pt x="21065" y="17009"/>
                    <a:pt x="21460" y="16553"/>
                    <a:pt x="21794" y="16037"/>
                  </a:cubicBezTo>
                  <a:cubicBezTo>
                    <a:pt x="26478" y="9160"/>
                    <a:pt x="21478" y="0"/>
                    <a:pt x="13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26"/>
          <p:cNvSpPr/>
          <p:nvPr/>
        </p:nvSpPr>
        <p:spPr>
          <a:xfrm>
            <a:off x="6641275" y="1659074"/>
            <a:ext cx="507186" cy="480877"/>
          </a:xfrm>
          <a:custGeom>
            <a:rect b="b" l="l" r="r" t="t"/>
            <a:pathLst>
              <a:path extrusionOk="0" h="25736" w="27144">
                <a:moveTo>
                  <a:pt x="11952" y="0"/>
                </a:moveTo>
                <a:cubicBezTo>
                  <a:pt x="9856" y="0"/>
                  <a:pt x="7718" y="712"/>
                  <a:pt x="5897" y="2288"/>
                </a:cubicBezTo>
                <a:cubicBezTo>
                  <a:pt x="0" y="7364"/>
                  <a:pt x="2493" y="16969"/>
                  <a:pt x="10092" y="18549"/>
                </a:cubicBezTo>
                <a:cubicBezTo>
                  <a:pt x="10760" y="18701"/>
                  <a:pt x="11459" y="18762"/>
                  <a:pt x="12128" y="18762"/>
                </a:cubicBezTo>
                <a:cubicBezTo>
                  <a:pt x="12147" y="18762"/>
                  <a:pt x="12167" y="18761"/>
                  <a:pt x="12186" y="18761"/>
                </a:cubicBezTo>
                <a:cubicBezTo>
                  <a:pt x="13164" y="18761"/>
                  <a:pt x="13985" y="19511"/>
                  <a:pt x="14104" y="20464"/>
                </a:cubicBezTo>
                <a:lnTo>
                  <a:pt x="14104" y="20525"/>
                </a:lnTo>
                <a:cubicBezTo>
                  <a:pt x="14561" y="23685"/>
                  <a:pt x="17254" y="25736"/>
                  <a:pt x="20108" y="25736"/>
                </a:cubicBezTo>
                <a:cubicBezTo>
                  <a:pt x="21234" y="25736"/>
                  <a:pt x="22386" y="25417"/>
                  <a:pt x="23435" y="24720"/>
                </a:cubicBezTo>
                <a:cubicBezTo>
                  <a:pt x="27144" y="22258"/>
                  <a:pt x="26992" y="16787"/>
                  <a:pt x="23192" y="14507"/>
                </a:cubicBezTo>
                <a:cubicBezTo>
                  <a:pt x="21824" y="13686"/>
                  <a:pt x="21095" y="12136"/>
                  <a:pt x="21308" y="10555"/>
                </a:cubicBezTo>
                <a:cubicBezTo>
                  <a:pt x="21368" y="10008"/>
                  <a:pt x="21399" y="9431"/>
                  <a:pt x="21368" y="8853"/>
                </a:cubicBezTo>
                <a:cubicBezTo>
                  <a:pt x="21054" y="3509"/>
                  <a:pt x="16607" y="0"/>
                  <a:pt x="119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6"/>
          <p:cNvSpPr/>
          <p:nvPr/>
        </p:nvSpPr>
        <p:spPr>
          <a:xfrm>
            <a:off x="6856531" y="1801775"/>
            <a:ext cx="320336" cy="503785"/>
          </a:xfrm>
          <a:custGeom>
            <a:rect b="b" l="l" r="r" t="t"/>
            <a:pathLst>
              <a:path extrusionOk="0" fill="none" h="26962" w="17144">
                <a:moveTo>
                  <a:pt x="0" y="0"/>
                </a:moveTo>
                <a:cubicBezTo>
                  <a:pt x="0" y="0"/>
                  <a:pt x="16687" y="17144"/>
                  <a:pt x="17143" y="26961"/>
                </a:cubicBezTo>
              </a:path>
            </a:pathLst>
          </a:custGeom>
          <a:solidFill>
            <a:schemeClr val="dk1"/>
          </a:solidFill>
          <a:ln cap="rnd" cmpd="sng" w="23550">
            <a:solidFill>
              <a:srgbClr val="2A2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6"/>
          <p:cNvSpPr/>
          <p:nvPr/>
        </p:nvSpPr>
        <p:spPr>
          <a:xfrm>
            <a:off x="3265725" y="3073625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6"/>
          <p:cNvSpPr/>
          <p:nvPr/>
        </p:nvSpPr>
        <p:spPr>
          <a:xfrm>
            <a:off x="4669163" y="479790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6"/>
          <p:cNvSpPr/>
          <p:nvPr/>
        </p:nvSpPr>
        <p:spPr>
          <a:xfrm>
            <a:off x="7247075" y="1982975"/>
            <a:ext cx="380725" cy="148975"/>
          </a:xfrm>
          <a:custGeom>
            <a:rect b="b" l="l" r="r" t="t"/>
            <a:pathLst>
              <a:path extrusionOk="0" h="5959" w="15229">
                <a:moveTo>
                  <a:pt x="7599" y="1"/>
                </a:moveTo>
                <a:cubicBezTo>
                  <a:pt x="3405" y="1"/>
                  <a:pt x="0" y="1338"/>
                  <a:pt x="0" y="2980"/>
                </a:cubicBezTo>
                <a:cubicBezTo>
                  <a:pt x="0" y="4621"/>
                  <a:pt x="3405" y="5958"/>
                  <a:pt x="7599" y="5958"/>
                </a:cubicBezTo>
                <a:cubicBezTo>
                  <a:pt x="11824" y="5958"/>
                  <a:pt x="15229" y="4621"/>
                  <a:pt x="15229" y="2980"/>
                </a:cubicBezTo>
                <a:cubicBezTo>
                  <a:pt x="15229" y="1338"/>
                  <a:pt x="11824" y="1"/>
                  <a:pt x="75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6"/>
          <p:cNvSpPr/>
          <p:nvPr/>
        </p:nvSpPr>
        <p:spPr>
          <a:xfrm>
            <a:off x="7351950" y="1994375"/>
            <a:ext cx="155025" cy="132800"/>
          </a:xfrm>
          <a:custGeom>
            <a:rect b="b" l="l" r="r" t="t"/>
            <a:pathLst>
              <a:path extrusionOk="0" h="5312" w="6201">
                <a:moveTo>
                  <a:pt x="3556" y="1"/>
                </a:moveTo>
                <a:cubicBezTo>
                  <a:pt x="1185" y="1"/>
                  <a:pt x="0" y="2858"/>
                  <a:pt x="1672" y="4530"/>
                </a:cubicBezTo>
                <a:cubicBezTo>
                  <a:pt x="2212" y="5070"/>
                  <a:pt x="2876" y="5312"/>
                  <a:pt x="3527" y="5312"/>
                </a:cubicBezTo>
                <a:cubicBezTo>
                  <a:pt x="4892" y="5312"/>
                  <a:pt x="6201" y="4250"/>
                  <a:pt x="6201" y="2645"/>
                </a:cubicBezTo>
                <a:cubicBezTo>
                  <a:pt x="6201" y="1186"/>
                  <a:pt x="5015" y="1"/>
                  <a:pt x="35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6"/>
          <p:cNvSpPr/>
          <p:nvPr/>
        </p:nvSpPr>
        <p:spPr>
          <a:xfrm>
            <a:off x="5742913" y="449850"/>
            <a:ext cx="517171" cy="509124"/>
          </a:xfrm>
          <a:custGeom>
            <a:rect b="b" l="l" r="r" t="t"/>
            <a:pathLst>
              <a:path extrusionOk="0" h="30578" w="31066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6"/>
          <p:cNvSpPr/>
          <p:nvPr/>
        </p:nvSpPr>
        <p:spPr>
          <a:xfrm>
            <a:off x="1349250" y="4224200"/>
            <a:ext cx="748500" cy="748500"/>
          </a:xfrm>
          <a:custGeom>
            <a:rect b="b" l="l" r="r" t="t"/>
            <a:pathLst>
              <a:path extrusionOk="0" h="29940" w="29940">
                <a:moveTo>
                  <a:pt x="14955" y="0"/>
                </a:moveTo>
                <a:cubicBezTo>
                  <a:pt x="6657" y="0"/>
                  <a:pt x="0" y="6687"/>
                  <a:pt x="0" y="14985"/>
                </a:cubicBezTo>
                <a:cubicBezTo>
                  <a:pt x="0" y="23283"/>
                  <a:pt x="6657" y="29940"/>
                  <a:pt x="14955" y="29940"/>
                </a:cubicBezTo>
                <a:cubicBezTo>
                  <a:pt x="23253" y="29940"/>
                  <a:pt x="29940" y="23283"/>
                  <a:pt x="29940" y="14985"/>
                </a:cubicBezTo>
                <a:cubicBezTo>
                  <a:pt x="29940" y="6687"/>
                  <a:pt x="23253" y="0"/>
                  <a:pt x="14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6"/>
          <p:cNvSpPr/>
          <p:nvPr/>
        </p:nvSpPr>
        <p:spPr>
          <a:xfrm>
            <a:off x="1415350" y="4445675"/>
            <a:ext cx="156575" cy="92025"/>
          </a:xfrm>
          <a:custGeom>
            <a:rect b="b" l="l" r="r" t="t"/>
            <a:pathLst>
              <a:path extrusionOk="0" h="3681" w="6263">
                <a:moveTo>
                  <a:pt x="5111" y="1"/>
                </a:moveTo>
                <a:cubicBezTo>
                  <a:pt x="4987" y="1"/>
                  <a:pt x="4862" y="25"/>
                  <a:pt x="4742" y="77"/>
                </a:cubicBezTo>
                <a:lnTo>
                  <a:pt x="761" y="1719"/>
                </a:lnTo>
                <a:cubicBezTo>
                  <a:pt x="244" y="1932"/>
                  <a:pt x="1" y="2540"/>
                  <a:pt x="213" y="3056"/>
                </a:cubicBezTo>
                <a:cubicBezTo>
                  <a:pt x="374" y="3446"/>
                  <a:pt x="742" y="3680"/>
                  <a:pt x="1135" y="3680"/>
                </a:cubicBezTo>
                <a:cubicBezTo>
                  <a:pt x="1263" y="3680"/>
                  <a:pt x="1394" y="3656"/>
                  <a:pt x="1520" y="3603"/>
                </a:cubicBezTo>
                <a:lnTo>
                  <a:pt x="5502" y="1932"/>
                </a:lnTo>
                <a:cubicBezTo>
                  <a:pt x="6019" y="1719"/>
                  <a:pt x="6262" y="1141"/>
                  <a:pt x="6049" y="625"/>
                </a:cubicBezTo>
                <a:cubicBezTo>
                  <a:pt x="5866" y="235"/>
                  <a:pt x="5492" y="1"/>
                  <a:pt x="5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6"/>
          <p:cNvSpPr/>
          <p:nvPr/>
        </p:nvSpPr>
        <p:spPr>
          <a:xfrm>
            <a:off x="1438900" y="4310825"/>
            <a:ext cx="158100" cy="50925"/>
          </a:xfrm>
          <a:custGeom>
            <a:rect b="b" l="l" r="r" t="t"/>
            <a:pathLst>
              <a:path extrusionOk="0" h="2037" w="6324">
                <a:moveTo>
                  <a:pt x="1004" y="0"/>
                </a:moveTo>
                <a:cubicBezTo>
                  <a:pt x="457" y="0"/>
                  <a:pt x="1" y="456"/>
                  <a:pt x="1" y="1034"/>
                </a:cubicBezTo>
                <a:cubicBezTo>
                  <a:pt x="1" y="1581"/>
                  <a:pt x="457" y="2037"/>
                  <a:pt x="1004" y="2037"/>
                </a:cubicBezTo>
                <a:lnTo>
                  <a:pt x="5320" y="2037"/>
                </a:lnTo>
                <a:cubicBezTo>
                  <a:pt x="5867" y="2037"/>
                  <a:pt x="6323" y="1581"/>
                  <a:pt x="6323" y="1034"/>
                </a:cubicBezTo>
                <a:cubicBezTo>
                  <a:pt x="6323" y="456"/>
                  <a:pt x="5867" y="0"/>
                  <a:pt x="5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6"/>
          <p:cNvSpPr/>
          <p:nvPr/>
        </p:nvSpPr>
        <p:spPr>
          <a:xfrm>
            <a:off x="1676000" y="4242225"/>
            <a:ext cx="145150" cy="112125"/>
          </a:xfrm>
          <a:custGeom>
            <a:rect b="b" l="l" r="r" t="t"/>
            <a:pathLst>
              <a:path extrusionOk="0" h="4485" w="5806">
                <a:moveTo>
                  <a:pt x="4656" y="1"/>
                </a:moveTo>
                <a:cubicBezTo>
                  <a:pt x="4453" y="1"/>
                  <a:pt x="4250" y="62"/>
                  <a:pt x="4073" y="191"/>
                </a:cubicBezTo>
                <a:lnTo>
                  <a:pt x="548" y="2653"/>
                </a:lnTo>
                <a:cubicBezTo>
                  <a:pt x="92" y="2957"/>
                  <a:pt x="0" y="3595"/>
                  <a:pt x="304" y="4051"/>
                </a:cubicBezTo>
                <a:cubicBezTo>
                  <a:pt x="509" y="4331"/>
                  <a:pt x="829" y="4485"/>
                  <a:pt x="1150" y="4485"/>
                </a:cubicBezTo>
                <a:cubicBezTo>
                  <a:pt x="1353" y="4485"/>
                  <a:pt x="1557" y="4424"/>
                  <a:pt x="1733" y="4294"/>
                </a:cubicBezTo>
                <a:lnTo>
                  <a:pt x="5259" y="1832"/>
                </a:lnTo>
                <a:cubicBezTo>
                  <a:pt x="5684" y="1528"/>
                  <a:pt x="5806" y="890"/>
                  <a:pt x="5502" y="434"/>
                </a:cubicBezTo>
                <a:cubicBezTo>
                  <a:pt x="5297" y="155"/>
                  <a:pt x="4977" y="1"/>
                  <a:pt x="46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6"/>
          <p:cNvSpPr/>
          <p:nvPr/>
        </p:nvSpPr>
        <p:spPr>
          <a:xfrm>
            <a:off x="1968550" y="4709050"/>
            <a:ext cx="117050" cy="140150"/>
          </a:xfrm>
          <a:custGeom>
            <a:rect b="b" l="l" r="r" t="t"/>
            <a:pathLst>
              <a:path extrusionOk="0" h="5606" w="4682">
                <a:moveTo>
                  <a:pt x="1147" y="0"/>
                </a:moveTo>
                <a:cubicBezTo>
                  <a:pt x="954" y="0"/>
                  <a:pt x="758" y="57"/>
                  <a:pt x="578" y="181"/>
                </a:cubicBezTo>
                <a:cubicBezTo>
                  <a:pt x="122" y="485"/>
                  <a:pt x="1" y="1123"/>
                  <a:pt x="305" y="1579"/>
                </a:cubicBezTo>
                <a:lnTo>
                  <a:pt x="2706" y="5135"/>
                </a:lnTo>
                <a:cubicBezTo>
                  <a:pt x="2898" y="5443"/>
                  <a:pt x="3225" y="5605"/>
                  <a:pt x="3554" y="5605"/>
                </a:cubicBezTo>
                <a:cubicBezTo>
                  <a:pt x="3745" y="5605"/>
                  <a:pt x="3937" y="5551"/>
                  <a:pt x="4104" y="5439"/>
                </a:cubicBezTo>
                <a:cubicBezTo>
                  <a:pt x="4560" y="5105"/>
                  <a:pt x="4682" y="4497"/>
                  <a:pt x="4378" y="4011"/>
                </a:cubicBezTo>
                <a:lnTo>
                  <a:pt x="2007" y="454"/>
                </a:lnTo>
                <a:cubicBezTo>
                  <a:pt x="1796" y="167"/>
                  <a:pt x="1476" y="0"/>
                  <a:pt x="1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6"/>
          <p:cNvSpPr/>
          <p:nvPr/>
        </p:nvSpPr>
        <p:spPr>
          <a:xfrm>
            <a:off x="1822650" y="4348675"/>
            <a:ext cx="150500" cy="104425"/>
          </a:xfrm>
          <a:custGeom>
            <a:rect b="b" l="l" r="r" t="t"/>
            <a:pathLst>
              <a:path extrusionOk="0" h="4177" w="6020">
                <a:moveTo>
                  <a:pt x="1158" y="0"/>
                </a:moveTo>
                <a:cubicBezTo>
                  <a:pt x="804" y="0"/>
                  <a:pt x="461" y="190"/>
                  <a:pt x="274" y="523"/>
                </a:cubicBezTo>
                <a:cubicBezTo>
                  <a:pt x="1" y="1009"/>
                  <a:pt x="153" y="1617"/>
                  <a:pt x="639" y="1891"/>
                </a:cubicBezTo>
                <a:lnTo>
                  <a:pt x="4378" y="4049"/>
                </a:lnTo>
                <a:cubicBezTo>
                  <a:pt x="4532" y="4135"/>
                  <a:pt x="4698" y="4176"/>
                  <a:pt x="4862" y="4176"/>
                </a:cubicBezTo>
                <a:cubicBezTo>
                  <a:pt x="5216" y="4176"/>
                  <a:pt x="5559" y="3986"/>
                  <a:pt x="5746" y="3654"/>
                </a:cubicBezTo>
                <a:cubicBezTo>
                  <a:pt x="6019" y="3167"/>
                  <a:pt x="5867" y="2559"/>
                  <a:pt x="5381" y="2286"/>
                </a:cubicBezTo>
                <a:lnTo>
                  <a:pt x="1642" y="128"/>
                </a:lnTo>
                <a:cubicBezTo>
                  <a:pt x="1488" y="41"/>
                  <a:pt x="1322" y="0"/>
                  <a:pt x="1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6"/>
          <p:cNvSpPr/>
          <p:nvPr/>
        </p:nvSpPr>
        <p:spPr>
          <a:xfrm>
            <a:off x="1657750" y="4454100"/>
            <a:ext cx="147450" cy="109400"/>
          </a:xfrm>
          <a:custGeom>
            <a:rect b="b" l="l" r="r" t="t"/>
            <a:pathLst>
              <a:path extrusionOk="0" h="4376" w="5898">
                <a:moveTo>
                  <a:pt x="1153" y="0"/>
                </a:moveTo>
                <a:cubicBezTo>
                  <a:pt x="824" y="0"/>
                  <a:pt x="497" y="162"/>
                  <a:pt x="305" y="470"/>
                </a:cubicBezTo>
                <a:cubicBezTo>
                  <a:pt x="1" y="926"/>
                  <a:pt x="122" y="1564"/>
                  <a:pt x="609" y="1868"/>
                </a:cubicBezTo>
                <a:lnTo>
                  <a:pt x="4195" y="4209"/>
                </a:lnTo>
                <a:cubicBezTo>
                  <a:pt x="4365" y="4322"/>
                  <a:pt x="4560" y="4376"/>
                  <a:pt x="4753" y="4376"/>
                </a:cubicBezTo>
                <a:cubicBezTo>
                  <a:pt x="5080" y="4376"/>
                  <a:pt x="5403" y="4221"/>
                  <a:pt x="5594" y="3935"/>
                </a:cubicBezTo>
                <a:cubicBezTo>
                  <a:pt x="5898" y="3449"/>
                  <a:pt x="5776" y="2841"/>
                  <a:pt x="5290" y="2537"/>
                </a:cubicBezTo>
                <a:lnTo>
                  <a:pt x="1703" y="166"/>
                </a:lnTo>
                <a:cubicBezTo>
                  <a:pt x="1536" y="55"/>
                  <a:pt x="1344" y="0"/>
                  <a:pt x="1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6"/>
          <p:cNvSpPr/>
          <p:nvPr/>
        </p:nvSpPr>
        <p:spPr>
          <a:xfrm>
            <a:off x="1308200" y="4553600"/>
            <a:ext cx="147450" cy="109425"/>
          </a:xfrm>
          <a:custGeom>
            <a:rect b="b" l="l" r="r" t="t"/>
            <a:pathLst>
              <a:path extrusionOk="0" h="4377" w="5898">
                <a:moveTo>
                  <a:pt x="1132" y="1"/>
                </a:moveTo>
                <a:cubicBezTo>
                  <a:pt x="807" y="1"/>
                  <a:pt x="496" y="155"/>
                  <a:pt x="305" y="441"/>
                </a:cubicBezTo>
                <a:cubicBezTo>
                  <a:pt x="1" y="928"/>
                  <a:pt x="122" y="1536"/>
                  <a:pt x="578" y="1870"/>
                </a:cubicBezTo>
                <a:lnTo>
                  <a:pt x="4195" y="4210"/>
                </a:lnTo>
                <a:cubicBezTo>
                  <a:pt x="4363" y="4322"/>
                  <a:pt x="4554" y="4376"/>
                  <a:pt x="4745" y="4376"/>
                </a:cubicBezTo>
                <a:cubicBezTo>
                  <a:pt x="5075" y="4376"/>
                  <a:pt x="5401" y="4214"/>
                  <a:pt x="5594" y="3906"/>
                </a:cubicBezTo>
                <a:cubicBezTo>
                  <a:pt x="5898" y="3451"/>
                  <a:pt x="5776" y="2812"/>
                  <a:pt x="5290" y="2508"/>
                </a:cubicBezTo>
                <a:lnTo>
                  <a:pt x="1703" y="168"/>
                </a:lnTo>
                <a:cubicBezTo>
                  <a:pt x="1522" y="55"/>
                  <a:pt x="1324" y="1"/>
                  <a:pt x="11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6"/>
          <p:cNvSpPr/>
          <p:nvPr/>
        </p:nvSpPr>
        <p:spPr>
          <a:xfrm>
            <a:off x="1757300" y="4648600"/>
            <a:ext cx="147450" cy="109225"/>
          </a:xfrm>
          <a:custGeom>
            <a:rect b="b" l="l" r="r" t="t"/>
            <a:pathLst>
              <a:path extrusionOk="0" h="4369" w="5898">
                <a:moveTo>
                  <a:pt x="1132" y="0"/>
                </a:moveTo>
                <a:cubicBezTo>
                  <a:pt x="806" y="0"/>
                  <a:pt x="496" y="154"/>
                  <a:pt x="305" y="441"/>
                </a:cubicBezTo>
                <a:cubicBezTo>
                  <a:pt x="1" y="927"/>
                  <a:pt x="122" y="1535"/>
                  <a:pt x="578" y="1839"/>
                </a:cubicBezTo>
                <a:lnTo>
                  <a:pt x="4195" y="4210"/>
                </a:lnTo>
                <a:cubicBezTo>
                  <a:pt x="4357" y="4318"/>
                  <a:pt x="4541" y="4368"/>
                  <a:pt x="4726" y="4368"/>
                </a:cubicBezTo>
                <a:cubicBezTo>
                  <a:pt x="5062" y="4368"/>
                  <a:pt x="5397" y="4200"/>
                  <a:pt x="5594" y="3906"/>
                </a:cubicBezTo>
                <a:cubicBezTo>
                  <a:pt x="5897" y="3450"/>
                  <a:pt x="5746" y="2812"/>
                  <a:pt x="5290" y="2508"/>
                </a:cubicBezTo>
                <a:lnTo>
                  <a:pt x="1703" y="167"/>
                </a:lnTo>
                <a:cubicBezTo>
                  <a:pt x="1522" y="54"/>
                  <a:pt x="1324" y="0"/>
                  <a:pt x="11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6"/>
          <p:cNvSpPr/>
          <p:nvPr/>
        </p:nvSpPr>
        <p:spPr>
          <a:xfrm>
            <a:off x="1656250" y="4728775"/>
            <a:ext cx="95750" cy="151125"/>
          </a:xfrm>
          <a:custGeom>
            <a:rect b="b" l="l" r="r" t="t"/>
            <a:pathLst>
              <a:path extrusionOk="0" h="6045" w="3830">
                <a:moveTo>
                  <a:pt x="1141" y="0"/>
                </a:moveTo>
                <a:cubicBezTo>
                  <a:pt x="1024" y="0"/>
                  <a:pt x="906" y="20"/>
                  <a:pt x="790" y="61"/>
                </a:cubicBezTo>
                <a:cubicBezTo>
                  <a:pt x="274" y="273"/>
                  <a:pt x="0" y="851"/>
                  <a:pt x="213" y="1368"/>
                </a:cubicBezTo>
                <a:lnTo>
                  <a:pt x="1733" y="5380"/>
                </a:lnTo>
                <a:cubicBezTo>
                  <a:pt x="1901" y="5788"/>
                  <a:pt x="2296" y="6044"/>
                  <a:pt x="2710" y="6044"/>
                </a:cubicBezTo>
                <a:cubicBezTo>
                  <a:pt x="2820" y="6044"/>
                  <a:pt x="2931" y="6026"/>
                  <a:pt x="3040" y="5988"/>
                </a:cubicBezTo>
                <a:cubicBezTo>
                  <a:pt x="3556" y="5775"/>
                  <a:pt x="3830" y="5197"/>
                  <a:pt x="3648" y="4681"/>
                </a:cubicBezTo>
                <a:lnTo>
                  <a:pt x="2097" y="638"/>
                </a:lnTo>
                <a:cubicBezTo>
                  <a:pt x="1932" y="237"/>
                  <a:pt x="1547" y="0"/>
                  <a:pt x="11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6"/>
          <p:cNvSpPr/>
          <p:nvPr/>
        </p:nvSpPr>
        <p:spPr>
          <a:xfrm>
            <a:off x="1911575" y="4505750"/>
            <a:ext cx="141350" cy="116700"/>
          </a:xfrm>
          <a:custGeom>
            <a:rect b="b" l="l" r="r" t="t"/>
            <a:pathLst>
              <a:path extrusionOk="0" h="4668" w="5654">
                <a:moveTo>
                  <a:pt x="4510" y="0"/>
                </a:moveTo>
                <a:cubicBezTo>
                  <a:pt x="4290" y="0"/>
                  <a:pt x="4071" y="73"/>
                  <a:pt x="3891" y="228"/>
                </a:cubicBezTo>
                <a:lnTo>
                  <a:pt x="517" y="2872"/>
                </a:lnTo>
                <a:cubicBezTo>
                  <a:pt x="91" y="3206"/>
                  <a:pt x="0" y="3845"/>
                  <a:pt x="365" y="4301"/>
                </a:cubicBezTo>
                <a:cubicBezTo>
                  <a:pt x="555" y="4543"/>
                  <a:pt x="845" y="4667"/>
                  <a:pt x="1142" y="4667"/>
                </a:cubicBezTo>
                <a:cubicBezTo>
                  <a:pt x="1367" y="4667"/>
                  <a:pt x="1597" y="4597"/>
                  <a:pt x="1793" y="4453"/>
                </a:cubicBezTo>
                <a:lnTo>
                  <a:pt x="5137" y="1808"/>
                </a:lnTo>
                <a:cubicBezTo>
                  <a:pt x="5593" y="1444"/>
                  <a:pt x="5654" y="805"/>
                  <a:pt x="5319" y="380"/>
                </a:cubicBezTo>
                <a:cubicBezTo>
                  <a:pt x="5109" y="135"/>
                  <a:pt x="4808" y="0"/>
                  <a:pt x="45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6"/>
          <p:cNvSpPr/>
          <p:nvPr/>
        </p:nvSpPr>
        <p:spPr>
          <a:xfrm>
            <a:off x="1536925" y="4601975"/>
            <a:ext cx="94275" cy="151425"/>
          </a:xfrm>
          <a:custGeom>
            <a:rect b="b" l="l" r="r" t="t"/>
            <a:pathLst>
              <a:path extrusionOk="0" h="6057" w="3771">
                <a:moveTo>
                  <a:pt x="2634" y="0"/>
                </a:moveTo>
                <a:cubicBezTo>
                  <a:pt x="2207" y="0"/>
                  <a:pt x="1817" y="256"/>
                  <a:pt x="1673" y="664"/>
                </a:cubicBezTo>
                <a:lnTo>
                  <a:pt x="214" y="4707"/>
                </a:lnTo>
                <a:cubicBezTo>
                  <a:pt x="1" y="5224"/>
                  <a:pt x="275" y="5801"/>
                  <a:pt x="822" y="5984"/>
                </a:cubicBezTo>
                <a:cubicBezTo>
                  <a:pt x="942" y="6033"/>
                  <a:pt x="1065" y="6056"/>
                  <a:pt x="1186" y="6056"/>
                </a:cubicBezTo>
                <a:cubicBezTo>
                  <a:pt x="1585" y="6056"/>
                  <a:pt x="1958" y="5803"/>
                  <a:pt x="2098" y="5406"/>
                </a:cubicBezTo>
                <a:lnTo>
                  <a:pt x="3588" y="1364"/>
                </a:lnTo>
                <a:cubicBezTo>
                  <a:pt x="3770" y="816"/>
                  <a:pt x="3496" y="239"/>
                  <a:pt x="2980" y="57"/>
                </a:cubicBezTo>
                <a:cubicBezTo>
                  <a:pt x="2865" y="18"/>
                  <a:pt x="2748" y="0"/>
                  <a:pt x="26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6"/>
          <p:cNvSpPr/>
          <p:nvPr/>
        </p:nvSpPr>
        <p:spPr>
          <a:xfrm>
            <a:off x="1389525" y="4731050"/>
            <a:ext cx="94250" cy="151525"/>
          </a:xfrm>
          <a:custGeom>
            <a:rect b="b" l="l" r="r" t="t"/>
            <a:pathLst>
              <a:path extrusionOk="0" h="6061" w="3770">
                <a:moveTo>
                  <a:pt x="2602" y="1"/>
                </a:moveTo>
                <a:cubicBezTo>
                  <a:pt x="2196" y="1"/>
                  <a:pt x="1814" y="243"/>
                  <a:pt x="1672" y="669"/>
                </a:cubicBezTo>
                <a:lnTo>
                  <a:pt x="183" y="4711"/>
                </a:lnTo>
                <a:cubicBezTo>
                  <a:pt x="0" y="5228"/>
                  <a:pt x="274" y="5806"/>
                  <a:pt x="790" y="5988"/>
                </a:cubicBezTo>
                <a:cubicBezTo>
                  <a:pt x="917" y="6037"/>
                  <a:pt x="1044" y="6060"/>
                  <a:pt x="1168" y="6060"/>
                </a:cubicBezTo>
                <a:cubicBezTo>
                  <a:pt x="1583" y="6060"/>
                  <a:pt x="1957" y="5801"/>
                  <a:pt x="2098" y="5380"/>
                </a:cubicBezTo>
                <a:lnTo>
                  <a:pt x="3557" y="1337"/>
                </a:lnTo>
                <a:cubicBezTo>
                  <a:pt x="3769" y="821"/>
                  <a:pt x="3496" y="243"/>
                  <a:pt x="2949" y="61"/>
                </a:cubicBezTo>
                <a:cubicBezTo>
                  <a:pt x="2834" y="20"/>
                  <a:pt x="2717" y="1"/>
                  <a:pt x="26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6"/>
          <p:cNvSpPr/>
          <p:nvPr/>
        </p:nvSpPr>
        <p:spPr>
          <a:xfrm>
            <a:off x="1400925" y="4797900"/>
            <a:ext cx="613250" cy="360225"/>
          </a:xfrm>
          <a:custGeom>
            <a:rect b="b" l="l" r="r" t="t"/>
            <a:pathLst>
              <a:path extrusionOk="0" h="14409" w="24530">
                <a:moveTo>
                  <a:pt x="12280" y="1"/>
                </a:moveTo>
                <a:cubicBezTo>
                  <a:pt x="5502" y="31"/>
                  <a:pt x="31" y="5502"/>
                  <a:pt x="0" y="12281"/>
                </a:cubicBezTo>
                <a:cubicBezTo>
                  <a:pt x="0" y="13010"/>
                  <a:pt x="61" y="13709"/>
                  <a:pt x="183" y="14408"/>
                </a:cubicBezTo>
                <a:lnTo>
                  <a:pt x="24347" y="14408"/>
                </a:lnTo>
                <a:cubicBezTo>
                  <a:pt x="24469" y="13709"/>
                  <a:pt x="24529" y="13010"/>
                  <a:pt x="24529" y="12281"/>
                </a:cubicBezTo>
                <a:cubicBezTo>
                  <a:pt x="24529" y="5502"/>
                  <a:pt x="19028" y="31"/>
                  <a:pt x="122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6"/>
          <p:cNvSpPr/>
          <p:nvPr/>
        </p:nvSpPr>
        <p:spPr>
          <a:xfrm>
            <a:off x="4639425" y="1297050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6"/>
          <p:cNvSpPr/>
          <p:nvPr/>
        </p:nvSpPr>
        <p:spPr>
          <a:xfrm>
            <a:off x="8297625" y="304813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92" name="Google Shape;792;p26"/>
          <p:cNvSpPr/>
          <p:nvPr/>
        </p:nvSpPr>
        <p:spPr>
          <a:xfrm>
            <a:off x="8862050" y="3778250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6"/>
          <p:cNvSpPr/>
          <p:nvPr/>
        </p:nvSpPr>
        <p:spPr>
          <a:xfrm>
            <a:off x="7740900" y="1893613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6"/>
          <p:cNvSpPr/>
          <p:nvPr/>
        </p:nvSpPr>
        <p:spPr>
          <a:xfrm>
            <a:off x="7103650" y="11540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6"/>
          <p:cNvSpPr/>
          <p:nvPr/>
        </p:nvSpPr>
        <p:spPr>
          <a:xfrm>
            <a:off x="1873538" y="29807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6"/>
          <p:cNvSpPr/>
          <p:nvPr/>
        </p:nvSpPr>
        <p:spPr>
          <a:xfrm>
            <a:off x="3539200" y="1432125"/>
            <a:ext cx="275875" cy="238625"/>
          </a:xfrm>
          <a:custGeom>
            <a:rect b="b" l="l" r="r" t="t"/>
            <a:pathLst>
              <a:path extrusionOk="0" h="9545" w="11035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5" y="9544"/>
                </a:lnTo>
                <a:lnTo>
                  <a:pt x="8269" y="4772"/>
                </a:lnTo>
                <a:lnTo>
                  <a:pt x="55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6"/>
          <p:cNvSpPr/>
          <p:nvPr/>
        </p:nvSpPr>
        <p:spPr>
          <a:xfrm>
            <a:off x="3805175" y="1432125"/>
            <a:ext cx="275100" cy="238625"/>
          </a:xfrm>
          <a:custGeom>
            <a:rect b="b" l="l" r="r" t="t"/>
            <a:pathLst>
              <a:path extrusionOk="0" h="9545" w="11004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6"/>
          <p:cNvSpPr/>
          <p:nvPr/>
        </p:nvSpPr>
        <p:spPr>
          <a:xfrm>
            <a:off x="4070375" y="1432125"/>
            <a:ext cx="275875" cy="238625"/>
          </a:xfrm>
          <a:custGeom>
            <a:rect b="b" l="l" r="r" t="t"/>
            <a:pathLst>
              <a:path extrusionOk="0" h="9545" w="11035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6"/>
          <p:cNvSpPr/>
          <p:nvPr/>
        </p:nvSpPr>
        <p:spPr>
          <a:xfrm rot="8100000">
            <a:off x="8409808" y="591607"/>
            <a:ext cx="591219" cy="1071465"/>
          </a:xfrm>
          <a:custGeom>
            <a:rect b="b" l="l" r="r" t="t"/>
            <a:pathLst>
              <a:path extrusionOk="0" fill="none" h="42859" w="23649">
                <a:moveTo>
                  <a:pt x="1" y="608"/>
                </a:moveTo>
                <a:lnTo>
                  <a:pt x="16931" y="31"/>
                </a:lnTo>
                <a:cubicBezTo>
                  <a:pt x="18177" y="0"/>
                  <a:pt x="18876" y="1429"/>
                  <a:pt x="18117" y="2402"/>
                </a:cubicBezTo>
                <a:lnTo>
                  <a:pt x="10822" y="11277"/>
                </a:lnTo>
                <a:cubicBezTo>
                  <a:pt x="10335" y="11885"/>
                  <a:pt x="10761" y="12766"/>
                  <a:pt x="11521" y="12706"/>
                </a:cubicBezTo>
                <a:lnTo>
                  <a:pt x="18664" y="12371"/>
                </a:lnTo>
                <a:cubicBezTo>
                  <a:pt x="20123" y="12280"/>
                  <a:pt x="20883" y="14043"/>
                  <a:pt x="19849" y="15046"/>
                </a:cubicBezTo>
                <a:lnTo>
                  <a:pt x="11460" y="23435"/>
                </a:lnTo>
                <a:cubicBezTo>
                  <a:pt x="11004" y="23922"/>
                  <a:pt x="11338" y="24682"/>
                  <a:pt x="11977" y="24712"/>
                </a:cubicBezTo>
                <a:lnTo>
                  <a:pt x="23436" y="24712"/>
                </a:lnTo>
                <a:cubicBezTo>
                  <a:pt x="23649" y="24712"/>
                  <a:pt x="6597" y="42858"/>
                  <a:pt x="6597" y="42858"/>
                </a:cubicBezTo>
              </a:path>
            </a:pathLst>
          </a:custGeom>
          <a:solidFill>
            <a:schemeClr val="dk2"/>
          </a:solidFill>
          <a:ln cap="rnd" cmpd="sng" w="74475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6"/>
          <p:cNvSpPr/>
          <p:nvPr/>
        </p:nvSpPr>
        <p:spPr>
          <a:xfrm>
            <a:off x="8850263" y="29807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6"/>
          <p:cNvSpPr/>
          <p:nvPr/>
        </p:nvSpPr>
        <p:spPr>
          <a:xfrm>
            <a:off x="274950" y="3883475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26"/>
          <p:cNvSpPr/>
          <p:nvPr/>
        </p:nvSpPr>
        <p:spPr>
          <a:xfrm>
            <a:off x="455075" y="2381125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6"/>
          <p:cNvSpPr/>
          <p:nvPr/>
        </p:nvSpPr>
        <p:spPr>
          <a:xfrm>
            <a:off x="6704213" y="2630125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6"/>
          <p:cNvSpPr/>
          <p:nvPr/>
        </p:nvSpPr>
        <p:spPr>
          <a:xfrm>
            <a:off x="3837563" y="1992064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6"/>
          <p:cNvSpPr/>
          <p:nvPr/>
        </p:nvSpPr>
        <p:spPr>
          <a:xfrm>
            <a:off x="970912" y="1354000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6"/>
          <p:cNvSpPr/>
          <p:nvPr/>
        </p:nvSpPr>
        <p:spPr>
          <a:xfrm>
            <a:off x="6552738" y="2455700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6"/>
          <p:cNvSpPr/>
          <p:nvPr/>
        </p:nvSpPr>
        <p:spPr>
          <a:xfrm>
            <a:off x="3686088" y="1817639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6"/>
          <p:cNvSpPr/>
          <p:nvPr/>
        </p:nvSpPr>
        <p:spPr>
          <a:xfrm>
            <a:off x="819437" y="1179575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6"/>
          <p:cNvSpPr/>
          <p:nvPr/>
        </p:nvSpPr>
        <p:spPr>
          <a:xfrm>
            <a:off x="6405838" y="2308800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6"/>
          <p:cNvSpPr/>
          <p:nvPr/>
        </p:nvSpPr>
        <p:spPr>
          <a:xfrm>
            <a:off x="3539188" y="1670739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6"/>
          <p:cNvSpPr/>
          <p:nvPr/>
        </p:nvSpPr>
        <p:spPr>
          <a:xfrm>
            <a:off x="672537" y="1032675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6"/>
          <p:cNvSpPr txBox="1"/>
          <p:nvPr>
            <p:ph type="ctrTitle"/>
          </p:nvPr>
        </p:nvSpPr>
        <p:spPr>
          <a:xfrm>
            <a:off x="722400" y="287902"/>
            <a:ext cx="7699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3" name="Google Shape;813;p26"/>
          <p:cNvSpPr txBox="1"/>
          <p:nvPr>
            <p:ph idx="1" type="subTitle"/>
          </p:nvPr>
        </p:nvSpPr>
        <p:spPr>
          <a:xfrm>
            <a:off x="793975" y="1836951"/>
            <a:ext cx="18180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4" name="Google Shape;814;p26"/>
          <p:cNvSpPr txBox="1"/>
          <p:nvPr>
            <p:ph idx="2" type="subTitle"/>
          </p:nvPr>
        </p:nvSpPr>
        <p:spPr>
          <a:xfrm>
            <a:off x="3662991" y="2481074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5" name="Google Shape;815;p26"/>
          <p:cNvSpPr txBox="1"/>
          <p:nvPr>
            <p:ph idx="3" type="ctrTitle"/>
          </p:nvPr>
        </p:nvSpPr>
        <p:spPr>
          <a:xfrm>
            <a:off x="396592" y="149024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16" name="Google Shape;816;p26"/>
          <p:cNvSpPr txBox="1"/>
          <p:nvPr>
            <p:ph idx="4" type="ctrTitle"/>
          </p:nvPr>
        </p:nvSpPr>
        <p:spPr>
          <a:xfrm>
            <a:off x="3265558" y="2134378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17" name="Google Shape;817;p26"/>
          <p:cNvSpPr txBox="1"/>
          <p:nvPr>
            <p:ph idx="5" type="subTitle"/>
          </p:nvPr>
        </p:nvSpPr>
        <p:spPr>
          <a:xfrm>
            <a:off x="6525537" y="3111803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8" name="Google Shape;818;p26"/>
          <p:cNvSpPr txBox="1"/>
          <p:nvPr>
            <p:ph idx="6" type="ctrTitle"/>
          </p:nvPr>
        </p:nvSpPr>
        <p:spPr>
          <a:xfrm>
            <a:off x="6128104" y="2765107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TITLE_AND_TWO_COLUMNS_1_3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7"/>
          <p:cNvSpPr txBox="1"/>
          <p:nvPr>
            <p:ph type="title"/>
          </p:nvPr>
        </p:nvSpPr>
        <p:spPr>
          <a:xfrm>
            <a:off x="714850" y="338107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1" name="Google Shape;821;p27"/>
          <p:cNvSpPr txBox="1"/>
          <p:nvPr>
            <p:ph idx="1" type="subTitle"/>
          </p:nvPr>
        </p:nvSpPr>
        <p:spPr>
          <a:xfrm>
            <a:off x="714850" y="1811600"/>
            <a:ext cx="3869400" cy="27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22" name="Google Shape;822;p27"/>
          <p:cNvSpPr txBox="1"/>
          <p:nvPr>
            <p:ph idx="2" type="subTitle"/>
          </p:nvPr>
        </p:nvSpPr>
        <p:spPr>
          <a:xfrm>
            <a:off x="4559650" y="1811599"/>
            <a:ext cx="38694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23" name="Google Shape;823;p27"/>
          <p:cNvSpPr txBox="1"/>
          <p:nvPr>
            <p:ph idx="3" type="subTitle"/>
          </p:nvPr>
        </p:nvSpPr>
        <p:spPr>
          <a:xfrm>
            <a:off x="714850" y="1187924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4" name="Google Shape;824;p27"/>
          <p:cNvSpPr txBox="1"/>
          <p:nvPr>
            <p:ph idx="4" type="subTitle"/>
          </p:nvPr>
        </p:nvSpPr>
        <p:spPr>
          <a:xfrm>
            <a:off x="4559650" y="1187924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5" name="Google Shape;825;p27"/>
          <p:cNvSpPr txBox="1"/>
          <p:nvPr>
            <p:ph idx="5" type="subTitle"/>
          </p:nvPr>
        </p:nvSpPr>
        <p:spPr>
          <a:xfrm>
            <a:off x="4559650" y="3233975"/>
            <a:ext cx="3869400" cy="1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26" name="Google Shape;826;p27"/>
          <p:cNvSpPr txBox="1"/>
          <p:nvPr>
            <p:ph idx="6" type="subTitle"/>
          </p:nvPr>
        </p:nvSpPr>
        <p:spPr>
          <a:xfrm>
            <a:off x="4559650" y="2610301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7" name="Google Shape;827;p27"/>
          <p:cNvSpPr/>
          <p:nvPr/>
        </p:nvSpPr>
        <p:spPr>
          <a:xfrm>
            <a:off x="120672" y="984922"/>
            <a:ext cx="142299" cy="142279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7"/>
          <p:cNvSpPr/>
          <p:nvPr/>
        </p:nvSpPr>
        <p:spPr>
          <a:xfrm>
            <a:off x="1236375" y="191263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7"/>
          <p:cNvSpPr/>
          <p:nvPr/>
        </p:nvSpPr>
        <p:spPr>
          <a:xfrm>
            <a:off x="8359750" y="440875"/>
            <a:ext cx="784250" cy="107175"/>
          </a:xfrm>
          <a:custGeom>
            <a:rect b="b" l="l" r="r" t="t"/>
            <a:pathLst>
              <a:path extrusionOk="0" fill="none" h="4287" w="3137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cap="flat" cmpd="sng" w="2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7"/>
          <p:cNvSpPr/>
          <p:nvPr/>
        </p:nvSpPr>
        <p:spPr>
          <a:xfrm>
            <a:off x="8359750" y="573850"/>
            <a:ext cx="784250" cy="106400"/>
          </a:xfrm>
          <a:custGeom>
            <a:rect b="b" l="l" r="r" t="t"/>
            <a:pathLst>
              <a:path extrusionOk="0" fill="none" h="4256" w="3137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cap="flat" cmpd="sng" w="2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7"/>
          <p:cNvSpPr/>
          <p:nvPr/>
        </p:nvSpPr>
        <p:spPr>
          <a:xfrm>
            <a:off x="244525" y="260750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7"/>
          <p:cNvSpPr/>
          <p:nvPr/>
        </p:nvSpPr>
        <p:spPr>
          <a:xfrm>
            <a:off x="5218900" y="4664839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7"/>
          <p:cNvSpPr/>
          <p:nvPr/>
        </p:nvSpPr>
        <p:spPr>
          <a:xfrm>
            <a:off x="161813" y="4750850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7"/>
          <p:cNvSpPr/>
          <p:nvPr/>
        </p:nvSpPr>
        <p:spPr>
          <a:xfrm>
            <a:off x="8933638" y="2568439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7"/>
          <p:cNvSpPr/>
          <p:nvPr/>
        </p:nvSpPr>
        <p:spPr>
          <a:xfrm>
            <a:off x="8869250" y="3604988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7"/>
          <p:cNvSpPr/>
          <p:nvPr/>
        </p:nvSpPr>
        <p:spPr>
          <a:xfrm>
            <a:off x="7639625" y="4963389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7"/>
          <p:cNvSpPr/>
          <p:nvPr/>
        </p:nvSpPr>
        <p:spPr>
          <a:xfrm>
            <a:off x="-116775" y="3511689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1_4_1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8"/>
          <p:cNvSpPr txBox="1"/>
          <p:nvPr>
            <p:ph type="title"/>
          </p:nvPr>
        </p:nvSpPr>
        <p:spPr>
          <a:xfrm>
            <a:off x="714850" y="338592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40" name="Google Shape;840;p28"/>
          <p:cNvSpPr txBox="1"/>
          <p:nvPr>
            <p:ph idx="1" type="subTitle"/>
          </p:nvPr>
        </p:nvSpPr>
        <p:spPr>
          <a:xfrm>
            <a:off x="659000" y="3207575"/>
            <a:ext cx="14037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1" name="Google Shape;841;p28"/>
          <p:cNvSpPr txBox="1"/>
          <p:nvPr>
            <p:ph idx="2" type="subTitle"/>
          </p:nvPr>
        </p:nvSpPr>
        <p:spPr>
          <a:xfrm>
            <a:off x="2790799" y="3207583"/>
            <a:ext cx="14082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2" name="Google Shape;842;p28"/>
          <p:cNvSpPr txBox="1"/>
          <p:nvPr>
            <p:ph idx="3" type="subTitle"/>
          </p:nvPr>
        </p:nvSpPr>
        <p:spPr>
          <a:xfrm>
            <a:off x="4943543" y="3207583"/>
            <a:ext cx="14082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3" name="Google Shape;843;p28"/>
          <p:cNvSpPr txBox="1"/>
          <p:nvPr>
            <p:ph idx="4" type="subTitle"/>
          </p:nvPr>
        </p:nvSpPr>
        <p:spPr>
          <a:xfrm>
            <a:off x="482600" y="2704975"/>
            <a:ext cx="175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4" name="Google Shape;844;p28"/>
          <p:cNvSpPr txBox="1"/>
          <p:nvPr>
            <p:ph idx="5" type="subTitle"/>
          </p:nvPr>
        </p:nvSpPr>
        <p:spPr>
          <a:xfrm>
            <a:off x="2635000" y="2704975"/>
            <a:ext cx="175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5" name="Google Shape;845;p28"/>
          <p:cNvSpPr txBox="1"/>
          <p:nvPr>
            <p:ph idx="6" type="subTitle"/>
          </p:nvPr>
        </p:nvSpPr>
        <p:spPr>
          <a:xfrm>
            <a:off x="4769425" y="2704975"/>
            <a:ext cx="175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6" name="Google Shape;846;p28"/>
          <p:cNvSpPr txBox="1"/>
          <p:nvPr>
            <p:ph idx="7" type="subTitle"/>
          </p:nvPr>
        </p:nvSpPr>
        <p:spPr>
          <a:xfrm>
            <a:off x="7098069" y="3207583"/>
            <a:ext cx="14082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7" name="Google Shape;847;p28"/>
          <p:cNvSpPr txBox="1"/>
          <p:nvPr>
            <p:ph idx="8" type="subTitle"/>
          </p:nvPr>
        </p:nvSpPr>
        <p:spPr>
          <a:xfrm>
            <a:off x="6923925" y="2704975"/>
            <a:ext cx="175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8" name="Google Shape;848;p28"/>
          <p:cNvSpPr/>
          <p:nvPr/>
        </p:nvSpPr>
        <p:spPr>
          <a:xfrm flipH="1">
            <a:off x="2026125" y="-23950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8"/>
          <p:cNvSpPr/>
          <p:nvPr/>
        </p:nvSpPr>
        <p:spPr>
          <a:xfrm flipH="1">
            <a:off x="855713" y="304813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50" name="Google Shape;850;p28"/>
          <p:cNvSpPr/>
          <p:nvPr/>
        </p:nvSpPr>
        <p:spPr>
          <a:xfrm flipH="1">
            <a:off x="286738" y="3778250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8"/>
          <p:cNvSpPr/>
          <p:nvPr/>
        </p:nvSpPr>
        <p:spPr>
          <a:xfrm flipH="1">
            <a:off x="8670138" y="1024163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8"/>
          <p:cNvSpPr/>
          <p:nvPr/>
        </p:nvSpPr>
        <p:spPr>
          <a:xfrm flipH="1">
            <a:off x="5080513" y="11795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8"/>
          <p:cNvSpPr/>
          <p:nvPr/>
        </p:nvSpPr>
        <p:spPr>
          <a:xfrm flipH="1">
            <a:off x="7252425" y="29807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8"/>
          <p:cNvSpPr/>
          <p:nvPr/>
        </p:nvSpPr>
        <p:spPr>
          <a:xfrm flipH="1">
            <a:off x="6669438" y="3535800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8"/>
          <p:cNvSpPr/>
          <p:nvPr/>
        </p:nvSpPr>
        <p:spPr>
          <a:xfrm flipH="1">
            <a:off x="274950" y="29807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8"/>
          <p:cNvSpPr/>
          <p:nvPr/>
        </p:nvSpPr>
        <p:spPr>
          <a:xfrm flipH="1">
            <a:off x="4456050" y="479790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8"/>
          <p:cNvSpPr/>
          <p:nvPr/>
        </p:nvSpPr>
        <p:spPr>
          <a:xfrm flipH="1">
            <a:off x="8850263" y="3883475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8"/>
          <p:cNvSpPr/>
          <p:nvPr/>
        </p:nvSpPr>
        <p:spPr>
          <a:xfrm flipH="1">
            <a:off x="8693713" y="2381125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8"/>
          <p:cNvSpPr/>
          <p:nvPr/>
        </p:nvSpPr>
        <p:spPr>
          <a:xfrm flipH="1">
            <a:off x="8605988" y="312113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60" name="Google Shape;860;p28"/>
          <p:cNvSpPr/>
          <p:nvPr/>
        </p:nvSpPr>
        <p:spPr>
          <a:xfrm flipH="1">
            <a:off x="1665213" y="4896800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4_1_1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9"/>
          <p:cNvSpPr txBox="1"/>
          <p:nvPr>
            <p:ph type="title"/>
          </p:nvPr>
        </p:nvSpPr>
        <p:spPr>
          <a:xfrm>
            <a:off x="714850" y="343138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63" name="Google Shape;863;p29"/>
          <p:cNvSpPr txBox="1"/>
          <p:nvPr>
            <p:ph idx="1" type="subTitle"/>
          </p:nvPr>
        </p:nvSpPr>
        <p:spPr>
          <a:xfrm>
            <a:off x="717300" y="2193600"/>
            <a:ext cx="21033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4" name="Google Shape;864;p29"/>
          <p:cNvSpPr txBox="1"/>
          <p:nvPr>
            <p:ph idx="2" type="subTitle"/>
          </p:nvPr>
        </p:nvSpPr>
        <p:spPr>
          <a:xfrm>
            <a:off x="719100" y="1775125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5" name="Google Shape;865;p29"/>
          <p:cNvSpPr txBox="1"/>
          <p:nvPr>
            <p:ph idx="3" type="subTitle"/>
          </p:nvPr>
        </p:nvSpPr>
        <p:spPr>
          <a:xfrm>
            <a:off x="3520300" y="2192874"/>
            <a:ext cx="21033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6" name="Google Shape;866;p29"/>
          <p:cNvSpPr txBox="1"/>
          <p:nvPr>
            <p:ph idx="4" type="subTitle"/>
          </p:nvPr>
        </p:nvSpPr>
        <p:spPr>
          <a:xfrm>
            <a:off x="3522100" y="1774399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7" name="Google Shape;867;p29"/>
          <p:cNvSpPr txBox="1"/>
          <p:nvPr>
            <p:ph idx="5" type="subTitle"/>
          </p:nvPr>
        </p:nvSpPr>
        <p:spPr>
          <a:xfrm>
            <a:off x="6323300" y="2192874"/>
            <a:ext cx="21033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8" name="Google Shape;868;p29"/>
          <p:cNvSpPr txBox="1"/>
          <p:nvPr>
            <p:ph idx="6" type="subTitle"/>
          </p:nvPr>
        </p:nvSpPr>
        <p:spPr>
          <a:xfrm>
            <a:off x="6325100" y="1774399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9" name="Google Shape;869;p29"/>
          <p:cNvSpPr txBox="1"/>
          <p:nvPr>
            <p:ph idx="7" type="subTitle"/>
          </p:nvPr>
        </p:nvSpPr>
        <p:spPr>
          <a:xfrm>
            <a:off x="717300" y="4029198"/>
            <a:ext cx="21033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0" name="Google Shape;870;p29"/>
          <p:cNvSpPr txBox="1"/>
          <p:nvPr>
            <p:ph idx="8" type="subTitle"/>
          </p:nvPr>
        </p:nvSpPr>
        <p:spPr>
          <a:xfrm>
            <a:off x="719100" y="3610723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1" name="Google Shape;871;p29"/>
          <p:cNvSpPr txBox="1"/>
          <p:nvPr>
            <p:ph idx="9" type="subTitle"/>
          </p:nvPr>
        </p:nvSpPr>
        <p:spPr>
          <a:xfrm>
            <a:off x="3520300" y="4029198"/>
            <a:ext cx="21033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2" name="Google Shape;872;p29"/>
          <p:cNvSpPr txBox="1"/>
          <p:nvPr>
            <p:ph idx="13" type="subTitle"/>
          </p:nvPr>
        </p:nvSpPr>
        <p:spPr>
          <a:xfrm>
            <a:off x="3522100" y="3610723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3" name="Google Shape;873;p29"/>
          <p:cNvSpPr txBox="1"/>
          <p:nvPr>
            <p:ph idx="14" type="subTitle"/>
          </p:nvPr>
        </p:nvSpPr>
        <p:spPr>
          <a:xfrm>
            <a:off x="6323300" y="4029198"/>
            <a:ext cx="21033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4" name="Google Shape;874;p29"/>
          <p:cNvSpPr txBox="1"/>
          <p:nvPr>
            <p:ph idx="15" type="subTitle"/>
          </p:nvPr>
        </p:nvSpPr>
        <p:spPr>
          <a:xfrm>
            <a:off x="6325100" y="3610723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75" name="Google Shape;875;p29"/>
          <p:cNvGrpSpPr/>
          <p:nvPr/>
        </p:nvGrpSpPr>
        <p:grpSpPr>
          <a:xfrm>
            <a:off x="8911250" y="3807188"/>
            <a:ext cx="238625" cy="1067675"/>
            <a:chOff x="8911250" y="3807188"/>
            <a:chExt cx="238625" cy="1067675"/>
          </a:xfrm>
        </p:grpSpPr>
        <p:sp>
          <p:nvSpPr>
            <p:cNvPr id="876" name="Google Shape;876;p29"/>
            <p:cNvSpPr/>
            <p:nvPr/>
          </p:nvSpPr>
          <p:spPr>
            <a:xfrm rot="-5400000">
              <a:off x="8892638" y="4617625"/>
              <a:ext cx="275850" cy="238625"/>
            </a:xfrm>
            <a:custGeom>
              <a:rect b="b" l="l" r="r" t="t"/>
              <a:pathLst>
                <a:path extrusionOk="0" h="9545" w="11034">
                  <a:moveTo>
                    <a:pt x="5532" y="0"/>
                  </a:moveTo>
                  <a:lnTo>
                    <a:pt x="2766" y="4772"/>
                  </a:lnTo>
                  <a:lnTo>
                    <a:pt x="0" y="9544"/>
                  </a:lnTo>
                  <a:lnTo>
                    <a:pt x="11034" y="9544"/>
                  </a:lnTo>
                  <a:lnTo>
                    <a:pt x="8268" y="4772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 rot="-5400000">
              <a:off x="8893013" y="4356600"/>
              <a:ext cx="275100" cy="238625"/>
            </a:xfrm>
            <a:custGeom>
              <a:rect b="b" l="l" r="r" t="t"/>
              <a:pathLst>
                <a:path extrusionOk="0" h="9545" w="11004">
                  <a:moveTo>
                    <a:pt x="5502" y="0"/>
                  </a:moveTo>
                  <a:lnTo>
                    <a:pt x="2736" y="4772"/>
                  </a:lnTo>
                  <a:lnTo>
                    <a:pt x="0" y="9544"/>
                  </a:lnTo>
                  <a:lnTo>
                    <a:pt x="11003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 rot="-5400000">
              <a:off x="8892638" y="4091025"/>
              <a:ext cx="275850" cy="238625"/>
            </a:xfrm>
            <a:custGeom>
              <a:rect b="b" l="l" r="r" t="t"/>
              <a:pathLst>
                <a:path extrusionOk="0" h="9545" w="11034">
                  <a:moveTo>
                    <a:pt x="5502" y="0"/>
                  </a:moveTo>
                  <a:lnTo>
                    <a:pt x="2766" y="4772"/>
                  </a:lnTo>
                  <a:lnTo>
                    <a:pt x="0" y="9544"/>
                  </a:lnTo>
                  <a:lnTo>
                    <a:pt x="11034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 rot="-5400000">
              <a:off x="8893000" y="3825438"/>
              <a:ext cx="275125" cy="238625"/>
            </a:xfrm>
            <a:custGeom>
              <a:rect b="b" l="l" r="r" t="t"/>
              <a:pathLst>
                <a:path extrusionOk="0" h="9545" w="11005">
                  <a:moveTo>
                    <a:pt x="5502" y="0"/>
                  </a:moveTo>
                  <a:lnTo>
                    <a:pt x="2736" y="4772"/>
                  </a:lnTo>
                  <a:lnTo>
                    <a:pt x="1" y="9544"/>
                  </a:lnTo>
                  <a:lnTo>
                    <a:pt x="11004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29"/>
          <p:cNvGrpSpPr/>
          <p:nvPr/>
        </p:nvGrpSpPr>
        <p:grpSpPr>
          <a:xfrm>
            <a:off x="463638" y="745375"/>
            <a:ext cx="327550" cy="326775"/>
            <a:chOff x="1559075" y="1307663"/>
            <a:chExt cx="327550" cy="326775"/>
          </a:xfrm>
        </p:grpSpPr>
        <p:sp>
          <p:nvSpPr>
            <p:cNvPr id="881" name="Google Shape;881;p29"/>
            <p:cNvSpPr/>
            <p:nvPr/>
          </p:nvSpPr>
          <p:spPr>
            <a:xfrm>
              <a:off x="1559075" y="1311463"/>
              <a:ext cx="327550" cy="319175"/>
            </a:xfrm>
            <a:custGeom>
              <a:rect b="b" l="l" r="r" t="t"/>
              <a:pathLst>
                <a:path extrusionOk="0" h="12767" w="13102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1563250" y="1307663"/>
              <a:ext cx="319200" cy="326775"/>
            </a:xfrm>
            <a:custGeom>
              <a:rect b="b" l="l" r="r" t="t"/>
              <a:pathLst>
                <a:path extrusionOk="0" h="13071" w="12768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29"/>
          <p:cNvSpPr/>
          <p:nvPr/>
        </p:nvSpPr>
        <p:spPr>
          <a:xfrm>
            <a:off x="8340700" y="777913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9"/>
          <p:cNvSpPr/>
          <p:nvPr/>
        </p:nvSpPr>
        <p:spPr>
          <a:xfrm>
            <a:off x="1613105" y="332663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9"/>
          <p:cNvSpPr/>
          <p:nvPr/>
        </p:nvSpPr>
        <p:spPr>
          <a:xfrm>
            <a:off x="128038" y="4796988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8911250" y="1485963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9"/>
          <p:cNvSpPr/>
          <p:nvPr/>
        </p:nvSpPr>
        <p:spPr>
          <a:xfrm>
            <a:off x="1509238" y="4849777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9"/>
          <p:cNvSpPr/>
          <p:nvPr/>
        </p:nvSpPr>
        <p:spPr>
          <a:xfrm>
            <a:off x="7613600" y="220838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9"/>
          <p:cNvSpPr/>
          <p:nvPr/>
        </p:nvSpPr>
        <p:spPr>
          <a:xfrm>
            <a:off x="392825" y="3132077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9"/>
          <p:cNvSpPr/>
          <p:nvPr/>
        </p:nvSpPr>
        <p:spPr>
          <a:xfrm>
            <a:off x="8755025" y="2962513"/>
            <a:ext cx="788800" cy="385275"/>
          </a:xfrm>
          <a:custGeom>
            <a:rect b="b" l="l" r="r" t="t"/>
            <a:pathLst>
              <a:path extrusionOk="0" fill="none" h="15411" w="31552">
                <a:moveTo>
                  <a:pt x="31552" y="15411"/>
                </a:moveTo>
                <a:cubicBezTo>
                  <a:pt x="31369" y="6839"/>
                  <a:pt x="24348" y="0"/>
                  <a:pt x="15776" y="0"/>
                </a:cubicBezTo>
                <a:cubicBezTo>
                  <a:pt x="7205" y="0"/>
                  <a:pt x="214" y="6839"/>
                  <a:pt x="1" y="15411"/>
                </a:cubicBezTo>
                <a:close/>
              </a:path>
            </a:pathLst>
          </a:custGeom>
          <a:noFill/>
          <a:ln cap="flat" cmpd="sng" w="28875">
            <a:solidFill>
              <a:schemeClr val="accen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9"/>
          <p:cNvSpPr/>
          <p:nvPr/>
        </p:nvSpPr>
        <p:spPr>
          <a:xfrm>
            <a:off x="5764375" y="221345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9"/>
          <p:cNvSpPr/>
          <p:nvPr/>
        </p:nvSpPr>
        <p:spPr>
          <a:xfrm>
            <a:off x="211350" y="135263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9"/>
          <p:cNvSpPr/>
          <p:nvPr/>
        </p:nvSpPr>
        <p:spPr>
          <a:xfrm>
            <a:off x="-169150" y="1845950"/>
            <a:ext cx="784250" cy="107175"/>
          </a:xfrm>
          <a:custGeom>
            <a:rect b="b" l="l" r="r" t="t"/>
            <a:pathLst>
              <a:path extrusionOk="0" fill="none" h="4287" w="3137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cap="flat" cmpd="sng" w="28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9"/>
          <p:cNvSpPr/>
          <p:nvPr/>
        </p:nvSpPr>
        <p:spPr>
          <a:xfrm>
            <a:off x="-169150" y="1978925"/>
            <a:ext cx="784250" cy="106400"/>
          </a:xfrm>
          <a:custGeom>
            <a:rect b="b" l="l" r="r" t="t"/>
            <a:pathLst>
              <a:path extrusionOk="0" fill="none" h="4256" w="3137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cap="flat" cmpd="sng" w="28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9"/>
          <p:cNvSpPr/>
          <p:nvPr/>
        </p:nvSpPr>
        <p:spPr>
          <a:xfrm>
            <a:off x="2708100" y="4846811"/>
            <a:ext cx="110705" cy="11070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9"/>
          <p:cNvSpPr/>
          <p:nvPr/>
        </p:nvSpPr>
        <p:spPr>
          <a:xfrm>
            <a:off x="3934475" y="1488524"/>
            <a:ext cx="110705" cy="11070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9"/>
          <p:cNvSpPr/>
          <p:nvPr/>
        </p:nvSpPr>
        <p:spPr>
          <a:xfrm>
            <a:off x="6414400" y="3745886"/>
            <a:ext cx="110705" cy="11070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29"/>
          <p:cNvSpPr/>
          <p:nvPr/>
        </p:nvSpPr>
        <p:spPr>
          <a:xfrm>
            <a:off x="3064225" y="30799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9" name="Google Shape;899;p29"/>
          <p:cNvGrpSpPr/>
          <p:nvPr/>
        </p:nvGrpSpPr>
        <p:grpSpPr>
          <a:xfrm>
            <a:off x="2727475" y="4358761"/>
            <a:ext cx="1006015" cy="1095666"/>
            <a:chOff x="2727475" y="4358761"/>
            <a:chExt cx="1006015" cy="1095666"/>
          </a:xfrm>
        </p:grpSpPr>
        <p:sp>
          <p:nvSpPr>
            <p:cNvPr id="900" name="Google Shape;900;p29"/>
            <p:cNvSpPr/>
            <p:nvPr/>
          </p:nvSpPr>
          <p:spPr>
            <a:xfrm>
              <a:off x="3200200" y="4761213"/>
              <a:ext cx="23176" cy="505980"/>
            </a:xfrm>
            <a:custGeom>
              <a:rect b="b" l="l" r="r" t="t"/>
              <a:pathLst>
                <a:path extrusionOk="0" h="72464" w="1095">
                  <a:moveTo>
                    <a:pt x="456" y="0"/>
                  </a:moveTo>
                  <a:cubicBezTo>
                    <a:pt x="183" y="0"/>
                    <a:pt x="0" y="213"/>
                    <a:pt x="0" y="456"/>
                  </a:cubicBezTo>
                  <a:lnTo>
                    <a:pt x="0" y="71977"/>
                  </a:lnTo>
                  <a:cubicBezTo>
                    <a:pt x="0" y="72251"/>
                    <a:pt x="183" y="72464"/>
                    <a:pt x="456" y="72464"/>
                  </a:cubicBezTo>
                  <a:lnTo>
                    <a:pt x="639" y="72464"/>
                  </a:lnTo>
                  <a:cubicBezTo>
                    <a:pt x="912" y="72464"/>
                    <a:pt x="1095" y="72251"/>
                    <a:pt x="1095" y="71977"/>
                  </a:cubicBezTo>
                  <a:lnTo>
                    <a:pt x="1095" y="456"/>
                  </a:lnTo>
                  <a:cubicBezTo>
                    <a:pt x="1095" y="213"/>
                    <a:pt x="912" y="0"/>
                    <a:pt x="639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2871406" y="4358761"/>
              <a:ext cx="332437" cy="307730"/>
            </a:xfrm>
            <a:custGeom>
              <a:rect b="b" l="l" r="r" t="t"/>
              <a:pathLst>
                <a:path extrusionOk="0" h="20028" w="21636">
                  <a:moveTo>
                    <a:pt x="9812" y="1"/>
                  </a:moveTo>
                  <a:cubicBezTo>
                    <a:pt x="8155" y="1"/>
                    <a:pt x="6460" y="577"/>
                    <a:pt x="5009" y="1879"/>
                  </a:cubicBezTo>
                  <a:cubicBezTo>
                    <a:pt x="0" y="6345"/>
                    <a:pt x="3199" y="14585"/>
                    <a:pt x="9848" y="14585"/>
                  </a:cubicBezTo>
                  <a:cubicBezTo>
                    <a:pt x="9897" y="14585"/>
                    <a:pt x="9945" y="14585"/>
                    <a:pt x="9994" y="14584"/>
                  </a:cubicBezTo>
                  <a:cubicBezTo>
                    <a:pt x="10784" y="14584"/>
                    <a:pt x="11423" y="15161"/>
                    <a:pt x="11514" y="15952"/>
                  </a:cubicBezTo>
                  <a:lnTo>
                    <a:pt x="11514" y="15982"/>
                  </a:lnTo>
                  <a:cubicBezTo>
                    <a:pt x="11862" y="18441"/>
                    <a:pt x="13956" y="20028"/>
                    <a:pt x="16165" y="20028"/>
                  </a:cubicBezTo>
                  <a:cubicBezTo>
                    <a:pt x="17042" y="20028"/>
                    <a:pt x="17937" y="19778"/>
                    <a:pt x="18748" y="19234"/>
                  </a:cubicBezTo>
                  <a:cubicBezTo>
                    <a:pt x="21636" y="17320"/>
                    <a:pt x="21514" y="13064"/>
                    <a:pt x="18535" y="11301"/>
                  </a:cubicBezTo>
                  <a:cubicBezTo>
                    <a:pt x="17502" y="10663"/>
                    <a:pt x="16924" y="9447"/>
                    <a:pt x="17107" y="8231"/>
                  </a:cubicBezTo>
                  <a:cubicBezTo>
                    <a:pt x="17712" y="3479"/>
                    <a:pt x="13880" y="1"/>
                    <a:pt x="9812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3292307" y="4707831"/>
              <a:ext cx="231704" cy="171566"/>
            </a:xfrm>
            <a:custGeom>
              <a:rect b="b" l="l" r="r" t="t"/>
              <a:pathLst>
                <a:path extrusionOk="0" h="11166" w="15080">
                  <a:moveTo>
                    <a:pt x="9101" y="0"/>
                  </a:moveTo>
                  <a:cubicBezTo>
                    <a:pt x="7038" y="0"/>
                    <a:pt x="5016" y="1354"/>
                    <a:pt x="4560" y="3725"/>
                  </a:cubicBezTo>
                  <a:cubicBezTo>
                    <a:pt x="4408" y="4485"/>
                    <a:pt x="3831" y="5093"/>
                    <a:pt x="3071" y="5275"/>
                  </a:cubicBezTo>
                  <a:cubicBezTo>
                    <a:pt x="913" y="5762"/>
                    <a:pt x="1" y="8285"/>
                    <a:pt x="1369" y="10017"/>
                  </a:cubicBezTo>
                  <a:cubicBezTo>
                    <a:pt x="1966" y="10792"/>
                    <a:pt x="2837" y="11165"/>
                    <a:pt x="3705" y="11165"/>
                  </a:cubicBezTo>
                  <a:cubicBezTo>
                    <a:pt x="4778" y="11165"/>
                    <a:pt x="5846" y="10593"/>
                    <a:pt x="6384" y="9500"/>
                  </a:cubicBezTo>
                  <a:cubicBezTo>
                    <a:pt x="6527" y="9143"/>
                    <a:pt x="6875" y="8935"/>
                    <a:pt x="7253" y="8935"/>
                  </a:cubicBezTo>
                  <a:cubicBezTo>
                    <a:pt x="7358" y="8935"/>
                    <a:pt x="7464" y="8951"/>
                    <a:pt x="7569" y="8984"/>
                  </a:cubicBezTo>
                  <a:cubicBezTo>
                    <a:pt x="7873" y="9105"/>
                    <a:pt x="8208" y="9166"/>
                    <a:pt x="8542" y="9196"/>
                  </a:cubicBezTo>
                  <a:cubicBezTo>
                    <a:pt x="8743" y="9221"/>
                    <a:pt x="8940" y="9233"/>
                    <a:pt x="9134" y="9233"/>
                  </a:cubicBezTo>
                  <a:cubicBezTo>
                    <a:pt x="12806" y="9233"/>
                    <a:pt x="15080" y="4991"/>
                    <a:pt x="12828" y="1902"/>
                  </a:cubicBezTo>
                  <a:cubicBezTo>
                    <a:pt x="11868" y="601"/>
                    <a:pt x="10475" y="0"/>
                    <a:pt x="9101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891717" y="4700747"/>
              <a:ext cx="287387" cy="212559"/>
            </a:xfrm>
            <a:custGeom>
              <a:rect b="b" l="l" r="r" t="t"/>
              <a:pathLst>
                <a:path extrusionOk="0" h="13834" w="18704">
                  <a:moveTo>
                    <a:pt x="7401" y="0"/>
                  </a:moveTo>
                  <a:cubicBezTo>
                    <a:pt x="5702" y="0"/>
                    <a:pt x="3985" y="747"/>
                    <a:pt x="2807" y="2363"/>
                  </a:cubicBezTo>
                  <a:cubicBezTo>
                    <a:pt x="1" y="6210"/>
                    <a:pt x="2839" y="11462"/>
                    <a:pt x="7417" y="11462"/>
                  </a:cubicBezTo>
                  <a:cubicBezTo>
                    <a:pt x="7649" y="11462"/>
                    <a:pt x="7886" y="11448"/>
                    <a:pt x="8126" y="11420"/>
                  </a:cubicBezTo>
                  <a:cubicBezTo>
                    <a:pt x="8521" y="11360"/>
                    <a:pt x="8947" y="11268"/>
                    <a:pt x="9342" y="11147"/>
                  </a:cubicBezTo>
                  <a:cubicBezTo>
                    <a:pt x="9475" y="11098"/>
                    <a:pt x="9611" y="11075"/>
                    <a:pt x="9745" y="11075"/>
                  </a:cubicBezTo>
                  <a:cubicBezTo>
                    <a:pt x="10193" y="11075"/>
                    <a:pt x="10614" y="11334"/>
                    <a:pt x="10801" y="11755"/>
                  </a:cubicBezTo>
                  <a:lnTo>
                    <a:pt x="10831" y="11785"/>
                  </a:lnTo>
                  <a:cubicBezTo>
                    <a:pt x="11487" y="13130"/>
                    <a:pt x="12803" y="13833"/>
                    <a:pt x="14131" y="13833"/>
                  </a:cubicBezTo>
                  <a:cubicBezTo>
                    <a:pt x="15204" y="13833"/>
                    <a:pt x="16285" y="13374"/>
                    <a:pt x="17032" y="12423"/>
                  </a:cubicBezTo>
                  <a:cubicBezTo>
                    <a:pt x="18704" y="10296"/>
                    <a:pt x="17579" y="7135"/>
                    <a:pt x="14905" y="6557"/>
                  </a:cubicBezTo>
                  <a:cubicBezTo>
                    <a:pt x="13962" y="6344"/>
                    <a:pt x="13233" y="5584"/>
                    <a:pt x="13050" y="4642"/>
                  </a:cubicBezTo>
                  <a:cubicBezTo>
                    <a:pt x="12466" y="1686"/>
                    <a:pt x="9954" y="0"/>
                    <a:pt x="7401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2996569" y="4472086"/>
              <a:ext cx="214849" cy="300324"/>
            </a:xfrm>
            <a:custGeom>
              <a:rect b="b" l="l" r="r" t="t"/>
              <a:pathLst>
                <a:path extrusionOk="0" fill="none" h="19546" w="13983">
                  <a:moveTo>
                    <a:pt x="0" y="1"/>
                  </a:moveTo>
                  <a:cubicBezTo>
                    <a:pt x="0" y="1"/>
                    <a:pt x="13526" y="9697"/>
                    <a:pt x="13982" y="19545"/>
                  </a:cubicBezTo>
                </a:path>
              </a:pathLst>
            </a:custGeom>
            <a:noFill/>
            <a:ln cap="rnd" cmpd="sng" w="23550">
              <a:solidFill>
                <a:srgbClr val="2A2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3013765" y="4768801"/>
              <a:ext cx="190572" cy="287710"/>
            </a:xfrm>
            <a:custGeom>
              <a:rect b="b" l="l" r="r" t="t"/>
              <a:pathLst>
                <a:path extrusionOk="0" fill="none" h="18725" w="12403">
                  <a:moveTo>
                    <a:pt x="1" y="0"/>
                  </a:moveTo>
                  <a:cubicBezTo>
                    <a:pt x="1" y="0"/>
                    <a:pt x="11977" y="9301"/>
                    <a:pt x="12402" y="18724"/>
                  </a:cubicBezTo>
                </a:path>
              </a:pathLst>
            </a:custGeom>
            <a:noFill/>
            <a:ln cap="rnd" cmpd="sng" w="22025">
              <a:solidFill>
                <a:srgbClr val="2A2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3218803" y="4771137"/>
              <a:ext cx="190572" cy="288171"/>
            </a:xfrm>
            <a:custGeom>
              <a:rect b="b" l="l" r="r" t="t"/>
              <a:pathLst>
                <a:path extrusionOk="0" fill="none" h="18755" w="12403">
                  <a:moveTo>
                    <a:pt x="12402" y="0"/>
                  </a:moveTo>
                  <a:cubicBezTo>
                    <a:pt x="12402" y="0"/>
                    <a:pt x="426" y="9301"/>
                    <a:pt x="1" y="18754"/>
                  </a:cubicBezTo>
                </a:path>
              </a:pathLst>
            </a:custGeom>
            <a:noFill/>
            <a:ln cap="rnd" cmpd="sng" w="22025">
              <a:solidFill>
                <a:srgbClr val="2A2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3087566" y="5027540"/>
              <a:ext cx="262480" cy="74274"/>
            </a:xfrm>
            <a:custGeom>
              <a:rect b="b" l="l" r="r" t="t"/>
              <a:pathLst>
                <a:path extrusionOk="0" h="4834" w="17083">
                  <a:moveTo>
                    <a:pt x="2432" y="1"/>
                  </a:moveTo>
                  <a:cubicBezTo>
                    <a:pt x="1064" y="1"/>
                    <a:pt x="0" y="1064"/>
                    <a:pt x="0" y="2402"/>
                  </a:cubicBezTo>
                  <a:cubicBezTo>
                    <a:pt x="0" y="3739"/>
                    <a:pt x="1095" y="4833"/>
                    <a:pt x="2432" y="4833"/>
                  </a:cubicBezTo>
                  <a:lnTo>
                    <a:pt x="14651" y="4833"/>
                  </a:lnTo>
                  <a:cubicBezTo>
                    <a:pt x="15989" y="4833"/>
                    <a:pt x="17083" y="3739"/>
                    <a:pt x="17083" y="2402"/>
                  </a:cubicBezTo>
                  <a:cubicBezTo>
                    <a:pt x="17052" y="1064"/>
                    <a:pt x="15989" y="1"/>
                    <a:pt x="14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3024982" y="5058839"/>
              <a:ext cx="395126" cy="395587"/>
            </a:xfrm>
            <a:custGeom>
              <a:rect b="b" l="l" r="r" t="t"/>
              <a:pathLst>
                <a:path extrusionOk="0" h="25746" w="25716">
                  <a:moveTo>
                    <a:pt x="12858" y="0"/>
                  </a:moveTo>
                  <a:cubicBezTo>
                    <a:pt x="5715" y="0"/>
                    <a:pt x="0" y="5745"/>
                    <a:pt x="0" y="12857"/>
                  </a:cubicBezTo>
                  <a:cubicBezTo>
                    <a:pt x="0" y="20000"/>
                    <a:pt x="5715" y="25745"/>
                    <a:pt x="12858" y="25745"/>
                  </a:cubicBezTo>
                  <a:cubicBezTo>
                    <a:pt x="20001" y="25745"/>
                    <a:pt x="25715" y="20000"/>
                    <a:pt x="25715" y="12857"/>
                  </a:cubicBezTo>
                  <a:cubicBezTo>
                    <a:pt x="25715" y="5745"/>
                    <a:pt x="20001" y="0"/>
                    <a:pt x="1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3396751" y="5109745"/>
              <a:ext cx="336739" cy="336739"/>
            </a:xfrm>
            <a:custGeom>
              <a:rect b="b" l="l" r="r" t="t"/>
              <a:pathLst>
                <a:path extrusionOk="0" fill="none" h="21916" w="21916">
                  <a:moveTo>
                    <a:pt x="10973" y="21915"/>
                  </a:moveTo>
                  <a:lnTo>
                    <a:pt x="10973" y="21915"/>
                  </a:lnTo>
                  <a:cubicBezTo>
                    <a:pt x="4924" y="21885"/>
                    <a:pt x="31" y="16991"/>
                    <a:pt x="0" y="10943"/>
                  </a:cubicBezTo>
                  <a:lnTo>
                    <a:pt x="0" y="10943"/>
                  </a:lnTo>
                  <a:cubicBezTo>
                    <a:pt x="31" y="4894"/>
                    <a:pt x="4924" y="0"/>
                    <a:pt x="10973" y="0"/>
                  </a:cubicBezTo>
                  <a:lnTo>
                    <a:pt x="10973" y="0"/>
                  </a:lnTo>
                  <a:cubicBezTo>
                    <a:pt x="16992" y="0"/>
                    <a:pt x="21885" y="4894"/>
                    <a:pt x="21916" y="10943"/>
                  </a:cubicBezTo>
                  <a:lnTo>
                    <a:pt x="21916" y="10943"/>
                  </a:lnTo>
                  <a:cubicBezTo>
                    <a:pt x="21885" y="16991"/>
                    <a:pt x="16992" y="21885"/>
                    <a:pt x="10973" y="21915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04875">
              <a:solidFill>
                <a:srgbClr val="ECCA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2727475" y="5109745"/>
              <a:ext cx="336739" cy="336739"/>
            </a:xfrm>
            <a:custGeom>
              <a:rect b="b" l="l" r="r" t="t"/>
              <a:pathLst>
                <a:path extrusionOk="0" fill="none" h="21916" w="21916">
                  <a:moveTo>
                    <a:pt x="10943" y="21915"/>
                  </a:moveTo>
                  <a:lnTo>
                    <a:pt x="10943" y="21915"/>
                  </a:lnTo>
                  <a:cubicBezTo>
                    <a:pt x="16992" y="21885"/>
                    <a:pt x="21885" y="16991"/>
                    <a:pt x="21916" y="10943"/>
                  </a:cubicBezTo>
                  <a:lnTo>
                    <a:pt x="21916" y="10943"/>
                  </a:lnTo>
                  <a:cubicBezTo>
                    <a:pt x="21885" y="4894"/>
                    <a:pt x="16992" y="0"/>
                    <a:pt x="10943" y="0"/>
                  </a:cubicBezTo>
                  <a:lnTo>
                    <a:pt x="10943" y="0"/>
                  </a:lnTo>
                  <a:cubicBezTo>
                    <a:pt x="4894" y="0"/>
                    <a:pt x="0" y="4894"/>
                    <a:pt x="0" y="10943"/>
                  </a:cubicBezTo>
                  <a:lnTo>
                    <a:pt x="0" y="10943"/>
                  </a:lnTo>
                  <a:cubicBezTo>
                    <a:pt x="0" y="16991"/>
                    <a:pt x="4894" y="21885"/>
                    <a:pt x="10943" y="21915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04875">
              <a:solidFill>
                <a:srgbClr val="ECCA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2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0"/>
          <p:cNvSpPr/>
          <p:nvPr/>
        </p:nvSpPr>
        <p:spPr>
          <a:xfrm>
            <a:off x="6704213" y="968638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0"/>
          <p:cNvSpPr/>
          <p:nvPr/>
        </p:nvSpPr>
        <p:spPr>
          <a:xfrm>
            <a:off x="3837563" y="2457739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0"/>
          <p:cNvSpPr/>
          <p:nvPr/>
        </p:nvSpPr>
        <p:spPr>
          <a:xfrm>
            <a:off x="970912" y="982400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0"/>
          <p:cNvSpPr/>
          <p:nvPr/>
        </p:nvSpPr>
        <p:spPr>
          <a:xfrm>
            <a:off x="6552738" y="794213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0"/>
          <p:cNvSpPr/>
          <p:nvPr/>
        </p:nvSpPr>
        <p:spPr>
          <a:xfrm>
            <a:off x="3686088" y="2283314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0"/>
          <p:cNvSpPr/>
          <p:nvPr/>
        </p:nvSpPr>
        <p:spPr>
          <a:xfrm>
            <a:off x="819437" y="807975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0"/>
          <p:cNvSpPr/>
          <p:nvPr/>
        </p:nvSpPr>
        <p:spPr>
          <a:xfrm>
            <a:off x="6405838" y="647313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0"/>
          <p:cNvSpPr/>
          <p:nvPr/>
        </p:nvSpPr>
        <p:spPr>
          <a:xfrm>
            <a:off x="3539188" y="2136414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0"/>
          <p:cNvSpPr/>
          <p:nvPr/>
        </p:nvSpPr>
        <p:spPr>
          <a:xfrm>
            <a:off x="672537" y="661075"/>
            <a:ext cx="2077669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0"/>
          <p:cNvSpPr/>
          <p:nvPr/>
        </p:nvSpPr>
        <p:spPr>
          <a:xfrm>
            <a:off x="279625" y="246625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22" name="Google Shape;922;p30"/>
          <p:cNvSpPr/>
          <p:nvPr/>
        </p:nvSpPr>
        <p:spPr>
          <a:xfrm>
            <a:off x="4826000" y="4816475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0"/>
          <p:cNvSpPr/>
          <p:nvPr/>
        </p:nvSpPr>
        <p:spPr>
          <a:xfrm>
            <a:off x="7106650" y="3668288"/>
            <a:ext cx="784250" cy="107175"/>
          </a:xfrm>
          <a:custGeom>
            <a:rect b="b" l="l" r="r" t="t"/>
            <a:pathLst>
              <a:path extrusionOk="0" fill="none" h="4287" w="3137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cap="flat" cmpd="sng" w="28875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0"/>
          <p:cNvSpPr/>
          <p:nvPr/>
        </p:nvSpPr>
        <p:spPr>
          <a:xfrm>
            <a:off x="7106650" y="3801263"/>
            <a:ext cx="784250" cy="106400"/>
          </a:xfrm>
          <a:custGeom>
            <a:rect b="b" l="l" r="r" t="t"/>
            <a:pathLst>
              <a:path extrusionOk="0" fill="none" h="4256" w="3137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cap="flat" cmpd="sng" w="28875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0"/>
          <p:cNvSpPr/>
          <p:nvPr/>
        </p:nvSpPr>
        <p:spPr>
          <a:xfrm>
            <a:off x="5811250" y="4563038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0"/>
          <p:cNvSpPr/>
          <p:nvPr/>
        </p:nvSpPr>
        <p:spPr>
          <a:xfrm>
            <a:off x="8538000" y="2693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0"/>
          <p:cNvSpPr/>
          <p:nvPr/>
        </p:nvSpPr>
        <p:spPr>
          <a:xfrm>
            <a:off x="5282250" y="816238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0"/>
          <p:cNvSpPr/>
          <p:nvPr/>
        </p:nvSpPr>
        <p:spPr>
          <a:xfrm>
            <a:off x="3791550" y="1456413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0"/>
          <p:cNvSpPr/>
          <p:nvPr/>
        </p:nvSpPr>
        <p:spPr>
          <a:xfrm flipH="1">
            <a:off x="3793063" y="1885413"/>
            <a:ext cx="318425" cy="318400"/>
          </a:xfrm>
          <a:custGeom>
            <a:rect b="b" l="l" r="r" t="t"/>
            <a:pathLst>
              <a:path extrusionOk="0" fill="none" h="12736" w="12737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0"/>
          <p:cNvSpPr/>
          <p:nvPr/>
        </p:nvSpPr>
        <p:spPr>
          <a:xfrm flipH="1">
            <a:off x="3650963" y="1895288"/>
            <a:ext cx="317675" cy="317650"/>
          </a:xfrm>
          <a:custGeom>
            <a:rect b="b" l="l" r="r" t="t"/>
            <a:pathLst>
              <a:path extrusionOk="0" fill="none" h="12706" w="12707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0"/>
          <p:cNvSpPr/>
          <p:nvPr/>
        </p:nvSpPr>
        <p:spPr>
          <a:xfrm>
            <a:off x="157300" y="4768100"/>
            <a:ext cx="753075" cy="375400"/>
          </a:xfrm>
          <a:custGeom>
            <a:rect b="b" l="l" r="r" t="t"/>
            <a:pathLst>
              <a:path extrusionOk="0" h="15016" w="30123">
                <a:moveTo>
                  <a:pt x="15077" y="0"/>
                </a:moveTo>
                <a:cubicBezTo>
                  <a:pt x="6839" y="0"/>
                  <a:pt x="122" y="6596"/>
                  <a:pt x="0" y="14803"/>
                </a:cubicBezTo>
                <a:lnTo>
                  <a:pt x="0" y="15016"/>
                </a:lnTo>
                <a:lnTo>
                  <a:pt x="5472" y="15016"/>
                </a:lnTo>
                <a:lnTo>
                  <a:pt x="5472" y="14803"/>
                </a:lnTo>
                <a:cubicBezTo>
                  <a:pt x="5593" y="9575"/>
                  <a:pt x="9849" y="5380"/>
                  <a:pt x="15077" y="5380"/>
                </a:cubicBezTo>
                <a:cubicBezTo>
                  <a:pt x="20305" y="5380"/>
                  <a:pt x="24591" y="9575"/>
                  <a:pt x="24682" y="14803"/>
                </a:cubicBezTo>
                <a:lnTo>
                  <a:pt x="24682" y="15016"/>
                </a:lnTo>
                <a:lnTo>
                  <a:pt x="30123" y="15016"/>
                </a:lnTo>
                <a:lnTo>
                  <a:pt x="30123" y="14803"/>
                </a:lnTo>
                <a:cubicBezTo>
                  <a:pt x="30001" y="6596"/>
                  <a:pt x="23284" y="0"/>
                  <a:pt x="150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0"/>
          <p:cNvSpPr/>
          <p:nvPr/>
        </p:nvSpPr>
        <p:spPr>
          <a:xfrm>
            <a:off x="208200" y="4995300"/>
            <a:ext cx="152025" cy="130225"/>
          </a:xfrm>
          <a:custGeom>
            <a:rect b="b" l="l" r="r" t="t"/>
            <a:pathLst>
              <a:path extrusionOk="0" h="5209" w="6081">
                <a:moveTo>
                  <a:pt x="3496" y="1"/>
                </a:moveTo>
                <a:cubicBezTo>
                  <a:pt x="1156" y="1"/>
                  <a:pt x="1" y="2797"/>
                  <a:pt x="1642" y="4438"/>
                </a:cubicBezTo>
                <a:cubicBezTo>
                  <a:pt x="2175" y="4971"/>
                  <a:pt x="2829" y="5209"/>
                  <a:pt x="3469" y="5209"/>
                </a:cubicBezTo>
                <a:cubicBezTo>
                  <a:pt x="4804" y="5209"/>
                  <a:pt x="6080" y="4175"/>
                  <a:pt x="6080" y="2615"/>
                </a:cubicBezTo>
                <a:cubicBezTo>
                  <a:pt x="6080" y="1156"/>
                  <a:pt x="4925" y="1"/>
                  <a:pt x="3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0"/>
          <p:cNvSpPr/>
          <p:nvPr/>
        </p:nvSpPr>
        <p:spPr>
          <a:xfrm>
            <a:off x="431625" y="4857775"/>
            <a:ext cx="130725" cy="129950"/>
          </a:xfrm>
          <a:custGeom>
            <a:rect b="b" l="l" r="r" t="t"/>
            <a:pathLst>
              <a:path extrusionOk="0" h="5198" w="5229">
                <a:moveTo>
                  <a:pt x="2614" y="0"/>
                </a:moveTo>
                <a:cubicBezTo>
                  <a:pt x="1155" y="0"/>
                  <a:pt x="0" y="1155"/>
                  <a:pt x="0" y="2584"/>
                </a:cubicBezTo>
                <a:cubicBezTo>
                  <a:pt x="0" y="4043"/>
                  <a:pt x="1155" y="5198"/>
                  <a:pt x="2614" y="5198"/>
                </a:cubicBezTo>
                <a:cubicBezTo>
                  <a:pt x="4043" y="5198"/>
                  <a:pt x="5228" y="4043"/>
                  <a:pt x="5228" y="2584"/>
                </a:cubicBezTo>
                <a:cubicBezTo>
                  <a:pt x="5228" y="1155"/>
                  <a:pt x="4043" y="0"/>
                  <a:pt x="26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0"/>
          <p:cNvSpPr/>
          <p:nvPr/>
        </p:nvSpPr>
        <p:spPr>
          <a:xfrm>
            <a:off x="246200" y="4752900"/>
            <a:ext cx="152000" cy="130975"/>
          </a:xfrm>
          <a:custGeom>
            <a:rect b="b" l="l" r="r" t="t"/>
            <a:pathLst>
              <a:path extrusionOk="0" h="5239" w="6080">
                <a:moveTo>
                  <a:pt x="3466" y="0"/>
                </a:moveTo>
                <a:cubicBezTo>
                  <a:pt x="1156" y="0"/>
                  <a:pt x="1" y="2827"/>
                  <a:pt x="1642" y="4469"/>
                </a:cubicBezTo>
                <a:cubicBezTo>
                  <a:pt x="2173" y="5000"/>
                  <a:pt x="2826" y="5238"/>
                  <a:pt x="3465" y="5238"/>
                </a:cubicBezTo>
                <a:cubicBezTo>
                  <a:pt x="4801" y="5238"/>
                  <a:pt x="6080" y="4197"/>
                  <a:pt x="6080" y="2614"/>
                </a:cubicBezTo>
                <a:cubicBezTo>
                  <a:pt x="6080" y="1186"/>
                  <a:pt x="4925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0"/>
          <p:cNvSpPr/>
          <p:nvPr/>
        </p:nvSpPr>
        <p:spPr>
          <a:xfrm>
            <a:off x="562325" y="4695900"/>
            <a:ext cx="130725" cy="130725"/>
          </a:xfrm>
          <a:custGeom>
            <a:rect b="b" l="l" r="r" t="t"/>
            <a:pathLst>
              <a:path extrusionOk="0" h="5229" w="5229">
                <a:moveTo>
                  <a:pt x="2614" y="1"/>
                </a:moveTo>
                <a:cubicBezTo>
                  <a:pt x="1186" y="1"/>
                  <a:pt x="0" y="1186"/>
                  <a:pt x="0" y="2615"/>
                </a:cubicBezTo>
                <a:cubicBezTo>
                  <a:pt x="0" y="4074"/>
                  <a:pt x="1186" y="5229"/>
                  <a:pt x="2614" y="5229"/>
                </a:cubicBezTo>
                <a:cubicBezTo>
                  <a:pt x="4073" y="5229"/>
                  <a:pt x="5228" y="4074"/>
                  <a:pt x="5228" y="2615"/>
                </a:cubicBezTo>
                <a:cubicBezTo>
                  <a:pt x="5228" y="1186"/>
                  <a:pt x="4073" y="1"/>
                  <a:pt x="26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0"/>
          <p:cNvSpPr/>
          <p:nvPr/>
        </p:nvSpPr>
        <p:spPr>
          <a:xfrm>
            <a:off x="636025" y="4972500"/>
            <a:ext cx="152775" cy="130800"/>
          </a:xfrm>
          <a:custGeom>
            <a:rect b="b" l="l" r="r" t="t"/>
            <a:pathLst>
              <a:path extrusionOk="0" h="5232" w="6111">
                <a:moveTo>
                  <a:pt x="3496" y="1"/>
                </a:moveTo>
                <a:cubicBezTo>
                  <a:pt x="1156" y="1"/>
                  <a:pt x="1" y="2797"/>
                  <a:pt x="1642" y="4469"/>
                </a:cubicBezTo>
                <a:cubicBezTo>
                  <a:pt x="2170" y="4996"/>
                  <a:pt x="2820" y="5232"/>
                  <a:pt x="3459" y="5232"/>
                </a:cubicBezTo>
                <a:cubicBezTo>
                  <a:pt x="4809" y="5232"/>
                  <a:pt x="6110" y="4182"/>
                  <a:pt x="6110" y="2615"/>
                </a:cubicBezTo>
                <a:cubicBezTo>
                  <a:pt x="6110" y="1156"/>
                  <a:pt x="4925" y="1"/>
                  <a:pt x="3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0"/>
          <p:cNvSpPr/>
          <p:nvPr/>
        </p:nvSpPr>
        <p:spPr>
          <a:xfrm>
            <a:off x="809275" y="4862325"/>
            <a:ext cx="130750" cy="129975"/>
          </a:xfrm>
          <a:custGeom>
            <a:rect b="b" l="l" r="r" t="t"/>
            <a:pathLst>
              <a:path extrusionOk="0" h="5199" w="5230">
                <a:moveTo>
                  <a:pt x="2615" y="0"/>
                </a:moveTo>
                <a:cubicBezTo>
                  <a:pt x="1156" y="0"/>
                  <a:pt x="1" y="1155"/>
                  <a:pt x="1" y="2614"/>
                </a:cubicBezTo>
                <a:cubicBezTo>
                  <a:pt x="1" y="4043"/>
                  <a:pt x="1156" y="5198"/>
                  <a:pt x="2615" y="5198"/>
                </a:cubicBezTo>
                <a:cubicBezTo>
                  <a:pt x="4044" y="5198"/>
                  <a:pt x="5229" y="4043"/>
                  <a:pt x="5229" y="2614"/>
                </a:cubicBezTo>
                <a:cubicBezTo>
                  <a:pt x="5229" y="1155"/>
                  <a:pt x="4044" y="0"/>
                  <a:pt x="26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8" name="Google Shape;938;p30"/>
          <p:cNvGrpSpPr/>
          <p:nvPr/>
        </p:nvGrpSpPr>
        <p:grpSpPr>
          <a:xfrm>
            <a:off x="2655275" y="3558500"/>
            <a:ext cx="327550" cy="326775"/>
            <a:chOff x="6116225" y="4489700"/>
            <a:chExt cx="327550" cy="326775"/>
          </a:xfrm>
        </p:grpSpPr>
        <p:sp>
          <p:nvSpPr>
            <p:cNvPr id="939" name="Google Shape;939;p30"/>
            <p:cNvSpPr/>
            <p:nvPr/>
          </p:nvSpPr>
          <p:spPr>
            <a:xfrm>
              <a:off x="6116225" y="4493500"/>
              <a:ext cx="327550" cy="319175"/>
            </a:xfrm>
            <a:custGeom>
              <a:rect b="b" l="l" r="r" t="t"/>
              <a:pathLst>
                <a:path extrusionOk="0" h="12767" w="13102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6120775" y="4489700"/>
              <a:ext cx="319200" cy="326775"/>
            </a:xfrm>
            <a:custGeom>
              <a:rect b="b" l="l" r="r" t="t"/>
              <a:pathLst>
                <a:path extrusionOk="0" h="13071" w="12768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30"/>
          <p:cNvSpPr/>
          <p:nvPr/>
        </p:nvSpPr>
        <p:spPr>
          <a:xfrm>
            <a:off x="8174825" y="4578125"/>
            <a:ext cx="724950" cy="660650"/>
          </a:xfrm>
          <a:custGeom>
            <a:rect b="b" l="l" r="r" t="t"/>
            <a:pathLst>
              <a:path extrusionOk="0" h="26426" w="28998">
                <a:moveTo>
                  <a:pt x="14488" y="0"/>
                </a:moveTo>
                <a:cubicBezTo>
                  <a:pt x="11103" y="0"/>
                  <a:pt x="7721" y="1284"/>
                  <a:pt x="5137" y="3853"/>
                </a:cubicBezTo>
                <a:cubicBezTo>
                  <a:pt x="0" y="9020"/>
                  <a:pt x="0" y="17379"/>
                  <a:pt x="5137" y="22546"/>
                </a:cubicBezTo>
                <a:cubicBezTo>
                  <a:pt x="7725" y="25133"/>
                  <a:pt x="11112" y="26425"/>
                  <a:pt x="14503" y="26425"/>
                </a:cubicBezTo>
                <a:cubicBezTo>
                  <a:pt x="17883" y="26425"/>
                  <a:pt x="21266" y="25141"/>
                  <a:pt x="23861" y="22576"/>
                </a:cubicBezTo>
                <a:cubicBezTo>
                  <a:pt x="28998" y="17379"/>
                  <a:pt x="28998" y="9020"/>
                  <a:pt x="23861" y="3853"/>
                </a:cubicBezTo>
                <a:cubicBezTo>
                  <a:pt x="21262" y="1284"/>
                  <a:pt x="17873" y="0"/>
                  <a:pt x="144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0"/>
          <p:cNvSpPr/>
          <p:nvPr/>
        </p:nvSpPr>
        <p:spPr>
          <a:xfrm>
            <a:off x="8430775" y="4357025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accent1"/>
          </a:solidFill>
          <a:ln cap="flat" cmpd="sng" w="71425">
            <a:solidFill>
              <a:schemeClr val="accen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0"/>
          <p:cNvSpPr/>
          <p:nvPr/>
        </p:nvSpPr>
        <p:spPr>
          <a:xfrm>
            <a:off x="7294838" y="4818388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0"/>
          <p:cNvSpPr/>
          <p:nvPr/>
        </p:nvSpPr>
        <p:spPr>
          <a:xfrm>
            <a:off x="198550" y="330790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0"/>
          <p:cNvSpPr/>
          <p:nvPr/>
        </p:nvSpPr>
        <p:spPr>
          <a:xfrm>
            <a:off x="5864663" y="161600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dk2"/>
          </a:solidFill>
          <a:ln cap="flat" cmpd="sng" w="71425">
            <a:solidFill>
              <a:srgbClr val="DD502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0"/>
          <p:cNvSpPr/>
          <p:nvPr/>
        </p:nvSpPr>
        <p:spPr>
          <a:xfrm>
            <a:off x="3919675" y="378975"/>
            <a:ext cx="326775" cy="297700"/>
          </a:xfrm>
          <a:custGeom>
            <a:rect b="b" l="l" r="r" t="t"/>
            <a:pathLst>
              <a:path extrusionOk="0" h="11908" w="13071">
                <a:moveTo>
                  <a:pt x="6539" y="0"/>
                </a:moveTo>
                <a:cubicBezTo>
                  <a:pt x="5015" y="0"/>
                  <a:pt x="3496" y="585"/>
                  <a:pt x="2341" y="1756"/>
                </a:cubicBezTo>
                <a:cubicBezTo>
                  <a:pt x="0" y="4066"/>
                  <a:pt x="0" y="7835"/>
                  <a:pt x="2341" y="10175"/>
                </a:cubicBezTo>
                <a:cubicBezTo>
                  <a:pt x="3496" y="11330"/>
                  <a:pt x="5015" y="11908"/>
                  <a:pt x="6539" y="11908"/>
                </a:cubicBezTo>
                <a:cubicBezTo>
                  <a:pt x="8063" y="11908"/>
                  <a:pt x="9590" y="11330"/>
                  <a:pt x="10760" y="10175"/>
                </a:cubicBezTo>
                <a:cubicBezTo>
                  <a:pt x="13070" y="7835"/>
                  <a:pt x="13070" y="4066"/>
                  <a:pt x="10760" y="1756"/>
                </a:cubicBezTo>
                <a:cubicBezTo>
                  <a:pt x="9590" y="585"/>
                  <a:pt x="8063" y="0"/>
                  <a:pt x="65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0"/>
          <p:cNvSpPr/>
          <p:nvPr/>
        </p:nvSpPr>
        <p:spPr>
          <a:xfrm>
            <a:off x="4008575" y="433500"/>
            <a:ext cx="235600" cy="243225"/>
          </a:xfrm>
          <a:custGeom>
            <a:rect b="b" l="l" r="r" t="t"/>
            <a:pathLst>
              <a:path extrusionOk="0" h="9729" w="9424">
                <a:moveTo>
                  <a:pt x="7599" y="0"/>
                </a:moveTo>
                <a:lnTo>
                  <a:pt x="7599" y="0"/>
                </a:lnTo>
                <a:cubicBezTo>
                  <a:pt x="3678" y="1034"/>
                  <a:pt x="1247" y="4864"/>
                  <a:pt x="0" y="8906"/>
                </a:cubicBezTo>
                <a:cubicBezTo>
                  <a:pt x="945" y="9459"/>
                  <a:pt x="1987" y="9729"/>
                  <a:pt x="3018" y="9729"/>
                </a:cubicBezTo>
                <a:cubicBezTo>
                  <a:pt x="4707" y="9729"/>
                  <a:pt x="6369" y="9007"/>
                  <a:pt x="7538" y="7630"/>
                </a:cubicBezTo>
                <a:cubicBezTo>
                  <a:pt x="9393" y="5441"/>
                  <a:pt x="9423" y="2219"/>
                  <a:pt x="75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0"/>
          <p:cNvSpPr/>
          <p:nvPr/>
        </p:nvSpPr>
        <p:spPr>
          <a:xfrm>
            <a:off x="1052313" y="4428438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0"/>
          <p:cNvSpPr/>
          <p:nvPr/>
        </p:nvSpPr>
        <p:spPr>
          <a:xfrm>
            <a:off x="2802700" y="20920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0"/>
          <p:cNvSpPr/>
          <p:nvPr/>
        </p:nvSpPr>
        <p:spPr>
          <a:xfrm>
            <a:off x="2066800" y="384767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0"/>
          <p:cNvSpPr txBox="1"/>
          <p:nvPr>
            <p:ph idx="1" type="subTitle"/>
          </p:nvPr>
        </p:nvSpPr>
        <p:spPr>
          <a:xfrm>
            <a:off x="672550" y="1850875"/>
            <a:ext cx="2077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2" name="Google Shape;952;p30"/>
          <p:cNvSpPr txBox="1"/>
          <p:nvPr>
            <p:ph hasCustomPrompt="1" type="title"/>
          </p:nvPr>
        </p:nvSpPr>
        <p:spPr>
          <a:xfrm>
            <a:off x="672625" y="1047800"/>
            <a:ext cx="20778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7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3" name="Google Shape;953;p30"/>
          <p:cNvSpPr txBox="1"/>
          <p:nvPr>
            <p:ph idx="2" type="subTitle"/>
          </p:nvPr>
        </p:nvSpPr>
        <p:spPr>
          <a:xfrm>
            <a:off x="3539200" y="3322025"/>
            <a:ext cx="2077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4" name="Google Shape;954;p30"/>
          <p:cNvSpPr txBox="1"/>
          <p:nvPr>
            <p:ph hasCustomPrompt="1" idx="3" type="title"/>
          </p:nvPr>
        </p:nvSpPr>
        <p:spPr>
          <a:xfrm>
            <a:off x="3539100" y="2518950"/>
            <a:ext cx="20778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7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5" name="Google Shape;955;p30"/>
          <p:cNvSpPr txBox="1"/>
          <p:nvPr>
            <p:ph idx="4" type="subTitle"/>
          </p:nvPr>
        </p:nvSpPr>
        <p:spPr>
          <a:xfrm>
            <a:off x="6405850" y="1859500"/>
            <a:ext cx="2077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6" name="Google Shape;956;p30"/>
          <p:cNvSpPr txBox="1"/>
          <p:nvPr>
            <p:ph hasCustomPrompt="1" idx="5" type="title"/>
          </p:nvPr>
        </p:nvSpPr>
        <p:spPr>
          <a:xfrm>
            <a:off x="6405850" y="1047800"/>
            <a:ext cx="20775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7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712350" y="338455"/>
            <a:ext cx="77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" type="subTitle"/>
          </p:nvPr>
        </p:nvSpPr>
        <p:spPr>
          <a:xfrm>
            <a:off x="709875" y="1232824"/>
            <a:ext cx="7719300" cy="3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3" name="Google Shape;93;p4"/>
          <p:cNvSpPr/>
          <p:nvPr/>
        </p:nvSpPr>
        <p:spPr>
          <a:xfrm>
            <a:off x="8901213" y="11692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171248" y="1644144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8574700" y="2655414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351375" y="508863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585100" y="238625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 rot="10800000">
            <a:off x="8868125" y="0"/>
            <a:ext cx="275875" cy="238625"/>
          </a:xfrm>
          <a:custGeom>
            <a:rect b="b" l="l" r="r" t="t"/>
            <a:pathLst>
              <a:path extrusionOk="0" h="9545" w="11035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5" y="9544"/>
                </a:lnTo>
                <a:lnTo>
                  <a:pt x="8269" y="4772"/>
                </a:lnTo>
                <a:lnTo>
                  <a:pt x="5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 rot="10800000">
            <a:off x="8602925" y="0"/>
            <a:ext cx="275100" cy="238625"/>
          </a:xfrm>
          <a:custGeom>
            <a:rect b="b" l="l" r="r" t="t"/>
            <a:pathLst>
              <a:path extrusionOk="0" h="9545" w="11004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 rot="10800000">
            <a:off x="8336950" y="0"/>
            <a:ext cx="275875" cy="238625"/>
          </a:xfrm>
          <a:custGeom>
            <a:rect b="b" l="l" r="r" t="t"/>
            <a:pathLst>
              <a:path extrusionOk="0" h="9545" w="11035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 rot="-5400000">
            <a:off x="8360613" y="3898463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 rot="-5400000">
            <a:off x="8512525" y="3898463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240450" y="4749125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noFill/>
          <a:ln cap="flat" cmpd="sng" w="71425">
            <a:solidFill>
              <a:schemeClr val="accen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1_1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1"/>
          <p:cNvSpPr/>
          <p:nvPr/>
        </p:nvSpPr>
        <p:spPr>
          <a:xfrm rot="10800000">
            <a:off x="4265375" y="390613"/>
            <a:ext cx="613250" cy="360225"/>
          </a:xfrm>
          <a:custGeom>
            <a:rect b="b" l="l" r="r" t="t"/>
            <a:pathLst>
              <a:path extrusionOk="0" h="14409" w="24530">
                <a:moveTo>
                  <a:pt x="12280" y="1"/>
                </a:moveTo>
                <a:cubicBezTo>
                  <a:pt x="5502" y="31"/>
                  <a:pt x="31" y="5502"/>
                  <a:pt x="0" y="12281"/>
                </a:cubicBezTo>
                <a:cubicBezTo>
                  <a:pt x="0" y="13010"/>
                  <a:pt x="61" y="13709"/>
                  <a:pt x="183" y="14408"/>
                </a:cubicBezTo>
                <a:lnTo>
                  <a:pt x="24347" y="14408"/>
                </a:lnTo>
                <a:cubicBezTo>
                  <a:pt x="24469" y="13709"/>
                  <a:pt x="24529" y="13010"/>
                  <a:pt x="24529" y="12281"/>
                </a:cubicBezTo>
                <a:cubicBezTo>
                  <a:pt x="24529" y="5502"/>
                  <a:pt x="19028" y="31"/>
                  <a:pt x="122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1"/>
          <p:cNvSpPr/>
          <p:nvPr/>
        </p:nvSpPr>
        <p:spPr>
          <a:xfrm>
            <a:off x="4211813" y="537650"/>
            <a:ext cx="724950" cy="660650"/>
          </a:xfrm>
          <a:custGeom>
            <a:rect b="b" l="l" r="r" t="t"/>
            <a:pathLst>
              <a:path extrusionOk="0" h="26426" w="28998">
                <a:moveTo>
                  <a:pt x="14488" y="0"/>
                </a:moveTo>
                <a:cubicBezTo>
                  <a:pt x="11103" y="0"/>
                  <a:pt x="7721" y="1284"/>
                  <a:pt x="5137" y="3853"/>
                </a:cubicBezTo>
                <a:cubicBezTo>
                  <a:pt x="0" y="9020"/>
                  <a:pt x="0" y="17379"/>
                  <a:pt x="5137" y="22546"/>
                </a:cubicBezTo>
                <a:cubicBezTo>
                  <a:pt x="7725" y="25133"/>
                  <a:pt x="11112" y="26425"/>
                  <a:pt x="14503" y="26425"/>
                </a:cubicBezTo>
                <a:cubicBezTo>
                  <a:pt x="17883" y="26425"/>
                  <a:pt x="21266" y="25141"/>
                  <a:pt x="23861" y="22576"/>
                </a:cubicBezTo>
                <a:cubicBezTo>
                  <a:pt x="28998" y="17379"/>
                  <a:pt x="28998" y="9020"/>
                  <a:pt x="23861" y="3853"/>
                </a:cubicBezTo>
                <a:cubicBezTo>
                  <a:pt x="21262" y="1284"/>
                  <a:pt x="17873" y="0"/>
                  <a:pt x="144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1"/>
          <p:cNvSpPr/>
          <p:nvPr/>
        </p:nvSpPr>
        <p:spPr>
          <a:xfrm>
            <a:off x="2143674" y="1279037"/>
            <a:ext cx="6160234" cy="3363909"/>
          </a:xfrm>
          <a:custGeom>
            <a:rect b="b" l="l" r="r" t="t"/>
            <a:pathLst>
              <a:path extrusionOk="0" h="45138" w="64500">
                <a:moveTo>
                  <a:pt x="0" y="0"/>
                </a:moveTo>
                <a:lnTo>
                  <a:pt x="0" y="45137"/>
                </a:lnTo>
                <a:lnTo>
                  <a:pt x="64500" y="45137"/>
                </a:lnTo>
                <a:lnTo>
                  <a:pt x="64500" y="0"/>
                </a:ln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1"/>
          <p:cNvSpPr/>
          <p:nvPr/>
        </p:nvSpPr>
        <p:spPr>
          <a:xfrm>
            <a:off x="1947582" y="1076731"/>
            <a:ext cx="6163194" cy="3363984"/>
          </a:xfrm>
          <a:custGeom>
            <a:rect b="b" l="l" r="r" t="t"/>
            <a:pathLst>
              <a:path extrusionOk="0" h="45139" w="64531">
                <a:moveTo>
                  <a:pt x="0" y="1"/>
                </a:moveTo>
                <a:lnTo>
                  <a:pt x="0" y="45138"/>
                </a:lnTo>
                <a:lnTo>
                  <a:pt x="64530" y="45138"/>
                </a:lnTo>
                <a:lnTo>
                  <a:pt x="6453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1"/>
          <p:cNvSpPr/>
          <p:nvPr/>
        </p:nvSpPr>
        <p:spPr>
          <a:xfrm>
            <a:off x="1240128" y="903359"/>
            <a:ext cx="6668334" cy="3336782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1"/>
          <p:cNvSpPr txBox="1"/>
          <p:nvPr>
            <p:ph type="title"/>
          </p:nvPr>
        </p:nvSpPr>
        <p:spPr>
          <a:xfrm>
            <a:off x="2086525" y="873240"/>
            <a:ext cx="49710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64" name="Google Shape;964;p31"/>
          <p:cNvSpPr txBox="1"/>
          <p:nvPr>
            <p:ph idx="1" type="subTitle"/>
          </p:nvPr>
        </p:nvSpPr>
        <p:spPr>
          <a:xfrm>
            <a:off x="2399575" y="2337575"/>
            <a:ext cx="43449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5" name="Google Shape;965;p31"/>
          <p:cNvSpPr txBox="1"/>
          <p:nvPr/>
        </p:nvSpPr>
        <p:spPr>
          <a:xfrm>
            <a:off x="2092650" y="3291399"/>
            <a:ext cx="495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6" name="Google Shape;966;p31"/>
          <p:cNvSpPr/>
          <p:nvPr/>
        </p:nvSpPr>
        <p:spPr>
          <a:xfrm>
            <a:off x="448675" y="2805513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1"/>
          <p:cNvSpPr/>
          <p:nvPr/>
        </p:nvSpPr>
        <p:spPr>
          <a:xfrm>
            <a:off x="60100" y="1884927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1"/>
          <p:cNvSpPr/>
          <p:nvPr/>
        </p:nvSpPr>
        <p:spPr>
          <a:xfrm>
            <a:off x="295738" y="4114627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1"/>
          <p:cNvSpPr/>
          <p:nvPr/>
        </p:nvSpPr>
        <p:spPr>
          <a:xfrm>
            <a:off x="523375" y="1159200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1"/>
          <p:cNvSpPr/>
          <p:nvPr/>
        </p:nvSpPr>
        <p:spPr>
          <a:xfrm>
            <a:off x="321100" y="4713150"/>
            <a:ext cx="784250" cy="107175"/>
          </a:xfrm>
          <a:custGeom>
            <a:rect b="b" l="l" r="r" t="t"/>
            <a:pathLst>
              <a:path extrusionOk="0" fill="none" h="4287" w="3137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noFill/>
          <a:ln cap="flat" cmpd="sng" w="2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1"/>
          <p:cNvSpPr/>
          <p:nvPr/>
        </p:nvSpPr>
        <p:spPr>
          <a:xfrm>
            <a:off x="321100" y="4846125"/>
            <a:ext cx="784250" cy="106400"/>
          </a:xfrm>
          <a:custGeom>
            <a:rect b="b" l="l" r="r" t="t"/>
            <a:pathLst>
              <a:path extrusionOk="0" fill="none" h="4256" w="3137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noFill/>
          <a:ln cap="flat" cmpd="sng" w="2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1"/>
          <p:cNvSpPr/>
          <p:nvPr/>
        </p:nvSpPr>
        <p:spPr>
          <a:xfrm>
            <a:off x="1143055" y="212900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1"/>
          <p:cNvSpPr/>
          <p:nvPr/>
        </p:nvSpPr>
        <p:spPr>
          <a:xfrm>
            <a:off x="2124323" y="479969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1"/>
          <p:cNvSpPr/>
          <p:nvPr/>
        </p:nvSpPr>
        <p:spPr>
          <a:xfrm>
            <a:off x="8623800" y="3739075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1"/>
          <p:cNvSpPr/>
          <p:nvPr/>
        </p:nvSpPr>
        <p:spPr>
          <a:xfrm>
            <a:off x="8388300" y="390625"/>
            <a:ext cx="326775" cy="297700"/>
          </a:xfrm>
          <a:custGeom>
            <a:rect b="b" l="l" r="r" t="t"/>
            <a:pathLst>
              <a:path extrusionOk="0" h="11908" w="13071">
                <a:moveTo>
                  <a:pt x="6539" y="0"/>
                </a:moveTo>
                <a:cubicBezTo>
                  <a:pt x="5015" y="0"/>
                  <a:pt x="3496" y="585"/>
                  <a:pt x="2341" y="1756"/>
                </a:cubicBezTo>
                <a:cubicBezTo>
                  <a:pt x="0" y="4066"/>
                  <a:pt x="0" y="7835"/>
                  <a:pt x="2341" y="10175"/>
                </a:cubicBezTo>
                <a:cubicBezTo>
                  <a:pt x="3496" y="11330"/>
                  <a:pt x="5015" y="11908"/>
                  <a:pt x="6539" y="11908"/>
                </a:cubicBezTo>
                <a:cubicBezTo>
                  <a:pt x="8063" y="11908"/>
                  <a:pt x="9590" y="11330"/>
                  <a:pt x="10760" y="10175"/>
                </a:cubicBezTo>
                <a:cubicBezTo>
                  <a:pt x="13070" y="7835"/>
                  <a:pt x="13070" y="4066"/>
                  <a:pt x="10760" y="1756"/>
                </a:cubicBezTo>
                <a:cubicBezTo>
                  <a:pt x="9590" y="585"/>
                  <a:pt x="8063" y="0"/>
                  <a:pt x="6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1"/>
          <p:cNvSpPr/>
          <p:nvPr/>
        </p:nvSpPr>
        <p:spPr>
          <a:xfrm>
            <a:off x="6967605" y="212900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1"/>
          <p:cNvSpPr/>
          <p:nvPr/>
        </p:nvSpPr>
        <p:spPr>
          <a:xfrm>
            <a:off x="8839080" y="1301450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1"/>
          <p:cNvSpPr/>
          <p:nvPr/>
        </p:nvSpPr>
        <p:spPr>
          <a:xfrm>
            <a:off x="8747555" y="479342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1"/>
          <p:cNvSpPr/>
          <p:nvPr/>
        </p:nvSpPr>
        <p:spPr>
          <a:xfrm>
            <a:off x="5569650" y="4826563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1"/>
          <p:cNvSpPr/>
          <p:nvPr/>
        </p:nvSpPr>
        <p:spPr>
          <a:xfrm>
            <a:off x="2599955" y="481252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AND_BODY_1_1_1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32"/>
          <p:cNvGrpSpPr/>
          <p:nvPr/>
        </p:nvGrpSpPr>
        <p:grpSpPr>
          <a:xfrm>
            <a:off x="8911250" y="3807188"/>
            <a:ext cx="238625" cy="1067675"/>
            <a:chOff x="8911250" y="3807188"/>
            <a:chExt cx="238625" cy="1067675"/>
          </a:xfrm>
        </p:grpSpPr>
        <p:sp>
          <p:nvSpPr>
            <p:cNvPr id="983" name="Google Shape;983;p32"/>
            <p:cNvSpPr/>
            <p:nvPr/>
          </p:nvSpPr>
          <p:spPr>
            <a:xfrm rot="-5400000">
              <a:off x="8892638" y="4617625"/>
              <a:ext cx="275850" cy="238625"/>
            </a:xfrm>
            <a:custGeom>
              <a:rect b="b" l="l" r="r" t="t"/>
              <a:pathLst>
                <a:path extrusionOk="0" h="9545" w="11034">
                  <a:moveTo>
                    <a:pt x="5532" y="0"/>
                  </a:moveTo>
                  <a:lnTo>
                    <a:pt x="2766" y="4772"/>
                  </a:lnTo>
                  <a:lnTo>
                    <a:pt x="0" y="9544"/>
                  </a:lnTo>
                  <a:lnTo>
                    <a:pt x="11034" y="9544"/>
                  </a:lnTo>
                  <a:lnTo>
                    <a:pt x="8268" y="4772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 rot="-5400000">
              <a:off x="8893013" y="4356600"/>
              <a:ext cx="275100" cy="238625"/>
            </a:xfrm>
            <a:custGeom>
              <a:rect b="b" l="l" r="r" t="t"/>
              <a:pathLst>
                <a:path extrusionOk="0" h="9545" w="11004">
                  <a:moveTo>
                    <a:pt x="5502" y="0"/>
                  </a:moveTo>
                  <a:lnTo>
                    <a:pt x="2736" y="4772"/>
                  </a:lnTo>
                  <a:lnTo>
                    <a:pt x="0" y="9544"/>
                  </a:lnTo>
                  <a:lnTo>
                    <a:pt x="11003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 rot="-5400000">
              <a:off x="8892638" y="4091025"/>
              <a:ext cx="275850" cy="238625"/>
            </a:xfrm>
            <a:custGeom>
              <a:rect b="b" l="l" r="r" t="t"/>
              <a:pathLst>
                <a:path extrusionOk="0" h="9545" w="11034">
                  <a:moveTo>
                    <a:pt x="5502" y="0"/>
                  </a:moveTo>
                  <a:lnTo>
                    <a:pt x="2766" y="4772"/>
                  </a:lnTo>
                  <a:lnTo>
                    <a:pt x="0" y="9544"/>
                  </a:lnTo>
                  <a:lnTo>
                    <a:pt x="11034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 rot="-5400000">
              <a:off x="8893000" y="3825438"/>
              <a:ext cx="275125" cy="238625"/>
            </a:xfrm>
            <a:custGeom>
              <a:rect b="b" l="l" r="r" t="t"/>
              <a:pathLst>
                <a:path extrusionOk="0" h="9545" w="11005">
                  <a:moveTo>
                    <a:pt x="5502" y="0"/>
                  </a:moveTo>
                  <a:lnTo>
                    <a:pt x="2736" y="4772"/>
                  </a:lnTo>
                  <a:lnTo>
                    <a:pt x="1" y="9544"/>
                  </a:lnTo>
                  <a:lnTo>
                    <a:pt x="11004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32"/>
          <p:cNvSpPr/>
          <p:nvPr/>
        </p:nvSpPr>
        <p:spPr>
          <a:xfrm flipH="1">
            <a:off x="2803987" y="1476413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2"/>
          <p:cNvSpPr/>
          <p:nvPr/>
        </p:nvSpPr>
        <p:spPr>
          <a:xfrm flipH="1">
            <a:off x="2967887" y="1323838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9" name="Google Shape;989;p32"/>
          <p:cNvGrpSpPr/>
          <p:nvPr/>
        </p:nvGrpSpPr>
        <p:grpSpPr>
          <a:xfrm>
            <a:off x="8463775" y="321138"/>
            <a:ext cx="327550" cy="326775"/>
            <a:chOff x="1559075" y="1307663"/>
            <a:chExt cx="327550" cy="326775"/>
          </a:xfrm>
        </p:grpSpPr>
        <p:sp>
          <p:nvSpPr>
            <p:cNvPr id="990" name="Google Shape;990;p32"/>
            <p:cNvSpPr/>
            <p:nvPr/>
          </p:nvSpPr>
          <p:spPr>
            <a:xfrm>
              <a:off x="1559075" y="1311463"/>
              <a:ext cx="327550" cy="319175"/>
            </a:xfrm>
            <a:custGeom>
              <a:rect b="b" l="l" r="r" t="t"/>
              <a:pathLst>
                <a:path extrusionOk="0" h="12767" w="13102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563250" y="1307663"/>
              <a:ext cx="319200" cy="326775"/>
            </a:xfrm>
            <a:custGeom>
              <a:rect b="b" l="l" r="r" t="t"/>
              <a:pathLst>
                <a:path extrusionOk="0" h="13071" w="12768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32"/>
          <p:cNvSpPr/>
          <p:nvPr/>
        </p:nvSpPr>
        <p:spPr>
          <a:xfrm>
            <a:off x="537730" y="34752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2"/>
          <p:cNvSpPr/>
          <p:nvPr/>
        </p:nvSpPr>
        <p:spPr>
          <a:xfrm>
            <a:off x="302725" y="1796813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2"/>
          <p:cNvSpPr/>
          <p:nvPr/>
        </p:nvSpPr>
        <p:spPr>
          <a:xfrm>
            <a:off x="406888" y="4233000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2"/>
          <p:cNvSpPr/>
          <p:nvPr/>
        </p:nvSpPr>
        <p:spPr>
          <a:xfrm>
            <a:off x="8682450" y="3079750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2"/>
          <p:cNvSpPr/>
          <p:nvPr/>
        </p:nvSpPr>
        <p:spPr>
          <a:xfrm>
            <a:off x="1536688" y="4608564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2"/>
          <p:cNvSpPr/>
          <p:nvPr/>
        </p:nvSpPr>
        <p:spPr>
          <a:xfrm>
            <a:off x="4148250" y="4812214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2"/>
          <p:cNvSpPr/>
          <p:nvPr/>
        </p:nvSpPr>
        <p:spPr>
          <a:xfrm>
            <a:off x="392825" y="3142564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2"/>
          <p:cNvSpPr/>
          <p:nvPr/>
        </p:nvSpPr>
        <p:spPr>
          <a:xfrm>
            <a:off x="7243650" y="2602964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2"/>
          <p:cNvSpPr/>
          <p:nvPr/>
        </p:nvSpPr>
        <p:spPr>
          <a:xfrm>
            <a:off x="4263950" y="247189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2"/>
          <p:cNvSpPr/>
          <p:nvPr/>
        </p:nvSpPr>
        <p:spPr>
          <a:xfrm>
            <a:off x="6698075" y="4608552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2"/>
          <p:cNvSpPr/>
          <p:nvPr/>
        </p:nvSpPr>
        <p:spPr>
          <a:xfrm>
            <a:off x="1985763" y="1834375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2"/>
          <p:cNvSpPr/>
          <p:nvPr/>
        </p:nvSpPr>
        <p:spPr>
          <a:xfrm>
            <a:off x="1660863" y="1970575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AND_TWO_COLUMNS_1_4_1_2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3"/>
          <p:cNvSpPr/>
          <p:nvPr/>
        </p:nvSpPr>
        <p:spPr>
          <a:xfrm>
            <a:off x="8430775" y="587213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3"/>
          <p:cNvSpPr/>
          <p:nvPr/>
        </p:nvSpPr>
        <p:spPr>
          <a:xfrm>
            <a:off x="8937813" y="16634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7" name="Google Shape;1007;p33"/>
          <p:cNvGrpSpPr/>
          <p:nvPr/>
        </p:nvGrpSpPr>
        <p:grpSpPr>
          <a:xfrm>
            <a:off x="406600" y="223363"/>
            <a:ext cx="613250" cy="584625"/>
            <a:chOff x="406600" y="223363"/>
            <a:chExt cx="613250" cy="584625"/>
          </a:xfrm>
        </p:grpSpPr>
        <p:sp>
          <p:nvSpPr>
            <p:cNvPr id="1008" name="Google Shape;1008;p33"/>
            <p:cNvSpPr/>
            <p:nvPr/>
          </p:nvSpPr>
          <p:spPr>
            <a:xfrm rot="10800000">
              <a:off x="406600" y="447763"/>
              <a:ext cx="613250" cy="360225"/>
            </a:xfrm>
            <a:custGeom>
              <a:rect b="b" l="l" r="r" t="t"/>
              <a:pathLst>
                <a:path extrusionOk="0" h="14409" w="24530">
                  <a:moveTo>
                    <a:pt x="12280" y="1"/>
                  </a:moveTo>
                  <a:cubicBezTo>
                    <a:pt x="5502" y="31"/>
                    <a:pt x="31" y="5502"/>
                    <a:pt x="0" y="12281"/>
                  </a:cubicBezTo>
                  <a:cubicBezTo>
                    <a:pt x="0" y="13010"/>
                    <a:pt x="61" y="13709"/>
                    <a:pt x="183" y="14408"/>
                  </a:cubicBezTo>
                  <a:lnTo>
                    <a:pt x="24347" y="14408"/>
                  </a:lnTo>
                  <a:cubicBezTo>
                    <a:pt x="24469" y="13709"/>
                    <a:pt x="24529" y="13010"/>
                    <a:pt x="24529" y="12281"/>
                  </a:cubicBezTo>
                  <a:cubicBezTo>
                    <a:pt x="24529" y="5502"/>
                    <a:pt x="19028" y="3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 rot="10800000">
              <a:off x="513750" y="223363"/>
              <a:ext cx="379975" cy="379950"/>
            </a:xfrm>
            <a:custGeom>
              <a:rect b="b" l="l" r="r" t="t"/>
              <a:pathLst>
                <a:path extrusionOk="0" h="15198" w="15199">
                  <a:moveTo>
                    <a:pt x="7600" y="0"/>
                  </a:moveTo>
                  <a:cubicBezTo>
                    <a:pt x="3405" y="0"/>
                    <a:pt x="1" y="3404"/>
                    <a:pt x="1" y="7599"/>
                  </a:cubicBezTo>
                  <a:cubicBezTo>
                    <a:pt x="1" y="11794"/>
                    <a:pt x="3405" y="15198"/>
                    <a:pt x="7600" y="15198"/>
                  </a:cubicBezTo>
                  <a:cubicBezTo>
                    <a:pt x="11794" y="15198"/>
                    <a:pt x="15199" y="11794"/>
                    <a:pt x="15199" y="7599"/>
                  </a:cubicBezTo>
                  <a:cubicBezTo>
                    <a:pt x="15199" y="3404"/>
                    <a:pt x="11794" y="0"/>
                    <a:pt x="7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537730" y="347525"/>
              <a:ext cx="179375" cy="180125"/>
            </a:xfrm>
            <a:custGeom>
              <a:rect b="b" l="l" r="r" t="t"/>
              <a:pathLst>
                <a:path extrusionOk="0" h="7205" w="7175">
                  <a:moveTo>
                    <a:pt x="3588" y="0"/>
                  </a:moveTo>
                  <a:lnTo>
                    <a:pt x="2311" y="2341"/>
                  </a:lnTo>
                  <a:lnTo>
                    <a:pt x="1" y="3587"/>
                  </a:lnTo>
                  <a:lnTo>
                    <a:pt x="2311" y="4864"/>
                  </a:lnTo>
                  <a:lnTo>
                    <a:pt x="3588" y="7204"/>
                  </a:lnTo>
                  <a:lnTo>
                    <a:pt x="4864" y="4864"/>
                  </a:lnTo>
                  <a:lnTo>
                    <a:pt x="7174" y="3587"/>
                  </a:lnTo>
                  <a:lnTo>
                    <a:pt x="4864" y="2341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" name="Google Shape;1011;p33"/>
          <p:cNvSpPr/>
          <p:nvPr/>
        </p:nvSpPr>
        <p:spPr>
          <a:xfrm>
            <a:off x="8436798" y="4609694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3"/>
          <p:cNvSpPr/>
          <p:nvPr/>
        </p:nvSpPr>
        <p:spPr>
          <a:xfrm>
            <a:off x="3572600" y="905675"/>
            <a:ext cx="784250" cy="107175"/>
          </a:xfrm>
          <a:custGeom>
            <a:rect b="b" l="l" r="r" t="t"/>
            <a:pathLst>
              <a:path extrusionOk="0" fill="none" h="4287" w="3137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noFill/>
          <a:ln cap="flat" cmpd="sng" w="2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3"/>
          <p:cNvSpPr/>
          <p:nvPr/>
        </p:nvSpPr>
        <p:spPr>
          <a:xfrm>
            <a:off x="3572600" y="1038650"/>
            <a:ext cx="784250" cy="106400"/>
          </a:xfrm>
          <a:custGeom>
            <a:rect b="b" l="l" r="r" t="t"/>
            <a:pathLst>
              <a:path extrusionOk="0" fill="none" h="4256" w="3137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noFill/>
          <a:ln cap="flat" cmpd="sng" w="2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3"/>
          <p:cNvSpPr/>
          <p:nvPr/>
        </p:nvSpPr>
        <p:spPr>
          <a:xfrm>
            <a:off x="2665750" y="237500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3"/>
          <p:cNvSpPr/>
          <p:nvPr/>
        </p:nvSpPr>
        <p:spPr>
          <a:xfrm>
            <a:off x="3502875" y="4429589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3"/>
          <p:cNvSpPr/>
          <p:nvPr/>
        </p:nvSpPr>
        <p:spPr>
          <a:xfrm>
            <a:off x="8340713" y="2568439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7" name="Google Shape;1017;p33"/>
          <p:cNvGrpSpPr/>
          <p:nvPr/>
        </p:nvGrpSpPr>
        <p:grpSpPr>
          <a:xfrm>
            <a:off x="6918663" y="1219025"/>
            <a:ext cx="776650" cy="764450"/>
            <a:chOff x="6918663" y="1219025"/>
            <a:chExt cx="776650" cy="764450"/>
          </a:xfrm>
        </p:grpSpPr>
        <p:sp>
          <p:nvSpPr>
            <p:cNvPr id="1018" name="Google Shape;1018;p33"/>
            <p:cNvSpPr/>
            <p:nvPr/>
          </p:nvSpPr>
          <p:spPr>
            <a:xfrm>
              <a:off x="6918663" y="1219025"/>
              <a:ext cx="776650" cy="764450"/>
            </a:xfrm>
            <a:custGeom>
              <a:rect b="b" l="l" r="r" t="t"/>
              <a:pathLst>
                <a:path extrusionOk="0" h="30578" w="31066">
                  <a:moveTo>
                    <a:pt x="10153" y="0"/>
                  </a:moveTo>
                  <a:lnTo>
                    <a:pt x="10457" y="8754"/>
                  </a:lnTo>
                  <a:lnTo>
                    <a:pt x="1885" y="6930"/>
                  </a:lnTo>
                  <a:lnTo>
                    <a:pt x="7782" y="13435"/>
                  </a:lnTo>
                  <a:lnTo>
                    <a:pt x="1" y="17538"/>
                  </a:lnTo>
                  <a:lnTo>
                    <a:pt x="8694" y="18754"/>
                  </a:lnTo>
                  <a:lnTo>
                    <a:pt x="5411" y="26870"/>
                  </a:lnTo>
                  <a:lnTo>
                    <a:pt x="5411" y="26870"/>
                  </a:lnTo>
                  <a:lnTo>
                    <a:pt x="12828" y="22219"/>
                  </a:lnTo>
                  <a:lnTo>
                    <a:pt x="15533" y="30578"/>
                  </a:lnTo>
                  <a:lnTo>
                    <a:pt x="18238" y="22219"/>
                  </a:lnTo>
                  <a:lnTo>
                    <a:pt x="25655" y="26870"/>
                  </a:lnTo>
                  <a:lnTo>
                    <a:pt x="22372" y="18754"/>
                  </a:lnTo>
                  <a:lnTo>
                    <a:pt x="31065" y="17538"/>
                  </a:lnTo>
                  <a:lnTo>
                    <a:pt x="23284" y="13435"/>
                  </a:lnTo>
                  <a:lnTo>
                    <a:pt x="29180" y="6930"/>
                  </a:lnTo>
                  <a:lnTo>
                    <a:pt x="29180" y="6930"/>
                  </a:lnTo>
                  <a:lnTo>
                    <a:pt x="20609" y="8754"/>
                  </a:lnTo>
                  <a:lnTo>
                    <a:pt x="20913" y="0"/>
                  </a:lnTo>
                  <a:lnTo>
                    <a:pt x="15533" y="6930"/>
                  </a:lnTo>
                  <a:lnTo>
                    <a:pt x="10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9" name="Google Shape;1019;p33"/>
            <p:cNvGrpSpPr/>
            <p:nvPr/>
          </p:nvGrpSpPr>
          <p:grpSpPr>
            <a:xfrm>
              <a:off x="7143613" y="1452375"/>
              <a:ext cx="326775" cy="297750"/>
              <a:chOff x="12571363" y="-2635150"/>
              <a:chExt cx="326775" cy="297750"/>
            </a:xfrm>
          </p:grpSpPr>
          <p:sp>
            <p:nvSpPr>
              <p:cNvPr id="1020" name="Google Shape;1020;p33"/>
              <p:cNvSpPr/>
              <p:nvPr/>
            </p:nvSpPr>
            <p:spPr>
              <a:xfrm>
                <a:off x="12571363" y="-2635150"/>
                <a:ext cx="326775" cy="297700"/>
              </a:xfrm>
              <a:custGeom>
                <a:rect b="b" l="l" r="r" t="t"/>
                <a:pathLst>
                  <a:path extrusionOk="0" h="11908" w="13071">
                    <a:moveTo>
                      <a:pt x="6539" y="0"/>
                    </a:moveTo>
                    <a:cubicBezTo>
                      <a:pt x="5015" y="0"/>
                      <a:pt x="3496" y="585"/>
                      <a:pt x="2341" y="1756"/>
                    </a:cubicBezTo>
                    <a:cubicBezTo>
                      <a:pt x="0" y="4066"/>
                      <a:pt x="0" y="7835"/>
                      <a:pt x="2341" y="10175"/>
                    </a:cubicBezTo>
                    <a:cubicBezTo>
                      <a:pt x="3496" y="11330"/>
                      <a:pt x="5015" y="11908"/>
                      <a:pt x="6539" y="11908"/>
                    </a:cubicBezTo>
                    <a:cubicBezTo>
                      <a:pt x="8063" y="11908"/>
                      <a:pt x="9590" y="11330"/>
                      <a:pt x="10760" y="10175"/>
                    </a:cubicBezTo>
                    <a:cubicBezTo>
                      <a:pt x="13070" y="7835"/>
                      <a:pt x="13070" y="4066"/>
                      <a:pt x="10760" y="1756"/>
                    </a:cubicBezTo>
                    <a:cubicBezTo>
                      <a:pt x="9590" y="585"/>
                      <a:pt x="8063" y="0"/>
                      <a:pt x="6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12660263" y="-2580625"/>
                <a:ext cx="235600" cy="243225"/>
              </a:xfrm>
              <a:custGeom>
                <a:rect b="b" l="l" r="r" t="t"/>
                <a:pathLst>
                  <a:path extrusionOk="0" h="9729" w="9424">
                    <a:moveTo>
                      <a:pt x="7599" y="0"/>
                    </a:moveTo>
                    <a:lnTo>
                      <a:pt x="7599" y="0"/>
                    </a:lnTo>
                    <a:cubicBezTo>
                      <a:pt x="3678" y="1034"/>
                      <a:pt x="1247" y="4864"/>
                      <a:pt x="0" y="8906"/>
                    </a:cubicBezTo>
                    <a:cubicBezTo>
                      <a:pt x="945" y="9459"/>
                      <a:pt x="1987" y="9729"/>
                      <a:pt x="3018" y="9729"/>
                    </a:cubicBezTo>
                    <a:cubicBezTo>
                      <a:pt x="4707" y="9729"/>
                      <a:pt x="6369" y="9007"/>
                      <a:pt x="7538" y="7630"/>
                    </a:cubicBezTo>
                    <a:cubicBezTo>
                      <a:pt x="9393" y="5441"/>
                      <a:pt x="9423" y="2219"/>
                      <a:pt x="75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2" name="Google Shape;1022;p33"/>
          <p:cNvSpPr/>
          <p:nvPr/>
        </p:nvSpPr>
        <p:spPr>
          <a:xfrm>
            <a:off x="279625" y="246625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23" name="Google Shape;1023;p33"/>
          <p:cNvSpPr/>
          <p:nvPr/>
        </p:nvSpPr>
        <p:spPr>
          <a:xfrm>
            <a:off x="4826000" y="4816475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3"/>
          <p:cNvSpPr/>
          <p:nvPr/>
        </p:nvSpPr>
        <p:spPr>
          <a:xfrm>
            <a:off x="8764150" y="3557750"/>
            <a:ext cx="724950" cy="660650"/>
          </a:xfrm>
          <a:custGeom>
            <a:rect b="b" l="l" r="r" t="t"/>
            <a:pathLst>
              <a:path extrusionOk="0" h="26426" w="28998">
                <a:moveTo>
                  <a:pt x="14488" y="0"/>
                </a:moveTo>
                <a:cubicBezTo>
                  <a:pt x="11103" y="0"/>
                  <a:pt x="7721" y="1284"/>
                  <a:pt x="5137" y="3853"/>
                </a:cubicBezTo>
                <a:cubicBezTo>
                  <a:pt x="0" y="9020"/>
                  <a:pt x="0" y="17379"/>
                  <a:pt x="5137" y="22546"/>
                </a:cubicBezTo>
                <a:cubicBezTo>
                  <a:pt x="7725" y="25133"/>
                  <a:pt x="11112" y="26425"/>
                  <a:pt x="14503" y="26425"/>
                </a:cubicBezTo>
                <a:cubicBezTo>
                  <a:pt x="17883" y="26425"/>
                  <a:pt x="21266" y="25141"/>
                  <a:pt x="23861" y="22576"/>
                </a:cubicBezTo>
                <a:cubicBezTo>
                  <a:pt x="28998" y="17379"/>
                  <a:pt x="28998" y="9020"/>
                  <a:pt x="23861" y="3853"/>
                </a:cubicBezTo>
                <a:cubicBezTo>
                  <a:pt x="21262" y="1284"/>
                  <a:pt x="17873" y="0"/>
                  <a:pt x="144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3"/>
          <p:cNvSpPr/>
          <p:nvPr/>
        </p:nvSpPr>
        <p:spPr>
          <a:xfrm>
            <a:off x="5869213" y="127413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dk2"/>
          </a:solidFill>
          <a:ln cap="flat" cmpd="sng" w="71425">
            <a:solidFill>
              <a:srgbClr val="DD502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3"/>
          <p:cNvSpPr/>
          <p:nvPr/>
        </p:nvSpPr>
        <p:spPr>
          <a:xfrm>
            <a:off x="693050" y="1580363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3"/>
          <p:cNvSpPr/>
          <p:nvPr/>
        </p:nvSpPr>
        <p:spPr>
          <a:xfrm>
            <a:off x="226475" y="292250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3"/>
          <p:cNvSpPr/>
          <p:nvPr/>
        </p:nvSpPr>
        <p:spPr>
          <a:xfrm>
            <a:off x="1398963" y="832725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3"/>
          <p:cNvSpPr/>
          <p:nvPr/>
        </p:nvSpPr>
        <p:spPr>
          <a:xfrm>
            <a:off x="7643550" y="23257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0" name="Google Shape;1030;p33"/>
          <p:cNvGrpSpPr/>
          <p:nvPr/>
        </p:nvGrpSpPr>
        <p:grpSpPr>
          <a:xfrm>
            <a:off x="1071425" y="2878475"/>
            <a:ext cx="327550" cy="326775"/>
            <a:chOff x="6116225" y="4489700"/>
            <a:chExt cx="327550" cy="326775"/>
          </a:xfrm>
        </p:grpSpPr>
        <p:sp>
          <p:nvSpPr>
            <p:cNvPr id="1031" name="Google Shape;1031;p33"/>
            <p:cNvSpPr/>
            <p:nvPr/>
          </p:nvSpPr>
          <p:spPr>
            <a:xfrm>
              <a:off x="6116225" y="4493500"/>
              <a:ext cx="327550" cy="319175"/>
            </a:xfrm>
            <a:custGeom>
              <a:rect b="b" l="l" r="r" t="t"/>
              <a:pathLst>
                <a:path extrusionOk="0" h="12767" w="13102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6120775" y="4489700"/>
              <a:ext cx="319200" cy="326775"/>
            </a:xfrm>
            <a:custGeom>
              <a:rect b="b" l="l" r="r" t="t"/>
              <a:pathLst>
                <a:path extrusionOk="0" h="13071" w="12768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3" name="Google Shape;1033;p33"/>
          <p:cNvSpPr/>
          <p:nvPr/>
        </p:nvSpPr>
        <p:spPr>
          <a:xfrm>
            <a:off x="1198125" y="4143839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3"/>
          <p:cNvSpPr/>
          <p:nvPr/>
        </p:nvSpPr>
        <p:spPr>
          <a:xfrm>
            <a:off x="5937225" y="2941425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3"/>
          <p:cNvSpPr/>
          <p:nvPr/>
        </p:nvSpPr>
        <p:spPr>
          <a:xfrm>
            <a:off x="4625963" y="2123414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3"/>
          <p:cNvSpPr/>
          <p:nvPr/>
        </p:nvSpPr>
        <p:spPr>
          <a:xfrm>
            <a:off x="2485613" y="217870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3"/>
          <p:cNvSpPr/>
          <p:nvPr/>
        </p:nvSpPr>
        <p:spPr>
          <a:xfrm>
            <a:off x="3888725" y="2898025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38" name="Google Shape;1038;p33"/>
          <p:cNvSpPr/>
          <p:nvPr/>
        </p:nvSpPr>
        <p:spPr>
          <a:xfrm>
            <a:off x="5148323" y="3520619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3"/>
          <p:cNvSpPr/>
          <p:nvPr/>
        </p:nvSpPr>
        <p:spPr>
          <a:xfrm>
            <a:off x="6444723" y="4562844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3"/>
          <p:cNvSpPr/>
          <p:nvPr/>
        </p:nvSpPr>
        <p:spPr>
          <a:xfrm>
            <a:off x="5757088" y="111535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/>
          <p:nvPr/>
        </p:nvSpPr>
        <p:spPr>
          <a:xfrm>
            <a:off x="5261392" y="2535838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060077" y="2535838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5114515" y="2379784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4986590" y="2245471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913200" y="2379784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785275" y="2245471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5"/>
          <p:cNvGrpSpPr/>
          <p:nvPr/>
        </p:nvGrpSpPr>
        <p:grpSpPr>
          <a:xfrm>
            <a:off x="-12" y="0"/>
            <a:ext cx="238625" cy="1067675"/>
            <a:chOff x="-12" y="0"/>
            <a:chExt cx="238625" cy="1067675"/>
          </a:xfrm>
        </p:grpSpPr>
        <p:sp>
          <p:nvSpPr>
            <p:cNvPr id="112" name="Google Shape;112;p5"/>
            <p:cNvSpPr/>
            <p:nvPr/>
          </p:nvSpPr>
          <p:spPr>
            <a:xfrm rot="5400000">
              <a:off x="-18625" y="18613"/>
              <a:ext cx="275850" cy="238625"/>
            </a:xfrm>
            <a:custGeom>
              <a:rect b="b" l="l" r="r" t="t"/>
              <a:pathLst>
                <a:path extrusionOk="0" h="9545" w="11034">
                  <a:moveTo>
                    <a:pt x="5532" y="0"/>
                  </a:moveTo>
                  <a:lnTo>
                    <a:pt x="2766" y="4772"/>
                  </a:lnTo>
                  <a:lnTo>
                    <a:pt x="0" y="9544"/>
                  </a:lnTo>
                  <a:lnTo>
                    <a:pt x="11034" y="9544"/>
                  </a:lnTo>
                  <a:lnTo>
                    <a:pt x="8268" y="4772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 rot="5400000">
              <a:off x="-18250" y="279638"/>
              <a:ext cx="275100" cy="238625"/>
            </a:xfrm>
            <a:custGeom>
              <a:rect b="b" l="l" r="r" t="t"/>
              <a:pathLst>
                <a:path extrusionOk="0" h="9545" w="11004">
                  <a:moveTo>
                    <a:pt x="5502" y="0"/>
                  </a:moveTo>
                  <a:lnTo>
                    <a:pt x="2736" y="4772"/>
                  </a:lnTo>
                  <a:lnTo>
                    <a:pt x="0" y="9544"/>
                  </a:lnTo>
                  <a:lnTo>
                    <a:pt x="11003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 rot="5400000">
              <a:off x="-18625" y="545213"/>
              <a:ext cx="275850" cy="238625"/>
            </a:xfrm>
            <a:custGeom>
              <a:rect b="b" l="l" r="r" t="t"/>
              <a:pathLst>
                <a:path extrusionOk="0" h="9545" w="11034">
                  <a:moveTo>
                    <a:pt x="5502" y="0"/>
                  </a:moveTo>
                  <a:lnTo>
                    <a:pt x="2766" y="4772"/>
                  </a:lnTo>
                  <a:lnTo>
                    <a:pt x="0" y="9544"/>
                  </a:lnTo>
                  <a:lnTo>
                    <a:pt x="11034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 rot="5400000">
              <a:off x="-18262" y="810800"/>
              <a:ext cx="275125" cy="238625"/>
            </a:xfrm>
            <a:custGeom>
              <a:rect b="b" l="l" r="r" t="t"/>
              <a:pathLst>
                <a:path extrusionOk="0" h="9545" w="11005">
                  <a:moveTo>
                    <a:pt x="5502" y="0"/>
                  </a:moveTo>
                  <a:lnTo>
                    <a:pt x="2736" y="4772"/>
                  </a:lnTo>
                  <a:lnTo>
                    <a:pt x="1" y="9544"/>
                  </a:lnTo>
                  <a:lnTo>
                    <a:pt x="11004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5"/>
          <p:cNvSpPr/>
          <p:nvPr/>
        </p:nvSpPr>
        <p:spPr>
          <a:xfrm>
            <a:off x="7761975" y="2052250"/>
            <a:ext cx="318425" cy="318400"/>
          </a:xfrm>
          <a:custGeom>
            <a:rect b="b" l="l" r="r" t="t"/>
            <a:pathLst>
              <a:path extrusionOk="0" fill="none" h="12736" w="12737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7904825" y="2062125"/>
            <a:ext cx="317675" cy="317650"/>
          </a:xfrm>
          <a:custGeom>
            <a:rect b="b" l="l" r="r" t="t"/>
            <a:pathLst>
              <a:path extrusionOk="0" fill="none" h="12706" w="12707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559700" y="4286950"/>
            <a:ext cx="318425" cy="318400"/>
          </a:xfrm>
          <a:custGeom>
            <a:rect b="b" l="l" r="r" t="t"/>
            <a:pathLst>
              <a:path extrusionOk="0" fill="none" h="12736" w="12737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702550" y="4296825"/>
            <a:ext cx="317675" cy="317650"/>
          </a:xfrm>
          <a:custGeom>
            <a:rect b="b" l="l" r="r" t="t"/>
            <a:pathLst>
              <a:path extrusionOk="0" fill="none" h="12706" w="12707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8080400" y="554575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5763250" y="131420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5"/>
          <p:cNvGrpSpPr/>
          <p:nvPr/>
        </p:nvGrpSpPr>
        <p:grpSpPr>
          <a:xfrm>
            <a:off x="6191188" y="1224700"/>
            <a:ext cx="1069200" cy="1020775"/>
            <a:chOff x="6191188" y="1224700"/>
            <a:chExt cx="1069200" cy="1020775"/>
          </a:xfrm>
        </p:grpSpPr>
        <p:sp>
          <p:nvSpPr>
            <p:cNvPr id="123" name="Google Shape;123;p5"/>
            <p:cNvSpPr/>
            <p:nvPr/>
          </p:nvSpPr>
          <p:spPr>
            <a:xfrm>
              <a:off x="6363313" y="1224700"/>
              <a:ext cx="724918" cy="531501"/>
            </a:xfrm>
            <a:custGeom>
              <a:rect b="b" l="l" r="r" t="t"/>
              <a:pathLst>
                <a:path extrusionOk="0" h="31357" w="42768">
                  <a:moveTo>
                    <a:pt x="21810" y="1"/>
                  </a:moveTo>
                  <a:cubicBezTo>
                    <a:pt x="16405" y="1"/>
                    <a:pt x="11039" y="2094"/>
                    <a:pt x="6992" y="6159"/>
                  </a:cubicBezTo>
                  <a:cubicBezTo>
                    <a:pt x="4682" y="8469"/>
                    <a:pt x="2919" y="11265"/>
                    <a:pt x="1885" y="14335"/>
                  </a:cubicBezTo>
                  <a:cubicBezTo>
                    <a:pt x="1" y="19989"/>
                    <a:pt x="608" y="26190"/>
                    <a:pt x="3587" y="31357"/>
                  </a:cubicBezTo>
                  <a:lnTo>
                    <a:pt x="40001" y="31357"/>
                  </a:lnTo>
                  <a:cubicBezTo>
                    <a:pt x="41825" y="28196"/>
                    <a:pt x="42767" y="24609"/>
                    <a:pt x="42767" y="20992"/>
                  </a:cubicBezTo>
                  <a:cubicBezTo>
                    <a:pt x="42767" y="18256"/>
                    <a:pt x="42251" y="15551"/>
                    <a:pt x="41187" y="13028"/>
                  </a:cubicBezTo>
                  <a:cubicBezTo>
                    <a:pt x="39637" y="9259"/>
                    <a:pt x="37053" y="6037"/>
                    <a:pt x="33709" y="3727"/>
                  </a:cubicBezTo>
                  <a:cubicBezTo>
                    <a:pt x="30100" y="1225"/>
                    <a:pt x="25944" y="1"/>
                    <a:pt x="2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6191188" y="1461550"/>
              <a:ext cx="1069200" cy="783925"/>
            </a:xfrm>
            <a:custGeom>
              <a:rect b="b" l="l" r="r" t="t"/>
              <a:pathLst>
                <a:path extrusionOk="0" h="31357" w="42768">
                  <a:moveTo>
                    <a:pt x="21810" y="1"/>
                  </a:moveTo>
                  <a:cubicBezTo>
                    <a:pt x="16405" y="1"/>
                    <a:pt x="11039" y="2094"/>
                    <a:pt x="6992" y="6159"/>
                  </a:cubicBezTo>
                  <a:cubicBezTo>
                    <a:pt x="4682" y="8469"/>
                    <a:pt x="2919" y="11265"/>
                    <a:pt x="1885" y="14335"/>
                  </a:cubicBezTo>
                  <a:cubicBezTo>
                    <a:pt x="1" y="19989"/>
                    <a:pt x="608" y="26190"/>
                    <a:pt x="3587" y="31357"/>
                  </a:cubicBezTo>
                  <a:lnTo>
                    <a:pt x="40001" y="31357"/>
                  </a:lnTo>
                  <a:cubicBezTo>
                    <a:pt x="41825" y="28196"/>
                    <a:pt x="42767" y="24609"/>
                    <a:pt x="42767" y="20992"/>
                  </a:cubicBezTo>
                  <a:cubicBezTo>
                    <a:pt x="42767" y="18256"/>
                    <a:pt x="42251" y="15551"/>
                    <a:pt x="41187" y="13028"/>
                  </a:cubicBezTo>
                  <a:cubicBezTo>
                    <a:pt x="39637" y="9259"/>
                    <a:pt x="37053" y="6037"/>
                    <a:pt x="33709" y="3727"/>
                  </a:cubicBezTo>
                  <a:cubicBezTo>
                    <a:pt x="30100" y="1225"/>
                    <a:pt x="25944" y="1"/>
                    <a:pt x="2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6191188" y="1678575"/>
              <a:ext cx="1069200" cy="566900"/>
            </a:xfrm>
            <a:custGeom>
              <a:rect b="b" l="l" r="r" t="t"/>
              <a:pathLst>
                <a:path extrusionOk="0" h="22676" w="42768">
                  <a:moveTo>
                    <a:pt x="30275" y="1"/>
                  </a:moveTo>
                  <a:lnTo>
                    <a:pt x="29545" y="1764"/>
                  </a:lnTo>
                  <a:lnTo>
                    <a:pt x="22129" y="19880"/>
                  </a:lnTo>
                  <a:lnTo>
                    <a:pt x="16384" y="3861"/>
                  </a:lnTo>
                  <a:lnTo>
                    <a:pt x="15229" y="761"/>
                  </a:lnTo>
                  <a:lnTo>
                    <a:pt x="14378" y="2858"/>
                  </a:lnTo>
                  <a:lnTo>
                    <a:pt x="7326" y="20396"/>
                  </a:lnTo>
                  <a:lnTo>
                    <a:pt x="1885" y="5654"/>
                  </a:lnTo>
                  <a:lnTo>
                    <a:pt x="1885" y="5654"/>
                  </a:lnTo>
                  <a:cubicBezTo>
                    <a:pt x="1" y="11308"/>
                    <a:pt x="608" y="17509"/>
                    <a:pt x="3587" y="22676"/>
                  </a:cubicBezTo>
                  <a:lnTo>
                    <a:pt x="40001" y="22676"/>
                  </a:lnTo>
                  <a:cubicBezTo>
                    <a:pt x="41825" y="19515"/>
                    <a:pt x="42767" y="15928"/>
                    <a:pt x="42767" y="12311"/>
                  </a:cubicBezTo>
                  <a:cubicBezTo>
                    <a:pt x="42767" y="9575"/>
                    <a:pt x="42251" y="6840"/>
                    <a:pt x="41187" y="4317"/>
                  </a:cubicBezTo>
                  <a:lnTo>
                    <a:pt x="36384" y="18603"/>
                  </a:lnTo>
                  <a:lnTo>
                    <a:pt x="30548" y="822"/>
                  </a:lnTo>
                  <a:lnTo>
                    <a:pt x="30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6540513" y="1370518"/>
              <a:ext cx="381475" cy="148975"/>
            </a:xfrm>
            <a:custGeom>
              <a:rect b="b" l="l" r="r" t="t"/>
              <a:pathLst>
                <a:path extrusionOk="0" h="5959" w="15259">
                  <a:moveTo>
                    <a:pt x="7629" y="1"/>
                  </a:moveTo>
                  <a:cubicBezTo>
                    <a:pt x="3435" y="1"/>
                    <a:pt x="0" y="1338"/>
                    <a:pt x="0" y="2980"/>
                  </a:cubicBezTo>
                  <a:cubicBezTo>
                    <a:pt x="0" y="4621"/>
                    <a:pt x="3435" y="5958"/>
                    <a:pt x="7629" y="5958"/>
                  </a:cubicBezTo>
                  <a:cubicBezTo>
                    <a:pt x="11824" y="5958"/>
                    <a:pt x="15259" y="4621"/>
                    <a:pt x="15259" y="2980"/>
                  </a:cubicBezTo>
                  <a:cubicBezTo>
                    <a:pt x="15259" y="1338"/>
                    <a:pt x="11824" y="1"/>
                    <a:pt x="7629" y="1"/>
                  </a:cubicBezTo>
                  <a:close/>
                </a:path>
              </a:pathLst>
            </a:custGeom>
            <a:solidFill>
              <a:srgbClr val="FB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6644613" y="1378118"/>
              <a:ext cx="155800" cy="132825"/>
            </a:xfrm>
            <a:custGeom>
              <a:rect b="b" l="l" r="r" t="t"/>
              <a:pathLst>
                <a:path extrusionOk="0" h="5313" w="6232">
                  <a:moveTo>
                    <a:pt x="3557" y="1"/>
                  </a:moveTo>
                  <a:cubicBezTo>
                    <a:pt x="1186" y="1"/>
                    <a:pt x="0" y="2858"/>
                    <a:pt x="1702" y="4530"/>
                  </a:cubicBezTo>
                  <a:cubicBezTo>
                    <a:pt x="2244" y="5071"/>
                    <a:pt x="2909" y="5313"/>
                    <a:pt x="3562" y="5313"/>
                  </a:cubicBezTo>
                  <a:cubicBezTo>
                    <a:pt x="4925" y="5313"/>
                    <a:pt x="6231" y="4258"/>
                    <a:pt x="6231" y="2676"/>
                  </a:cubicBezTo>
                  <a:cubicBezTo>
                    <a:pt x="6231" y="1186"/>
                    <a:pt x="5046" y="1"/>
                    <a:pt x="3557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6922000" y="1268025"/>
              <a:ext cx="180125" cy="180125"/>
            </a:xfrm>
            <a:custGeom>
              <a:rect b="b" l="l" r="r" t="t"/>
              <a:pathLst>
                <a:path extrusionOk="0" h="7205" w="7205">
                  <a:moveTo>
                    <a:pt x="3587" y="1"/>
                  </a:moveTo>
                  <a:lnTo>
                    <a:pt x="2341" y="2311"/>
                  </a:lnTo>
                  <a:lnTo>
                    <a:pt x="0" y="3588"/>
                  </a:lnTo>
                  <a:lnTo>
                    <a:pt x="2341" y="4864"/>
                  </a:lnTo>
                  <a:lnTo>
                    <a:pt x="3587" y="7205"/>
                  </a:lnTo>
                  <a:lnTo>
                    <a:pt x="4864" y="4864"/>
                  </a:lnTo>
                  <a:lnTo>
                    <a:pt x="7204" y="3588"/>
                  </a:lnTo>
                  <a:lnTo>
                    <a:pt x="4864" y="2311"/>
                  </a:lnTo>
                  <a:lnTo>
                    <a:pt x="3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5"/>
          <p:cNvSpPr/>
          <p:nvPr/>
        </p:nvSpPr>
        <p:spPr>
          <a:xfrm>
            <a:off x="345475" y="24177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1417075" y="574463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8797725" y="4753700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noFill/>
          <a:ln cap="flat" cmpd="sng" w="71425">
            <a:solidFill>
              <a:schemeClr val="dk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>
            <a:off x="1597200" y="1062650"/>
            <a:ext cx="1345050" cy="1183950"/>
            <a:chOff x="1597200" y="1062650"/>
            <a:chExt cx="1345050" cy="1183950"/>
          </a:xfrm>
        </p:grpSpPr>
        <p:sp>
          <p:nvSpPr>
            <p:cNvPr id="133" name="Google Shape;133;p5"/>
            <p:cNvSpPr/>
            <p:nvPr/>
          </p:nvSpPr>
          <p:spPr>
            <a:xfrm>
              <a:off x="2120775" y="1268025"/>
              <a:ext cx="724950" cy="660650"/>
            </a:xfrm>
            <a:custGeom>
              <a:rect b="b" l="l" r="r" t="t"/>
              <a:pathLst>
                <a:path extrusionOk="0" h="26426" w="28998">
                  <a:moveTo>
                    <a:pt x="14488" y="0"/>
                  </a:moveTo>
                  <a:cubicBezTo>
                    <a:pt x="11103" y="0"/>
                    <a:pt x="7721" y="1284"/>
                    <a:pt x="5137" y="3853"/>
                  </a:cubicBezTo>
                  <a:cubicBezTo>
                    <a:pt x="0" y="9020"/>
                    <a:pt x="0" y="17379"/>
                    <a:pt x="5137" y="22546"/>
                  </a:cubicBezTo>
                  <a:cubicBezTo>
                    <a:pt x="7725" y="25133"/>
                    <a:pt x="11112" y="26425"/>
                    <a:pt x="14503" y="26425"/>
                  </a:cubicBezTo>
                  <a:cubicBezTo>
                    <a:pt x="17883" y="26425"/>
                    <a:pt x="21266" y="25141"/>
                    <a:pt x="23861" y="22576"/>
                  </a:cubicBezTo>
                  <a:cubicBezTo>
                    <a:pt x="28998" y="17379"/>
                    <a:pt x="28998" y="9020"/>
                    <a:pt x="23861" y="3853"/>
                  </a:cubicBezTo>
                  <a:cubicBezTo>
                    <a:pt x="21262" y="1284"/>
                    <a:pt x="17873" y="0"/>
                    <a:pt x="1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030350" y="1747400"/>
              <a:ext cx="911900" cy="499200"/>
            </a:xfrm>
            <a:custGeom>
              <a:rect b="b" l="l" r="r" t="t"/>
              <a:pathLst>
                <a:path extrusionOk="0" h="19968" w="36476">
                  <a:moveTo>
                    <a:pt x="18093" y="0"/>
                  </a:moveTo>
                  <a:cubicBezTo>
                    <a:pt x="11998" y="0"/>
                    <a:pt x="5899" y="3010"/>
                    <a:pt x="2402" y="9055"/>
                  </a:cubicBezTo>
                  <a:cubicBezTo>
                    <a:pt x="821" y="11791"/>
                    <a:pt x="0" y="14921"/>
                    <a:pt x="0" y="18113"/>
                  </a:cubicBezTo>
                  <a:cubicBezTo>
                    <a:pt x="0" y="18721"/>
                    <a:pt x="31" y="19359"/>
                    <a:pt x="92" y="19967"/>
                  </a:cubicBezTo>
                  <a:lnTo>
                    <a:pt x="36080" y="19967"/>
                  </a:lnTo>
                  <a:cubicBezTo>
                    <a:pt x="36475" y="16289"/>
                    <a:pt x="35715" y="12551"/>
                    <a:pt x="33922" y="9298"/>
                  </a:cubicBezTo>
                  <a:cubicBezTo>
                    <a:pt x="30475" y="3109"/>
                    <a:pt x="24286" y="0"/>
                    <a:pt x="18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030350" y="1971750"/>
              <a:ext cx="911900" cy="274850"/>
            </a:xfrm>
            <a:custGeom>
              <a:rect b="b" l="l" r="r" t="t"/>
              <a:pathLst>
                <a:path extrusionOk="0" h="10994" w="36476">
                  <a:moveTo>
                    <a:pt x="31253" y="1"/>
                  </a:moveTo>
                  <a:cubicBezTo>
                    <a:pt x="28529" y="1"/>
                    <a:pt x="25862" y="999"/>
                    <a:pt x="23800" y="2877"/>
                  </a:cubicBezTo>
                  <a:cubicBezTo>
                    <a:pt x="21685" y="959"/>
                    <a:pt x="19014" y="1"/>
                    <a:pt x="16344" y="1"/>
                  </a:cubicBezTo>
                  <a:cubicBezTo>
                    <a:pt x="13642" y="1"/>
                    <a:pt x="10940" y="981"/>
                    <a:pt x="8815" y="2938"/>
                  </a:cubicBezTo>
                  <a:cubicBezTo>
                    <a:pt x="7052" y="1297"/>
                    <a:pt x="4803" y="294"/>
                    <a:pt x="2402" y="81"/>
                  </a:cubicBezTo>
                  <a:cubicBezTo>
                    <a:pt x="821" y="2817"/>
                    <a:pt x="0" y="5947"/>
                    <a:pt x="0" y="9139"/>
                  </a:cubicBezTo>
                  <a:cubicBezTo>
                    <a:pt x="0" y="9747"/>
                    <a:pt x="31" y="10385"/>
                    <a:pt x="92" y="10993"/>
                  </a:cubicBezTo>
                  <a:lnTo>
                    <a:pt x="36080" y="10993"/>
                  </a:lnTo>
                  <a:cubicBezTo>
                    <a:pt x="36475" y="7315"/>
                    <a:pt x="35715" y="3577"/>
                    <a:pt x="33922" y="324"/>
                  </a:cubicBezTo>
                  <a:cubicBezTo>
                    <a:pt x="33039" y="107"/>
                    <a:pt x="32143" y="1"/>
                    <a:pt x="31253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597200" y="1327100"/>
              <a:ext cx="788800" cy="385275"/>
            </a:xfrm>
            <a:custGeom>
              <a:rect b="b" l="l" r="r" t="t"/>
              <a:pathLst>
                <a:path extrusionOk="0" fill="none" h="15411" w="31552">
                  <a:moveTo>
                    <a:pt x="31552" y="15411"/>
                  </a:moveTo>
                  <a:cubicBezTo>
                    <a:pt x="31369" y="6839"/>
                    <a:pt x="24348" y="0"/>
                    <a:pt x="15776" y="0"/>
                  </a:cubicBezTo>
                  <a:cubicBezTo>
                    <a:pt x="7205" y="0"/>
                    <a:pt x="214" y="6839"/>
                    <a:pt x="1" y="15411"/>
                  </a:cubicBezTo>
                  <a:close/>
                </a:path>
              </a:pathLst>
            </a:custGeom>
            <a:noFill/>
            <a:ln cap="flat" cmpd="sng" w="28875">
              <a:solidFill>
                <a:srgbClr val="ECCA3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2646625" y="1062650"/>
              <a:ext cx="251550" cy="251550"/>
            </a:xfrm>
            <a:custGeom>
              <a:rect b="b" l="l" r="r" t="t"/>
              <a:pathLst>
                <a:path extrusionOk="0" fill="none" h="10062" w="10062">
                  <a:moveTo>
                    <a:pt x="10061" y="5016"/>
                  </a:moveTo>
                  <a:cubicBezTo>
                    <a:pt x="10061" y="7812"/>
                    <a:pt x="7812" y="10062"/>
                    <a:pt x="5046" y="10062"/>
                  </a:cubicBezTo>
                  <a:cubicBezTo>
                    <a:pt x="2250" y="10062"/>
                    <a:pt x="0" y="7812"/>
                    <a:pt x="0" y="5016"/>
                  </a:cubicBezTo>
                  <a:cubicBezTo>
                    <a:pt x="0" y="2250"/>
                    <a:pt x="2250" y="1"/>
                    <a:pt x="5046" y="1"/>
                  </a:cubicBezTo>
                  <a:cubicBezTo>
                    <a:pt x="7812" y="1"/>
                    <a:pt x="10061" y="2250"/>
                    <a:pt x="10061" y="501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1425">
              <a:solidFill>
                <a:srgbClr val="ECCA3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556525" y="1226750"/>
              <a:ext cx="171000" cy="170250"/>
            </a:xfrm>
            <a:custGeom>
              <a:rect b="b" l="l" r="r" t="t"/>
              <a:pathLst>
                <a:path extrusionOk="0" h="6810" w="6840">
                  <a:moveTo>
                    <a:pt x="3436" y="1"/>
                  </a:moveTo>
                  <a:cubicBezTo>
                    <a:pt x="1551" y="1"/>
                    <a:pt x="1" y="1520"/>
                    <a:pt x="1" y="3405"/>
                  </a:cubicBezTo>
                  <a:cubicBezTo>
                    <a:pt x="1" y="5289"/>
                    <a:pt x="1551" y="6809"/>
                    <a:pt x="3436" y="6809"/>
                  </a:cubicBezTo>
                  <a:cubicBezTo>
                    <a:pt x="5320" y="6809"/>
                    <a:pt x="6840" y="5289"/>
                    <a:pt x="6840" y="3405"/>
                  </a:cubicBezTo>
                  <a:cubicBezTo>
                    <a:pt x="6840" y="1520"/>
                    <a:pt x="5320" y="1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5"/>
          <p:cNvSpPr/>
          <p:nvPr/>
        </p:nvSpPr>
        <p:spPr>
          <a:xfrm>
            <a:off x="8633525" y="1920988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3205625" y="1925850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538250" y="1614300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6363325" y="326675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5"/>
          <p:cNvGrpSpPr/>
          <p:nvPr/>
        </p:nvGrpSpPr>
        <p:grpSpPr>
          <a:xfrm>
            <a:off x="635325" y="2477750"/>
            <a:ext cx="327550" cy="326775"/>
            <a:chOff x="1902275" y="3325575"/>
            <a:chExt cx="327550" cy="326775"/>
          </a:xfrm>
        </p:grpSpPr>
        <p:sp>
          <p:nvSpPr>
            <p:cNvPr id="144" name="Google Shape;144;p5"/>
            <p:cNvSpPr/>
            <p:nvPr/>
          </p:nvSpPr>
          <p:spPr>
            <a:xfrm>
              <a:off x="1902275" y="3329375"/>
              <a:ext cx="327550" cy="319175"/>
            </a:xfrm>
            <a:custGeom>
              <a:rect b="b" l="l" r="r" t="t"/>
              <a:pathLst>
                <a:path extrusionOk="0" h="12767" w="13102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906825" y="3325575"/>
              <a:ext cx="319200" cy="326775"/>
            </a:xfrm>
            <a:custGeom>
              <a:rect b="b" l="l" r="r" t="t"/>
              <a:pathLst>
                <a:path extrusionOk="0" h="13071" w="12768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5"/>
          <p:cNvSpPr/>
          <p:nvPr/>
        </p:nvSpPr>
        <p:spPr>
          <a:xfrm>
            <a:off x="3797050" y="1429688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6363325" y="432250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5"/>
          <p:cNvGrpSpPr/>
          <p:nvPr/>
        </p:nvGrpSpPr>
        <p:grpSpPr>
          <a:xfrm>
            <a:off x="4745975" y="1614300"/>
            <a:ext cx="326775" cy="297750"/>
            <a:chOff x="4745975" y="1614300"/>
            <a:chExt cx="326775" cy="297750"/>
          </a:xfrm>
        </p:grpSpPr>
        <p:sp>
          <p:nvSpPr>
            <p:cNvPr id="149" name="Google Shape;149;p5"/>
            <p:cNvSpPr/>
            <p:nvPr/>
          </p:nvSpPr>
          <p:spPr>
            <a:xfrm>
              <a:off x="4745975" y="1614300"/>
              <a:ext cx="326775" cy="297700"/>
            </a:xfrm>
            <a:custGeom>
              <a:rect b="b" l="l" r="r" t="t"/>
              <a:pathLst>
                <a:path extrusionOk="0" h="11908" w="13071">
                  <a:moveTo>
                    <a:pt x="6539" y="0"/>
                  </a:moveTo>
                  <a:cubicBezTo>
                    <a:pt x="5015" y="0"/>
                    <a:pt x="3496" y="585"/>
                    <a:pt x="2341" y="1756"/>
                  </a:cubicBezTo>
                  <a:cubicBezTo>
                    <a:pt x="0" y="4066"/>
                    <a:pt x="0" y="7835"/>
                    <a:pt x="2341" y="10175"/>
                  </a:cubicBezTo>
                  <a:cubicBezTo>
                    <a:pt x="3496" y="11330"/>
                    <a:pt x="5015" y="11908"/>
                    <a:pt x="6539" y="11908"/>
                  </a:cubicBezTo>
                  <a:cubicBezTo>
                    <a:pt x="8063" y="11908"/>
                    <a:pt x="9590" y="11330"/>
                    <a:pt x="10760" y="10175"/>
                  </a:cubicBezTo>
                  <a:cubicBezTo>
                    <a:pt x="13070" y="7835"/>
                    <a:pt x="13070" y="4066"/>
                    <a:pt x="10760" y="1756"/>
                  </a:cubicBezTo>
                  <a:cubicBezTo>
                    <a:pt x="9590" y="585"/>
                    <a:pt x="8063" y="0"/>
                    <a:pt x="6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4834875" y="1668825"/>
              <a:ext cx="235600" cy="243225"/>
            </a:xfrm>
            <a:custGeom>
              <a:rect b="b" l="l" r="r" t="t"/>
              <a:pathLst>
                <a:path extrusionOk="0" h="9729" w="9424">
                  <a:moveTo>
                    <a:pt x="7599" y="0"/>
                  </a:moveTo>
                  <a:lnTo>
                    <a:pt x="7599" y="0"/>
                  </a:lnTo>
                  <a:cubicBezTo>
                    <a:pt x="3678" y="1034"/>
                    <a:pt x="1247" y="4864"/>
                    <a:pt x="0" y="8906"/>
                  </a:cubicBezTo>
                  <a:cubicBezTo>
                    <a:pt x="945" y="9459"/>
                    <a:pt x="1987" y="9729"/>
                    <a:pt x="3018" y="9729"/>
                  </a:cubicBezTo>
                  <a:cubicBezTo>
                    <a:pt x="4707" y="9729"/>
                    <a:pt x="6369" y="9007"/>
                    <a:pt x="7538" y="7630"/>
                  </a:cubicBezTo>
                  <a:cubicBezTo>
                    <a:pt x="9393" y="5441"/>
                    <a:pt x="9423" y="2219"/>
                    <a:pt x="7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5"/>
          <p:cNvSpPr txBox="1"/>
          <p:nvPr>
            <p:ph type="title"/>
          </p:nvPr>
        </p:nvSpPr>
        <p:spPr>
          <a:xfrm>
            <a:off x="714850" y="339913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5"/>
          <p:cNvSpPr txBox="1"/>
          <p:nvPr>
            <p:ph idx="1" type="subTitle"/>
          </p:nvPr>
        </p:nvSpPr>
        <p:spPr>
          <a:xfrm>
            <a:off x="924125" y="2931843"/>
            <a:ext cx="2993400" cy="1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5"/>
          <p:cNvSpPr txBox="1"/>
          <p:nvPr>
            <p:ph idx="2" type="subTitle"/>
          </p:nvPr>
        </p:nvSpPr>
        <p:spPr>
          <a:xfrm>
            <a:off x="5231825" y="2931843"/>
            <a:ext cx="2993400" cy="1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5"/>
          <p:cNvSpPr txBox="1"/>
          <p:nvPr>
            <p:ph idx="3" type="subTitle"/>
          </p:nvPr>
        </p:nvSpPr>
        <p:spPr>
          <a:xfrm>
            <a:off x="924125" y="2428561"/>
            <a:ext cx="29934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idx="4" type="subTitle"/>
          </p:nvPr>
        </p:nvSpPr>
        <p:spPr>
          <a:xfrm>
            <a:off x="5231825" y="2428561"/>
            <a:ext cx="29934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ctrTitle"/>
          </p:nvPr>
        </p:nvSpPr>
        <p:spPr>
          <a:xfrm>
            <a:off x="714000" y="231523"/>
            <a:ext cx="7716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" name="Google Shape;158;p6"/>
          <p:cNvSpPr/>
          <p:nvPr/>
        </p:nvSpPr>
        <p:spPr>
          <a:xfrm rot="-5400000">
            <a:off x="8362513" y="617788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6"/>
          <p:cNvGrpSpPr/>
          <p:nvPr/>
        </p:nvGrpSpPr>
        <p:grpSpPr>
          <a:xfrm>
            <a:off x="1981" y="262699"/>
            <a:ext cx="1179953" cy="883852"/>
            <a:chOff x="1981" y="262699"/>
            <a:chExt cx="1179953" cy="883852"/>
          </a:xfrm>
        </p:grpSpPr>
        <p:grpSp>
          <p:nvGrpSpPr>
            <p:cNvPr id="160" name="Google Shape;160;p6"/>
            <p:cNvGrpSpPr/>
            <p:nvPr/>
          </p:nvGrpSpPr>
          <p:grpSpPr>
            <a:xfrm>
              <a:off x="213739" y="262699"/>
              <a:ext cx="968194" cy="883852"/>
              <a:chOff x="213739" y="262699"/>
              <a:chExt cx="968194" cy="883852"/>
            </a:xfrm>
          </p:grpSpPr>
          <p:sp>
            <p:nvSpPr>
              <p:cNvPr id="161" name="Google Shape;161;p6"/>
              <p:cNvSpPr/>
              <p:nvPr/>
            </p:nvSpPr>
            <p:spPr>
              <a:xfrm rot="5400000">
                <a:off x="453110" y="451408"/>
                <a:ext cx="20898" cy="499639"/>
              </a:xfrm>
              <a:custGeom>
                <a:rect b="b" l="l" r="r" t="t"/>
                <a:pathLst>
                  <a:path extrusionOk="0" h="72464" w="1095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lnTo>
                      <a:pt x="0" y="71977"/>
                    </a:lnTo>
                    <a:cubicBezTo>
                      <a:pt x="0" y="72251"/>
                      <a:pt x="183" y="72464"/>
                      <a:pt x="456" y="72464"/>
                    </a:cubicBezTo>
                    <a:lnTo>
                      <a:pt x="639" y="72464"/>
                    </a:lnTo>
                    <a:cubicBezTo>
                      <a:pt x="912" y="72464"/>
                      <a:pt x="1095" y="72251"/>
                      <a:pt x="1095" y="71977"/>
                    </a:cubicBezTo>
                    <a:lnTo>
                      <a:pt x="1095" y="456"/>
                    </a:lnTo>
                    <a:cubicBezTo>
                      <a:pt x="1095" y="213"/>
                      <a:pt x="91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 rot="5400000">
                <a:off x="784641" y="749258"/>
                <a:ext cx="412351" cy="382234"/>
              </a:xfrm>
              <a:custGeom>
                <a:rect b="b" l="l" r="r" t="t"/>
                <a:pathLst>
                  <a:path extrusionOk="0" h="20028" w="21606">
                    <a:moveTo>
                      <a:pt x="11795" y="1"/>
                    </a:moveTo>
                    <a:cubicBezTo>
                      <a:pt x="7729" y="1"/>
                      <a:pt x="3903" y="3479"/>
                      <a:pt x="4530" y="8231"/>
                    </a:cubicBezTo>
                    <a:cubicBezTo>
                      <a:pt x="4682" y="9447"/>
                      <a:pt x="4134" y="10663"/>
                      <a:pt x="3071" y="11301"/>
                    </a:cubicBezTo>
                    <a:cubicBezTo>
                      <a:pt x="92" y="13064"/>
                      <a:pt x="1" y="17320"/>
                      <a:pt x="2858" y="19234"/>
                    </a:cubicBezTo>
                    <a:cubicBezTo>
                      <a:pt x="3678" y="19778"/>
                      <a:pt x="4579" y="20028"/>
                      <a:pt x="5460" y="20028"/>
                    </a:cubicBezTo>
                    <a:cubicBezTo>
                      <a:pt x="7681" y="20028"/>
                      <a:pt x="9774" y="18441"/>
                      <a:pt x="10122" y="15982"/>
                    </a:cubicBezTo>
                    <a:lnTo>
                      <a:pt x="10122" y="15952"/>
                    </a:lnTo>
                    <a:cubicBezTo>
                      <a:pt x="10183" y="15161"/>
                      <a:pt x="10852" y="14584"/>
                      <a:pt x="11642" y="14584"/>
                    </a:cubicBezTo>
                    <a:cubicBezTo>
                      <a:pt x="11691" y="14585"/>
                      <a:pt x="11740" y="14585"/>
                      <a:pt x="11788" y="14585"/>
                    </a:cubicBezTo>
                    <a:cubicBezTo>
                      <a:pt x="18437" y="14585"/>
                      <a:pt x="21606" y="6345"/>
                      <a:pt x="16597" y="1879"/>
                    </a:cubicBezTo>
                    <a:cubicBezTo>
                      <a:pt x="15146" y="577"/>
                      <a:pt x="13451" y="1"/>
                      <a:pt x="117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 rot="5400000">
                <a:off x="784355" y="278043"/>
                <a:ext cx="412923" cy="382234"/>
              </a:xfrm>
              <a:custGeom>
                <a:rect b="b" l="l" r="r" t="t"/>
                <a:pathLst>
                  <a:path extrusionOk="0" h="20028" w="21636">
                    <a:moveTo>
                      <a:pt x="9812" y="1"/>
                    </a:moveTo>
                    <a:cubicBezTo>
                      <a:pt x="8155" y="1"/>
                      <a:pt x="6460" y="577"/>
                      <a:pt x="5009" y="1879"/>
                    </a:cubicBezTo>
                    <a:cubicBezTo>
                      <a:pt x="0" y="6345"/>
                      <a:pt x="3199" y="14585"/>
                      <a:pt x="9848" y="14585"/>
                    </a:cubicBezTo>
                    <a:cubicBezTo>
                      <a:pt x="9897" y="14585"/>
                      <a:pt x="9945" y="14585"/>
                      <a:pt x="9994" y="14584"/>
                    </a:cubicBezTo>
                    <a:cubicBezTo>
                      <a:pt x="10784" y="14584"/>
                      <a:pt x="11423" y="15161"/>
                      <a:pt x="11514" y="15952"/>
                    </a:cubicBezTo>
                    <a:lnTo>
                      <a:pt x="11514" y="15982"/>
                    </a:lnTo>
                    <a:cubicBezTo>
                      <a:pt x="11862" y="18441"/>
                      <a:pt x="13956" y="20028"/>
                      <a:pt x="16165" y="20028"/>
                    </a:cubicBezTo>
                    <a:cubicBezTo>
                      <a:pt x="17042" y="20028"/>
                      <a:pt x="17937" y="19778"/>
                      <a:pt x="18748" y="19234"/>
                    </a:cubicBezTo>
                    <a:cubicBezTo>
                      <a:pt x="21636" y="17320"/>
                      <a:pt x="21514" y="13064"/>
                      <a:pt x="18535" y="11301"/>
                    </a:cubicBezTo>
                    <a:cubicBezTo>
                      <a:pt x="17502" y="10663"/>
                      <a:pt x="16924" y="9447"/>
                      <a:pt x="17107" y="8231"/>
                    </a:cubicBezTo>
                    <a:cubicBezTo>
                      <a:pt x="17712" y="3479"/>
                      <a:pt x="13880" y="1"/>
                      <a:pt x="9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 rot="5400000">
                <a:off x="500897" y="779088"/>
                <a:ext cx="287802" cy="213103"/>
              </a:xfrm>
              <a:custGeom>
                <a:rect b="b" l="l" r="r" t="t"/>
                <a:pathLst>
                  <a:path extrusionOk="0" h="11166" w="15080">
                    <a:moveTo>
                      <a:pt x="9101" y="0"/>
                    </a:moveTo>
                    <a:cubicBezTo>
                      <a:pt x="7038" y="0"/>
                      <a:pt x="5016" y="1354"/>
                      <a:pt x="4560" y="3725"/>
                    </a:cubicBezTo>
                    <a:cubicBezTo>
                      <a:pt x="4408" y="4485"/>
                      <a:pt x="3831" y="5093"/>
                      <a:pt x="3071" y="5275"/>
                    </a:cubicBezTo>
                    <a:cubicBezTo>
                      <a:pt x="913" y="5762"/>
                      <a:pt x="1" y="8285"/>
                      <a:pt x="1369" y="10017"/>
                    </a:cubicBezTo>
                    <a:cubicBezTo>
                      <a:pt x="1966" y="10792"/>
                      <a:pt x="2837" y="11165"/>
                      <a:pt x="3705" y="11165"/>
                    </a:cubicBezTo>
                    <a:cubicBezTo>
                      <a:pt x="4778" y="11165"/>
                      <a:pt x="5846" y="10593"/>
                      <a:pt x="6384" y="9500"/>
                    </a:cubicBezTo>
                    <a:cubicBezTo>
                      <a:pt x="6527" y="9143"/>
                      <a:pt x="6875" y="8935"/>
                      <a:pt x="7253" y="8935"/>
                    </a:cubicBezTo>
                    <a:cubicBezTo>
                      <a:pt x="7358" y="8935"/>
                      <a:pt x="7464" y="8951"/>
                      <a:pt x="7569" y="8984"/>
                    </a:cubicBezTo>
                    <a:cubicBezTo>
                      <a:pt x="7873" y="9105"/>
                      <a:pt x="8208" y="9166"/>
                      <a:pt x="8542" y="9196"/>
                    </a:cubicBezTo>
                    <a:cubicBezTo>
                      <a:pt x="8743" y="9221"/>
                      <a:pt x="8940" y="9233"/>
                      <a:pt x="9134" y="9233"/>
                    </a:cubicBezTo>
                    <a:cubicBezTo>
                      <a:pt x="12806" y="9233"/>
                      <a:pt x="15080" y="4991"/>
                      <a:pt x="12828" y="1902"/>
                    </a:cubicBezTo>
                    <a:cubicBezTo>
                      <a:pt x="11868" y="601"/>
                      <a:pt x="10475" y="0"/>
                      <a:pt x="9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 rot="5400000">
                <a:off x="449654" y="352361"/>
                <a:ext cx="356966" cy="264022"/>
              </a:xfrm>
              <a:custGeom>
                <a:rect b="b" l="l" r="r" t="t"/>
                <a:pathLst>
                  <a:path extrusionOk="0" h="13834" w="18704">
                    <a:moveTo>
                      <a:pt x="7401" y="0"/>
                    </a:moveTo>
                    <a:cubicBezTo>
                      <a:pt x="5702" y="0"/>
                      <a:pt x="3985" y="747"/>
                      <a:pt x="2807" y="2363"/>
                    </a:cubicBezTo>
                    <a:cubicBezTo>
                      <a:pt x="1" y="6210"/>
                      <a:pt x="2839" y="11462"/>
                      <a:pt x="7417" y="11462"/>
                    </a:cubicBezTo>
                    <a:cubicBezTo>
                      <a:pt x="7649" y="11462"/>
                      <a:pt x="7886" y="11448"/>
                      <a:pt x="8126" y="11420"/>
                    </a:cubicBezTo>
                    <a:cubicBezTo>
                      <a:pt x="8521" y="11360"/>
                      <a:pt x="8947" y="11268"/>
                      <a:pt x="9342" y="11147"/>
                    </a:cubicBezTo>
                    <a:cubicBezTo>
                      <a:pt x="9475" y="11098"/>
                      <a:pt x="9611" y="11075"/>
                      <a:pt x="9745" y="11075"/>
                    </a:cubicBezTo>
                    <a:cubicBezTo>
                      <a:pt x="10193" y="11075"/>
                      <a:pt x="10614" y="11334"/>
                      <a:pt x="10801" y="11755"/>
                    </a:cubicBezTo>
                    <a:lnTo>
                      <a:pt x="10831" y="11785"/>
                    </a:lnTo>
                    <a:cubicBezTo>
                      <a:pt x="11487" y="13130"/>
                      <a:pt x="12803" y="13833"/>
                      <a:pt x="14131" y="13833"/>
                    </a:cubicBezTo>
                    <a:cubicBezTo>
                      <a:pt x="15204" y="13833"/>
                      <a:pt x="16285" y="13374"/>
                      <a:pt x="17032" y="12423"/>
                    </a:cubicBezTo>
                    <a:cubicBezTo>
                      <a:pt x="18704" y="10296"/>
                      <a:pt x="17579" y="7135"/>
                      <a:pt x="14905" y="6557"/>
                    </a:cubicBezTo>
                    <a:cubicBezTo>
                      <a:pt x="13962" y="6344"/>
                      <a:pt x="13233" y="5584"/>
                      <a:pt x="13050" y="4642"/>
                    </a:cubicBezTo>
                    <a:cubicBezTo>
                      <a:pt x="12466" y="1686"/>
                      <a:pt x="9954" y="0"/>
                      <a:pt x="7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 rot="5400000">
                <a:off x="746669" y="380045"/>
                <a:ext cx="266866" cy="373035"/>
              </a:xfrm>
              <a:custGeom>
                <a:rect b="b" l="l" r="r" t="t"/>
                <a:pathLst>
                  <a:path extrusionOk="0" fill="none" h="19546" w="13983">
                    <a:moveTo>
                      <a:pt x="0" y="1"/>
                    </a:moveTo>
                    <a:cubicBezTo>
                      <a:pt x="0" y="1"/>
                      <a:pt x="13526" y="9697"/>
                      <a:pt x="13982" y="19545"/>
                    </a:cubicBezTo>
                  </a:path>
                </a:pathLst>
              </a:custGeom>
              <a:solidFill>
                <a:schemeClr val="dk1"/>
              </a:solidFill>
              <a:ln cap="rnd" cmpd="sng" w="23550">
                <a:solidFill>
                  <a:srgbClr val="2A28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 rot="5400000">
                <a:off x="378580" y="397155"/>
                <a:ext cx="236711" cy="357367"/>
              </a:xfrm>
              <a:custGeom>
                <a:rect b="b" l="l" r="r" t="t"/>
                <a:pathLst>
                  <a:path extrusionOk="0" fill="none" h="18725" w="12403">
                    <a:moveTo>
                      <a:pt x="1" y="0"/>
                    </a:moveTo>
                    <a:cubicBezTo>
                      <a:pt x="1" y="0"/>
                      <a:pt x="11977" y="9301"/>
                      <a:pt x="12402" y="18724"/>
                    </a:cubicBezTo>
                  </a:path>
                </a:pathLst>
              </a:custGeom>
              <a:solidFill>
                <a:schemeClr val="dk1"/>
              </a:solidFill>
              <a:ln cap="rnd" cmpd="sng" w="22025">
                <a:solidFill>
                  <a:srgbClr val="2A28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 rot="5400000">
                <a:off x="743759" y="653280"/>
                <a:ext cx="266293" cy="372444"/>
              </a:xfrm>
              <a:custGeom>
                <a:rect b="b" l="l" r="r" t="t"/>
                <a:pathLst>
                  <a:path extrusionOk="0" fill="none" h="19515" w="13953">
                    <a:moveTo>
                      <a:pt x="13952" y="0"/>
                    </a:moveTo>
                    <a:cubicBezTo>
                      <a:pt x="13952" y="0"/>
                      <a:pt x="457" y="9666"/>
                      <a:pt x="1" y="19514"/>
                    </a:cubicBezTo>
                  </a:path>
                </a:pathLst>
              </a:custGeom>
              <a:solidFill>
                <a:schemeClr val="dk1"/>
              </a:solidFill>
              <a:ln cap="rnd" cmpd="sng" w="23550">
                <a:solidFill>
                  <a:srgbClr val="2A28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 rot="5400000">
                <a:off x="375392" y="651543"/>
                <a:ext cx="236711" cy="357939"/>
              </a:xfrm>
              <a:custGeom>
                <a:rect b="b" l="l" r="r" t="t"/>
                <a:pathLst>
                  <a:path extrusionOk="0" fill="none" h="18755" w="12403">
                    <a:moveTo>
                      <a:pt x="12402" y="0"/>
                    </a:moveTo>
                    <a:cubicBezTo>
                      <a:pt x="12402" y="0"/>
                      <a:pt x="426" y="9301"/>
                      <a:pt x="1" y="18754"/>
                    </a:cubicBezTo>
                  </a:path>
                </a:pathLst>
              </a:custGeom>
              <a:solidFill>
                <a:schemeClr val="dk1"/>
              </a:solidFill>
              <a:ln cap="rnd" cmpd="sng" w="22025">
                <a:solidFill>
                  <a:srgbClr val="2A28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p6"/>
            <p:cNvSpPr/>
            <p:nvPr/>
          </p:nvSpPr>
          <p:spPr>
            <a:xfrm rot="5400000">
              <a:off x="-157002" y="513467"/>
              <a:ext cx="702619" cy="384634"/>
            </a:xfrm>
            <a:custGeom>
              <a:rect b="b" l="l" r="r" t="t"/>
              <a:pathLst>
                <a:path extrusionOk="0" h="19968" w="36476">
                  <a:moveTo>
                    <a:pt x="18093" y="0"/>
                  </a:moveTo>
                  <a:cubicBezTo>
                    <a:pt x="11998" y="0"/>
                    <a:pt x="5899" y="3010"/>
                    <a:pt x="2402" y="9055"/>
                  </a:cubicBezTo>
                  <a:cubicBezTo>
                    <a:pt x="821" y="11791"/>
                    <a:pt x="0" y="14921"/>
                    <a:pt x="0" y="18113"/>
                  </a:cubicBezTo>
                  <a:cubicBezTo>
                    <a:pt x="0" y="18721"/>
                    <a:pt x="31" y="19359"/>
                    <a:pt x="92" y="19967"/>
                  </a:cubicBezTo>
                  <a:lnTo>
                    <a:pt x="36080" y="19967"/>
                  </a:lnTo>
                  <a:cubicBezTo>
                    <a:pt x="36475" y="16289"/>
                    <a:pt x="35715" y="12551"/>
                    <a:pt x="33922" y="9298"/>
                  </a:cubicBezTo>
                  <a:cubicBezTo>
                    <a:pt x="30475" y="3109"/>
                    <a:pt x="24286" y="0"/>
                    <a:pt x="18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5400000">
              <a:off x="-243443" y="599898"/>
              <a:ext cx="702619" cy="211772"/>
            </a:xfrm>
            <a:custGeom>
              <a:rect b="b" l="l" r="r" t="t"/>
              <a:pathLst>
                <a:path extrusionOk="0" h="10994" w="36476">
                  <a:moveTo>
                    <a:pt x="31253" y="1"/>
                  </a:moveTo>
                  <a:cubicBezTo>
                    <a:pt x="28529" y="1"/>
                    <a:pt x="25862" y="999"/>
                    <a:pt x="23800" y="2877"/>
                  </a:cubicBezTo>
                  <a:cubicBezTo>
                    <a:pt x="21685" y="959"/>
                    <a:pt x="19014" y="1"/>
                    <a:pt x="16344" y="1"/>
                  </a:cubicBezTo>
                  <a:cubicBezTo>
                    <a:pt x="13642" y="1"/>
                    <a:pt x="10940" y="981"/>
                    <a:pt x="8815" y="2938"/>
                  </a:cubicBezTo>
                  <a:cubicBezTo>
                    <a:pt x="7052" y="1297"/>
                    <a:pt x="4803" y="294"/>
                    <a:pt x="2402" y="81"/>
                  </a:cubicBezTo>
                  <a:cubicBezTo>
                    <a:pt x="821" y="2817"/>
                    <a:pt x="0" y="5947"/>
                    <a:pt x="0" y="9139"/>
                  </a:cubicBezTo>
                  <a:cubicBezTo>
                    <a:pt x="0" y="9747"/>
                    <a:pt x="31" y="10385"/>
                    <a:pt x="92" y="10993"/>
                  </a:cubicBezTo>
                  <a:lnTo>
                    <a:pt x="36080" y="10993"/>
                  </a:lnTo>
                  <a:cubicBezTo>
                    <a:pt x="36475" y="7315"/>
                    <a:pt x="35715" y="3577"/>
                    <a:pt x="33922" y="324"/>
                  </a:cubicBezTo>
                  <a:cubicBezTo>
                    <a:pt x="33039" y="107"/>
                    <a:pt x="32143" y="1"/>
                    <a:pt x="31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6"/>
          <p:cNvSpPr/>
          <p:nvPr/>
        </p:nvSpPr>
        <p:spPr>
          <a:xfrm>
            <a:off x="213750" y="427385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236225" y="1289263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8781213" y="3378388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147250" y="1701575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960850" y="4824925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rgbClr val="4C6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8559175" y="4829800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687450" y="-75450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accent1"/>
          </a:solidFill>
          <a:ln cap="flat" cmpd="sng" w="71425">
            <a:solidFill>
              <a:srgbClr val="ECCA3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8340700" y="322625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7044200" y="17610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5215863" y="4810888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3372888" y="5042113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 rot="-5400000">
            <a:off x="8468088" y="617788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"/>
          <p:cNvSpPr/>
          <p:nvPr/>
        </p:nvSpPr>
        <p:spPr>
          <a:xfrm rot="5400000">
            <a:off x="1215250" y="609100"/>
            <a:ext cx="137507" cy="137507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>
            <a:off x="758800" y="1563271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549700" y="1332971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 rot="-5400000">
            <a:off x="292450" y="2782875"/>
            <a:ext cx="275850" cy="238625"/>
          </a:xfrm>
          <a:custGeom>
            <a:rect b="b" l="l" r="r" t="t"/>
            <a:pathLst>
              <a:path extrusionOk="0" h="9545" w="11034">
                <a:moveTo>
                  <a:pt x="553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2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 rot="-5400000">
            <a:off x="292825" y="2521850"/>
            <a:ext cx="275100" cy="238625"/>
          </a:xfrm>
          <a:custGeom>
            <a:rect b="b" l="l" r="r" t="t"/>
            <a:pathLst>
              <a:path extrusionOk="0" h="9545" w="11004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3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 rot="-5400000">
            <a:off x="292450" y="2256275"/>
            <a:ext cx="275850" cy="238625"/>
          </a:xfrm>
          <a:custGeom>
            <a:rect b="b" l="l" r="r" t="t"/>
            <a:pathLst>
              <a:path extrusionOk="0" h="9545" w="11034">
                <a:moveTo>
                  <a:pt x="550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7"/>
          <p:cNvGrpSpPr/>
          <p:nvPr/>
        </p:nvGrpSpPr>
        <p:grpSpPr>
          <a:xfrm>
            <a:off x="6323350" y="329175"/>
            <a:ext cx="2105700" cy="133750"/>
            <a:chOff x="130475" y="242300"/>
            <a:chExt cx="2105700" cy="133750"/>
          </a:xfrm>
        </p:grpSpPr>
        <p:sp>
          <p:nvSpPr>
            <p:cNvPr id="192" name="Google Shape;192;p7"/>
            <p:cNvSpPr/>
            <p:nvPr/>
          </p:nvSpPr>
          <p:spPr>
            <a:xfrm>
              <a:off x="130475" y="242300"/>
              <a:ext cx="2105700" cy="133000"/>
            </a:xfrm>
            <a:custGeom>
              <a:rect b="b" l="l" r="r" t="t"/>
              <a:pathLst>
                <a:path extrusionOk="0" h="5320" w="84228">
                  <a:moveTo>
                    <a:pt x="2645" y="0"/>
                  </a:moveTo>
                  <a:cubicBezTo>
                    <a:pt x="1186" y="0"/>
                    <a:pt x="1" y="1216"/>
                    <a:pt x="1" y="2675"/>
                  </a:cubicBezTo>
                  <a:cubicBezTo>
                    <a:pt x="1" y="4134"/>
                    <a:pt x="1186" y="5320"/>
                    <a:pt x="2645" y="5320"/>
                  </a:cubicBezTo>
                  <a:lnTo>
                    <a:pt x="81583" y="5320"/>
                  </a:lnTo>
                  <a:cubicBezTo>
                    <a:pt x="83042" y="5320"/>
                    <a:pt x="84227" y="4134"/>
                    <a:pt x="84227" y="2675"/>
                  </a:cubicBezTo>
                  <a:cubicBezTo>
                    <a:pt x="84227" y="1216"/>
                    <a:pt x="83042" y="0"/>
                    <a:pt x="8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57525" y="243050"/>
              <a:ext cx="1678650" cy="133000"/>
            </a:xfrm>
            <a:custGeom>
              <a:rect b="b" l="l" r="r" t="t"/>
              <a:pathLst>
                <a:path extrusionOk="0" h="5320" w="67146">
                  <a:moveTo>
                    <a:pt x="1" y="1"/>
                  </a:moveTo>
                  <a:lnTo>
                    <a:pt x="1" y="5320"/>
                  </a:lnTo>
                  <a:lnTo>
                    <a:pt x="64501" y="5320"/>
                  </a:lnTo>
                  <a:cubicBezTo>
                    <a:pt x="65960" y="5320"/>
                    <a:pt x="67145" y="4104"/>
                    <a:pt x="67145" y="2645"/>
                  </a:cubicBezTo>
                  <a:cubicBezTo>
                    <a:pt x="67145" y="1186"/>
                    <a:pt x="65960" y="1"/>
                    <a:pt x="6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135825" y="243050"/>
              <a:ext cx="1100350" cy="133000"/>
            </a:xfrm>
            <a:custGeom>
              <a:rect b="b" l="l" r="r" t="t"/>
              <a:pathLst>
                <a:path extrusionOk="0" h="5320" w="44014">
                  <a:moveTo>
                    <a:pt x="0" y="1"/>
                  </a:moveTo>
                  <a:lnTo>
                    <a:pt x="0" y="5320"/>
                  </a:lnTo>
                  <a:lnTo>
                    <a:pt x="41369" y="5320"/>
                  </a:lnTo>
                  <a:cubicBezTo>
                    <a:pt x="42828" y="5320"/>
                    <a:pt x="44013" y="4104"/>
                    <a:pt x="44013" y="2645"/>
                  </a:cubicBezTo>
                  <a:cubicBezTo>
                    <a:pt x="44013" y="1186"/>
                    <a:pt x="42828" y="1"/>
                    <a:pt x="4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704975" y="243050"/>
              <a:ext cx="531200" cy="133000"/>
            </a:xfrm>
            <a:custGeom>
              <a:rect b="b" l="l" r="r" t="t"/>
              <a:pathLst>
                <a:path extrusionOk="0" h="5320" w="21248">
                  <a:moveTo>
                    <a:pt x="1" y="1"/>
                  </a:moveTo>
                  <a:lnTo>
                    <a:pt x="1" y="5320"/>
                  </a:lnTo>
                  <a:lnTo>
                    <a:pt x="18603" y="5320"/>
                  </a:lnTo>
                  <a:cubicBezTo>
                    <a:pt x="20062" y="5320"/>
                    <a:pt x="21247" y="4104"/>
                    <a:pt x="21247" y="2645"/>
                  </a:cubicBezTo>
                  <a:cubicBezTo>
                    <a:pt x="21247" y="1186"/>
                    <a:pt x="20062" y="1"/>
                    <a:pt x="1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7"/>
          <p:cNvSpPr/>
          <p:nvPr/>
        </p:nvSpPr>
        <p:spPr>
          <a:xfrm>
            <a:off x="3113741" y="1010375"/>
            <a:ext cx="788800" cy="385275"/>
          </a:xfrm>
          <a:custGeom>
            <a:rect b="b" l="l" r="r" t="t"/>
            <a:pathLst>
              <a:path extrusionOk="0" fill="none" h="15411" w="31552">
                <a:moveTo>
                  <a:pt x="31552" y="15411"/>
                </a:moveTo>
                <a:cubicBezTo>
                  <a:pt x="31369" y="6839"/>
                  <a:pt x="24348" y="0"/>
                  <a:pt x="15776" y="0"/>
                </a:cubicBezTo>
                <a:cubicBezTo>
                  <a:pt x="7205" y="0"/>
                  <a:pt x="214" y="6839"/>
                  <a:pt x="1" y="15411"/>
                </a:cubicBezTo>
                <a:close/>
              </a:path>
            </a:pathLst>
          </a:custGeom>
          <a:noFill/>
          <a:ln cap="flat" cmpd="sng" w="28875">
            <a:solidFill>
              <a:schemeClr val="accen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2894463" y="760688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4755375" y="282788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8402125" y="4608575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487050" y="409177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0" y="4687450"/>
            <a:ext cx="784250" cy="107175"/>
          </a:xfrm>
          <a:custGeom>
            <a:rect b="b" l="l" r="r" t="t"/>
            <a:pathLst>
              <a:path extrusionOk="0" fill="none" h="4287" w="3137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cap="flat" cmpd="sng" w="28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0" y="4820425"/>
            <a:ext cx="784250" cy="106400"/>
          </a:xfrm>
          <a:custGeom>
            <a:rect b="b" l="l" r="r" t="t"/>
            <a:pathLst>
              <a:path extrusionOk="0" fill="none" h="4256" w="3137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cap="flat" cmpd="sng" w="28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487050" y="409177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3354263" y="4202700"/>
            <a:ext cx="776650" cy="764450"/>
          </a:xfrm>
          <a:custGeom>
            <a:rect b="b" l="l" r="r" t="t"/>
            <a:pathLst>
              <a:path extrusionOk="0" h="30578" w="31066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7"/>
          <p:cNvGrpSpPr/>
          <p:nvPr/>
        </p:nvGrpSpPr>
        <p:grpSpPr>
          <a:xfrm>
            <a:off x="3579213" y="4436050"/>
            <a:ext cx="326775" cy="297750"/>
            <a:chOff x="5839863" y="283250"/>
            <a:chExt cx="326775" cy="297750"/>
          </a:xfrm>
        </p:grpSpPr>
        <p:sp>
          <p:nvSpPr>
            <p:cNvPr id="206" name="Google Shape;206;p7"/>
            <p:cNvSpPr/>
            <p:nvPr/>
          </p:nvSpPr>
          <p:spPr>
            <a:xfrm>
              <a:off x="5839863" y="283250"/>
              <a:ext cx="326775" cy="297700"/>
            </a:xfrm>
            <a:custGeom>
              <a:rect b="b" l="l" r="r" t="t"/>
              <a:pathLst>
                <a:path extrusionOk="0" h="11908" w="13071">
                  <a:moveTo>
                    <a:pt x="6539" y="0"/>
                  </a:moveTo>
                  <a:cubicBezTo>
                    <a:pt x="5015" y="0"/>
                    <a:pt x="3496" y="585"/>
                    <a:pt x="2341" y="1756"/>
                  </a:cubicBezTo>
                  <a:cubicBezTo>
                    <a:pt x="0" y="4066"/>
                    <a:pt x="0" y="7835"/>
                    <a:pt x="2341" y="10175"/>
                  </a:cubicBezTo>
                  <a:cubicBezTo>
                    <a:pt x="3496" y="11330"/>
                    <a:pt x="5015" y="11908"/>
                    <a:pt x="6539" y="11908"/>
                  </a:cubicBezTo>
                  <a:cubicBezTo>
                    <a:pt x="8063" y="11908"/>
                    <a:pt x="9590" y="11330"/>
                    <a:pt x="10760" y="10175"/>
                  </a:cubicBezTo>
                  <a:cubicBezTo>
                    <a:pt x="13070" y="7835"/>
                    <a:pt x="13070" y="4066"/>
                    <a:pt x="10760" y="1756"/>
                  </a:cubicBezTo>
                  <a:cubicBezTo>
                    <a:pt x="9590" y="585"/>
                    <a:pt x="8063" y="0"/>
                    <a:pt x="6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5928763" y="337775"/>
              <a:ext cx="235600" cy="243225"/>
            </a:xfrm>
            <a:custGeom>
              <a:rect b="b" l="l" r="r" t="t"/>
              <a:pathLst>
                <a:path extrusionOk="0" h="9729" w="9424">
                  <a:moveTo>
                    <a:pt x="7599" y="0"/>
                  </a:moveTo>
                  <a:lnTo>
                    <a:pt x="7599" y="0"/>
                  </a:lnTo>
                  <a:cubicBezTo>
                    <a:pt x="3678" y="1034"/>
                    <a:pt x="1247" y="4864"/>
                    <a:pt x="0" y="8906"/>
                  </a:cubicBezTo>
                  <a:cubicBezTo>
                    <a:pt x="945" y="9459"/>
                    <a:pt x="1987" y="9729"/>
                    <a:pt x="3018" y="9729"/>
                  </a:cubicBezTo>
                  <a:cubicBezTo>
                    <a:pt x="4707" y="9729"/>
                    <a:pt x="6369" y="9007"/>
                    <a:pt x="7538" y="7630"/>
                  </a:cubicBezTo>
                  <a:cubicBezTo>
                    <a:pt x="9393" y="5441"/>
                    <a:pt x="9423" y="2219"/>
                    <a:pt x="7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7"/>
          <p:cNvSpPr/>
          <p:nvPr/>
        </p:nvSpPr>
        <p:spPr>
          <a:xfrm>
            <a:off x="1656088" y="662488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accent2"/>
          </a:solidFill>
          <a:ln cap="flat" cmpd="sng" w="71425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5127375" y="4436039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349438" y="186900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"/>
          <p:cNvSpPr/>
          <p:nvPr/>
        </p:nvSpPr>
        <p:spPr>
          <a:xfrm rot="5400000">
            <a:off x="6303950" y="4888163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2106750" y="4733800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1875125" y="593700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8340700" y="163595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8933638" y="2568439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 rot="5400000">
            <a:off x="6424050" y="4888163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"/>
          <p:cNvSpPr txBox="1"/>
          <p:nvPr>
            <p:ph type="title"/>
          </p:nvPr>
        </p:nvSpPr>
        <p:spPr>
          <a:xfrm>
            <a:off x="902750" y="1735293"/>
            <a:ext cx="27849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7"/>
          <p:cNvSpPr txBox="1"/>
          <p:nvPr>
            <p:ph idx="1" type="body"/>
          </p:nvPr>
        </p:nvSpPr>
        <p:spPr>
          <a:xfrm>
            <a:off x="4686250" y="940800"/>
            <a:ext cx="3742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8"/>
          <p:cNvGrpSpPr/>
          <p:nvPr/>
        </p:nvGrpSpPr>
        <p:grpSpPr>
          <a:xfrm>
            <a:off x="4111775" y="272862"/>
            <a:ext cx="925026" cy="817243"/>
            <a:chOff x="4111775" y="272862"/>
            <a:chExt cx="925026" cy="817243"/>
          </a:xfrm>
        </p:grpSpPr>
        <p:sp>
          <p:nvSpPr>
            <p:cNvPr id="221" name="Google Shape;221;p8"/>
            <p:cNvSpPr/>
            <p:nvPr/>
          </p:nvSpPr>
          <p:spPr>
            <a:xfrm>
              <a:off x="4227720" y="272862"/>
              <a:ext cx="679370" cy="360208"/>
            </a:xfrm>
            <a:custGeom>
              <a:rect b="b" l="l" r="r" t="t"/>
              <a:pathLst>
                <a:path extrusionOk="0" h="22676" w="42768">
                  <a:moveTo>
                    <a:pt x="30275" y="1"/>
                  </a:moveTo>
                  <a:lnTo>
                    <a:pt x="29545" y="1764"/>
                  </a:lnTo>
                  <a:lnTo>
                    <a:pt x="22129" y="19880"/>
                  </a:lnTo>
                  <a:lnTo>
                    <a:pt x="16384" y="3861"/>
                  </a:lnTo>
                  <a:lnTo>
                    <a:pt x="15229" y="761"/>
                  </a:lnTo>
                  <a:lnTo>
                    <a:pt x="14378" y="2858"/>
                  </a:lnTo>
                  <a:lnTo>
                    <a:pt x="7326" y="20396"/>
                  </a:lnTo>
                  <a:lnTo>
                    <a:pt x="1885" y="5654"/>
                  </a:lnTo>
                  <a:lnTo>
                    <a:pt x="1885" y="5654"/>
                  </a:lnTo>
                  <a:cubicBezTo>
                    <a:pt x="1" y="11308"/>
                    <a:pt x="608" y="17509"/>
                    <a:pt x="3587" y="22676"/>
                  </a:cubicBezTo>
                  <a:lnTo>
                    <a:pt x="40001" y="22676"/>
                  </a:lnTo>
                  <a:cubicBezTo>
                    <a:pt x="41825" y="19515"/>
                    <a:pt x="42767" y="15928"/>
                    <a:pt x="42767" y="12311"/>
                  </a:cubicBezTo>
                  <a:cubicBezTo>
                    <a:pt x="42767" y="9575"/>
                    <a:pt x="42251" y="6840"/>
                    <a:pt x="41187" y="4317"/>
                  </a:cubicBezTo>
                  <a:lnTo>
                    <a:pt x="36384" y="18603"/>
                  </a:lnTo>
                  <a:lnTo>
                    <a:pt x="30548" y="822"/>
                  </a:lnTo>
                  <a:lnTo>
                    <a:pt x="30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111775" y="527650"/>
              <a:ext cx="925026" cy="562455"/>
            </a:xfrm>
            <a:custGeom>
              <a:rect b="b" l="l" r="r" t="t"/>
              <a:pathLst>
                <a:path extrusionOk="0" h="14409" w="24530">
                  <a:moveTo>
                    <a:pt x="12280" y="1"/>
                  </a:moveTo>
                  <a:cubicBezTo>
                    <a:pt x="5502" y="31"/>
                    <a:pt x="31" y="5502"/>
                    <a:pt x="0" y="12281"/>
                  </a:cubicBezTo>
                  <a:cubicBezTo>
                    <a:pt x="0" y="13010"/>
                    <a:pt x="61" y="13709"/>
                    <a:pt x="183" y="14408"/>
                  </a:cubicBezTo>
                  <a:lnTo>
                    <a:pt x="24347" y="14408"/>
                  </a:lnTo>
                  <a:cubicBezTo>
                    <a:pt x="24469" y="13709"/>
                    <a:pt x="24529" y="13010"/>
                    <a:pt x="24529" y="12281"/>
                  </a:cubicBezTo>
                  <a:cubicBezTo>
                    <a:pt x="24529" y="5502"/>
                    <a:pt x="19028" y="31"/>
                    <a:pt x="122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383925" y="662100"/>
              <a:ext cx="380725" cy="148975"/>
            </a:xfrm>
            <a:custGeom>
              <a:rect b="b" l="l" r="r" t="t"/>
              <a:pathLst>
                <a:path extrusionOk="0" h="5959" w="15229">
                  <a:moveTo>
                    <a:pt x="7599" y="1"/>
                  </a:moveTo>
                  <a:cubicBezTo>
                    <a:pt x="3405" y="1"/>
                    <a:pt x="0" y="1338"/>
                    <a:pt x="0" y="2980"/>
                  </a:cubicBezTo>
                  <a:cubicBezTo>
                    <a:pt x="0" y="4621"/>
                    <a:pt x="3405" y="5958"/>
                    <a:pt x="7599" y="5958"/>
                  </a:cubicBezTo>
                  <a:cubicBezTo>
                    <a:pt x="11824" y="5958"/>
                    <a:pt x="15229" y="4621"/>
                    <a:pt x="15229" y="2980"/>
                  </a:cubicBezTo>
                  <a:cubicBezTo>
                    <a:pt x="15229" y="1338"/>
                    <a:pt x="11824" y="1"/>
                    <a:pt x="7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4488800" y="673500"/>
              <a:ext cx="155025" cy="132800"/>
            </a:xfrm>
            <a:custGeom>
              <a:rect b="b" l="l" r="r" t="t"/>
              <a:pathLst>
                <a:path extrusionOk="0" h="5312" w="6201">
                  <a:moveTo>
                    <a:pt x="3556" y="1"/>
                  </a:moveTo>
                  <a:cubicBezTo>
                    <a:pt x="1185" y="1"/>
                    <a:pt x="0" y="2858"/>
                    <a:pt x="1672" y="4530"/>
                  </a:cubicBezTo>
                  <a:cubicBezTo>
                    <a:pt x="2212" y="5070"/>
                    <a:pt x="2876" y="5312"/>
                    <a:pt x="3527" y="5312"/>
                  </a:cubicBezTo>
                  <a:cubicBezTo>
                    <a:pt x="4892" y="5312"/>
                    <a:pt x="6201" y="4250"/>
                    <a:pt x="6201" y="2645"/>
                  </a:cubicBezTo>
                  <a:cubicBezTo>
                    <a:pt x="6201" y="1186"/>
                    <a:pt x="5015" y="1"/>
                    <a:pt x="3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8"/>
          <p:cNvSpPr/>
          <p:nvPr/>
        </p:nvSpPr>
        <p:spPr>
          <a:xfrm>
            <a:off x="2143674" y="1279037"/>
            <a:ext cx="6160234" cy="3363909"/>
          </a:xfrm>
          <a:custGeom>
            <a:rect b="b" l="l" r="r" t="t"/>
            <a:pathLst>
              <a:path extrusionOk="0" h="45138" w="64500">
                <a:moveTo>
                  <a:pt x="0" y="0"/>
                </a:moveTo>
                <a:lnTo>
                  <a:pt x="0" y="45137"/>
                </a:lnTo>
                <a:lnTo>
                  <a:pt x="64500" y="45137"/>
                </a:lnTo>
                <a:lnTo>
                  <a:pt x="64500" y="0"/>
                </a:ln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1947582" y="1076731"/>
            <a:ext cx="6163194" cy="3363984"/>
          </a:xfrm>
          <a:custGeom>
            <a:rect b="b" l="l" r="r" t="t"/>
            <a:pathLst>
              <a:path extrusionOk="0" h="45139" w="64531">
                <a:moveTo>
                  <a:pt x="0" y="1"/>
                </a:moveTo>
                <a:lnTo>
                  <a:pt x="0" y="45138"/>
                </a:lnTo>
                <a:lnTo>
                  <a:pt x="64530" y="45138"/>
                </a:lnTo>
                <a:lnTo>
                  <a:pt x="6453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1240128" y="903359"/>
            <a:ext cx="6668334" cy="3336782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8430775" y="587213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8937813" y="166342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8"/>
          <p:cNvGrpSpPr/>
          <p:nvPr/>
        </p:nvGrpSpPr>
        <p:grpSpPr>
          <a:xfrm>
            <a:off x="406600" y="223363"/>
            <a:ext cx="613250" cy="584625"/>
            <a:chOff x="406600" y="223363"/>
            <a:chExt cx="613250" cy="584625"/>
          </a:xfrm>
        </p:grpSpPr>
        <p:sp>
          <p:nvSpPr>
            <p:cNvPr id="231" name="Google Shape;231;p8"/>
            <p:cNvSpPr/>
            <p:nvPr/>
          </p:nvSpPr>
          <p:spPr>
            <a:xfrm rot="10800000">
              <a:off x="406600" y="447763"/>
              <a:ext cx="613250" cy="360225"/>
            </a:xfrm>
            <a:custGeom>
              <a:rect b="b" l="l" r="r" t="t"/>
              <a:pathLst>
                <a:path extrusionOk="0" h="14409" w="24530">
                  <a:moveTo>
                    <a:pt x="12280" y="1"/>
                  </a:moveTo>
                  <a:cubicBezTo>
                    <a:pt x="5502" y="31"/>
                    <a:pt x="31" y="5502"/>
                    <a:pt x="0" y="12281"/>
                  </a:cubicBezTo>
                  <a:cubicBezTo>
                    <a:pt x="0" y="13010"/>
                    <a:pt x="61" y="13709"/>
                    <a:pt x="183" y="14408"/>
                  </a:cubicBezTo>
                  <a:lnTo>
                    <a:pt x="24347" y="14408"/>
                  </a:lnTo>
                  <a:cubicBezTo>
                    <a:pt x="24469" y="13709"/>
                    <a:pt x="24529" y="13010"/>
                    <a:pt x="24529" y="12281"/>
                  </a:cubicBezTo>
                  <a:cubicBezTo>
                    <a:pt x="24529" y="5502"/>
                    <a:pt x="19028" y="3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 rot="10800000">
              <a:off x="513750" y="223363"/>
              <a:ext cx="379975" cy="379950"/>
            </a:xfrm>
            <a:custGeom>
              <a:rect b="b" l="l" r="r" t="t"/>
              <a:pathLst>
                <a:path extrusionOk="0" h="15198" w="15199">
                  <a:moveTo>
                    <a:pt x="7600" y="0"/>
                  </a:moveTo>
                  <a:cubicBezTo>
                    <a:pt x="3405" y="0"/>
                    <a:pt x="1" y="3404"/>
                    <a:pt x="1" y="7599"/>
                  </a:cubicBezTo>
                  <a:cubicBezTo>
                    <a:pt x="1" y="11794"/>
                    <a:pt x="3405" y="15198"/>
                    <a:pt x="7600" y="15198"/>
                  </a:cubicBezTo>
                  <a:cubicBezTo>
                    <a:pt x="11794" y="15198"/>
                    <a:pt x="15199" y="11794"/>
                    <a:pt x="15199" y="7599"/>
                  </a:cubicBezTo>
                  <a:cubicBezTo>
                    <a:pt x="15199" y="3404"/>
                    <a:pt x="11794" y="0"/>
                    <a:pt x="7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37730" y="347525"/>
              <a:ext cx="179375" cy="180125"/>
            </a:xfrm>
            <a:custGeom>
              <a:rect b="b" l="l" r="r" t="t"/>
              <a:pathLst>
                <a:path extrusionOk="0" h="7205" w="7175">
                  <a:moveTo>
                    <a:pt x="3588" y="0"/>
                  </a:moveTo>
                  <a:lnTo>
                    <a:pt x="2311" y="2341"/>
                  </a:lnTo>
                  <a:lnTo>
                    <a:pt x="1" y="3587"/>
                  </a:lnTo>
                  <a:lnTo>
                    <a:pt x="2311" y="4864"/>
                  </a:lnTo>
                  <a:lnTo>
                    <a:pt x="3588" y="7204"/>
                  </a:lnTo>
                  <a:lnTo>
                    <a:pt x="4864" y="4864"/>
                  </a:lnTo>
                  <a:lnTo>
                    <a:pt x="7174" y="3587"/>
                  </a:lnTo>
                  <a:lnTo>
                    <a:pt x="4864" y="2341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8"/>
          <p:cNvSpPr/>
          <p:nvPr/>
        </p:nvSpPr>
        <p:spPr>
          <a:xfrm>
            <a:off x="8436798" y="4609694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5839875" y="662100"/>
            <a:ext cx="784250" cy="107175"/>
          </a:xfrm>
          <a:custGeom>
            <a:rect b="b" l="l" r="r" t="t"/>
            <a:pathLst>
              <a:path extrusionOk="0" fill="none" h="4287" w="3137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noFill/>
          <a:ln cap="flat" cmpd="sng" w="2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5839875" y="795075"/>
            <a:ext cx="784250" cy="106400"/>
          </a:xfrm>
          <a:custGeom>
            <a:rect b="b" l="l" r="r" t="t"/>
            <a:pathLst>
              <a:path extrusionOk="0" fill="none" h="4256" w="3137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noFill/>
          <a:ln cap="flat" cmpd="sng" w="2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2665750" y="237500"/>
            <a:ext cx="171000" cy="170250"/>
          </a:xfrm>
          <a:custGeom>
            <a:rect b="b" l="l" r="r" t="t"/>
            <a:pathLst>
              <a:path extrusionOk="0" h="6810" w="684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"/>
          <p:cNvSpPr/>
          <p:nvPr/>
        </p:nvSpPr>
        <p:spPr>
          <a:xfrm>
            <a:off x="3502875" y="4429589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8340713" y="2568439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8"/>
          <p:cNvGrpSpPr/>
          <p:nvPr/>
        </p:nvGrpSpPr>
        <p:grpSpPr>
          <a:xfrm>
            <a:off x="187163" y="4137425"/>
            <a:ext cx="776650" cy="764450"/>
            <a:chOff x="187163" y="4137425"/>
            <a:chExt cx="776650" cy="764450"/>
          </a:xfrm>
        </p:grpSpPr>
        <p:sp>
          <p:nvSpPr>
            <p:cNvPr id="241" name="Google Shape;241;p8"/>
            <p:cNvSpPr/>
            <p:nvPr/>
          </p:nvSpPr>
          <p:spPr>
            <a:xfrm>
              <a:off x="187163" y="4137425"/>
              <a:ext cx="776650" cy="764450"/>
            </a:xfrm>
            <a:custGeom>
              <a:rect b="b" l="l" r="r" t="t"/>
              <a:pathLst>
                <a:path extrusionOk="0" h="30578" w="31066">
                  <a:moveTo>
                    <a:pt x="10153" y="0"/>
                  </a:moveTo>
                  <a:lnTo>
                    <a:pt x="10457" y="8754"/>
                  </a:lnTo>
                  <a:lnTo>
                    <a:pt x="1885" y="6930"/>
                  </a:lnTo>
                  <a:lnTo>
                    <a:pt x="7782" y="13435"/>
                  </a:lnTo>
                  <a:lnTo>
                    <a:pt x="1" y="17538"/>
                  </a:lnTo>
                  <a:lnTo>
                    <a:pt x="8694" y="18754"/>
                  </a:lnTo>
                  <a:lnTo>
                    <a:pt x="5411" y="26870"/>
                  </a:lnTo>
                  <a:lnTo>
                    <a:pt x="5411" y="26870"/>
                  </a:lnTo>
                  <a:lnTo>
                    <a:pt x="12828" y="22219"/>
                  </a:lnTo>
                  <a:lnTo>
                    <a:pt x="15533" y="30578"/>
                  </a:lnTo>
                  <a:lnTo>
                    <a:pt x="18238" y="22219"/>
                  </a:lnTo>
                  <a:lnTo>
                    <a:pt x="25655" y="26870"/>
                  </a:lnTo>
                  <a:lnTo>
                    <a:pt x="22372" y="18754"/>
                  </a:lnTo>
                  <a:lnTo>
                    <a:pt x="31065" y="17538"/>
                  </a:lnTo>
                  <a:lnTo>
                    <a:pt x="23284" y="13435"/>
                  </a:lnTo>
                  <a:lnTo>
                    <a:pt x="29180" y="6930"/>
                  </a:lnTo>
                  <a:lnTo>
                    <a:pt x="29180" y="6930"/>
                  </a:lnTo>
                  <a:lnTo>
                    <a:pt x="20609" y="8754"/>
                  </a:lnTo>
                  <a:lnTo>
                    <a:pt x="20913" y="0"/>
                  </a:lnTo>
                  <a:lnTo>
                    <a:pt x="15533" y="6930"/>
                  </a:lnTo>
                  <a:lnTo>
                    <a:pt x="10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8"/>
            <p:cNvGrpSpPr/>
            <p:nvPr/>
          </p:nvGrpSpPr>
          <p:grpSpPr>
            <a:xfrm>
              <a:off x="412113" y="4370775"/>
              <a:ext cx="326775" cy="297750"/>
              <a:chOff x="5839863" y="283250"/>
              <a:chExt cx="326775" cy="297750"/>
            </a:xfrm>
          </p:grpSpPr>
          <p:sp>
            <p:nvSpPr>
              <p:cNvPr id="243" name="Google Shape;243;p8"/>
              <p:cNvSpPr/>
              <p:nvPr/>
            </p:nvSpPr>
            <p:spPr>
              <a:xfrm>
                <a:off x="5839863" y="283250"/>
                <a:ext cx="326775" cy="297700"/>
              </a:xfrm>
              <a:custGeom>
                <a:rect b="b" l="l" r="r" t="t"/>
                <a:pathLst>
                  <a:path extrusionOk="0" h="11908" w="13071">
                    <a:moveTo>
                      <a:pt x="6539" y="0"/>
                    </a:moveTo>
                    <a:cubicBezTo>
                      <a:pt x="5015" y="0"/>
                      <a:pt x="3496" y="585"/>
                      <a:pt x="2341" y="1756"/>
                    </a:cubicBezTo>
                    <a:cubicBezTo>
                      <a:pt x="0" y="4066"/>
                      <a:pt x="0" y="7835"/>
                      <a:pt x="2341" y="10175"/>
                    </a:cubicBezTo>
                    <a:cubicBezTo>
                      <a:pt x="3496" y="11330"/>
                      <a:pt x="5015" y="11908"/>
                      <a:pt x="6539" y="11908"/>
                    </a:cubicBezTo>
                    <a:cubicBezTo>
                      <a:pt x="8063" y="11908"/>
                      <a:pt x="9590" y="11330"/>
                      <a:pt x="10760" y="10175"/>
                    </a:cubicBezTo>
                    <a:cubicBezTo>
                      <a:pt x="13070" y="7835"/>
                      <a:pt x="13070" y="4066"/>
                      <a:pt x="10760" y="1756"/>
                    </a:cubicBezTo>
                    <a:cubicBezTo>
                      <a:pt x="9590" y="585"/>
                      <a:pt x="8063" y="0"/>
                      <a:pt x="6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5928763" y="337775"/>
                <a:ext cx="235600" cy="243225"/>
              </a:xfrm>
              <a:custGeom>
                <a:rect b="b" l="l" r="r" t="t"/>
                <a:pathLst>
                  <a:path extrusionOk="0" h="9729" w="9424">
                    <a:moveTo>
                      <a:pt x="7599" y="0"/>
                    </a:moveTo>
                    <a:lnTo>
                      <a:pt x="7599" y="0"/>
                    </a:lnTo>
                    <a:cubicBezTo>
                      <a:pt x="3678" y="1034"/>
                      <a:pt x="1247" y="4864"/>
                      <a:pt x="0" y="8906"/>
                    </a:cubicBezTo>
                    <a:cubicBezTo>
                      <a:pt x="945" y="9459"/>
                      <a:pt x="1987" y="9729"/>
                      <a:pt x="3018" y="9729"/>
                    </a:cubicBezTo>
                    <a:cubicBezTo>
                      <a:pt x="4707" y="9729"/>
                      <a:pt x="6369" y="9007"/>
                      <a:pt x="7538" y="7630"/>
                    </a:cubicBezTo>
                    <a:cubicBezTo>
                      <a:pt x="9393" y="5441"/>
                      <a:pt x="9423" y="2219"/>
                      <a:pt x="75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5" name="Google Shape;245;p8"/>
          <p:cNvSpPr/>
          <p:nvPr/>
        </p:nvSpPr>
        <p:spPr>
          <a:xfrm>
            <a:off x="279625" y="246625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4826000" y="4816475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8764150" y="3557750"/>
            <a:ext cx="724950" cy="660650"/>
          </a:xfrm>
          <a:custGeom>
            <a:rect b="b" l="l" r="r" t="t"/>
            <a:pathLst>
              <a:path extrusionOk="0" h="26426" w="28998">
                <a:moveTo>
                  <a:pt x="14488" y="0"/>
                </a:moveTo>
                <a:cubicBezTo>
                  <a:pt x="11103" y="0"/>
                  <a:pt x="7721" y="1284"/>
                  <a:pt x="5137" y="3853"/>
                </a:cubicBezTo>
                <a:cubicBezTo>
                  <a:pt x="0" y="9020"/>
                  <a:pt x="0" y="17379"/>
                  <a:pt x="5137" y="22546"/>
                </a:cubicBezTo>
                <a:cubicBezTo>
                  <a:pt x="7725" y="25133"/>
                  <a:pt x="11112" y="26425"/>
                  <a:pt x="14503" y="26425"/>
                </a:cubicBezTo>
                <a:cubicBezTo>
                  <a:pt x="17883" y="26425"/>
                  <a:pt x="21266" y="25141"/>
                  <a:pt x="23861" y="22576"/>
                </a:cubicBezTo>
                <a:cubicBezTo>
                  <a:pt x="28998" y="17379"/>
                  <a:pt x="28998" y="9020"/>
                  <a:pt x="23861" y="3853"/>
                </a:cubicBezTo>
                <a:cubicBezTo>
                  <a:pt x="21262" y="1284"/>
                  <a:pt x="17873" y="0"/>
                  <a:pt x="144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5869213" y="127413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dk2"/>
          </a:solidFill>
          <a:ln cap="flat" cmpd="sng" w="71425">
            <a:solidFill>
              <a:srgbClr val="DD502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"/>
          <p:cNvSpPr/>
          <p:nvPr/>
        </p:nvSpPr>
        <p:spPr>
          <a:xfrm>
            <a:off x="1147038" y="4007025"/>
            <a:ext cx="318425" cy="318400"/>
          </a:xfrm>
          <a:custGeom>
            <a:rect b="b" l="l" r="r" t="t"/>
            <a:pathLst>
              <a:path extrusionOk="0" fill="none" h="12736" w="12737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"/>
          <p:cNvSpPr/>
          <p:nvPr/>
        </p:nvSpPr>
        <p:spPr>
          <a:xfrm>
            <a:off x="1289888" y="4016900"/>
            <a:ext cx="317675" cy="317650"/>
          </a:xfrm>
          <a:custGeom>
            <a:rect b="b" l="l" r="r" t="t"/>
            <a:pathLst>
              <a:path extrusionOk="0" fill="none" h="12706" w="12707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693050" y="1580363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8"/>
          <p:cNvSpPr/>
          <p:nvPr/>
        </p:nvSpPr>
        <p:spPr>
          <a:xfrm>
            <a:off x="226475" y="292250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"/>
          <p:cNvSpPr/>
          <p:nvPr/>
        </p:nvSpPr>
        <p:spPr>
          <a:xfrm>
            <a:off x="1832688" y="537825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8"/>
          <p:cNvSpPr/>
          <p:nvPr/>
        </p:nvSpPr>
        <p:spPr>
          <a:xfrm>
            <a:off x="7643550" y="23257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8"/>
          <p:cNvGrpSpPr/>
          <p:nvPr/>
        </p:nvGrpSpPr>
        <p:grpSpPr>
          <a:xfrm>
            <a:off x="1071425" y="2878475"/>
            <a:ext cx="327550" cy="326775"/>
            <a:chOff x="6116225" y="4489700"/>
            <a:chExt cx="327550" cy="326775"/>
          </a:xfrm>
        </p:grpSpPr>
        <p:sp>
          <p:nvSpPr>
            <p:cNvPr id="256" name="Google Shape;256;p8"/>
            <p:cNvSpPr/>
            <p:nvPr/>
          </p:nvSpPr>
          <p:spPr>
            <a:xfrm>
              <a:off x="6116225" y="4493500"/>
              <a:ext cx="327550" cy="319175"/>
            </a:xfrm>
            <a:custGeom>
              <a:rect b="b" l="l" r="r" t="t"/>
              <a:pathLst>
                <a:path extrusionOk="0" h="12767" w="13102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120775" y="4489700"/>
              <a:ext cx="319200" cy="326775"/>
            </a:xfrm>
            <a:custGeom>
              <a:rect b="b" l="l" r="r" t="t"/>
              <a:pathLst>
                <a:path extrusionOk="0" h="13071" w="12768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8"/>
          <p:cNvSpPr txBox="1"/>
          <p:nvPr>
            <p:ph type="title"/>
          </p:nvPr>
        </p:nvSpPr>
        <p:spPr>
          <a:xfrm>
            <a:off x="933600" y="903500"/>
            <a:ext cx="72768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/>
          <p:nvPr>
            <p:ph type="ctrTitle"/>
          </p:nvPr>
        </p:nvSpPr>
        <p:spPr>
          <a:xfrm>
            <a:off x="713236" y="1129168"/>
            <a:ext cx="34989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rgbClr val="2A28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1" name="Google Shape;261;p9"/>
          <p:cNvSpPr txBox="1"/>
          <p:nvPr>
            <p:ph idx="1" type="subTitle"/>
          </p:nvPr>
        </p:nvSpPr>
        <p:spPr>
          <a:xfrm>
            <a:off x="713236" y="2208099"/>
            <a:ext cx="38919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A286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62" name="Google Shape;262;p9"/>
          <p:cNvGrpSpPr/>
          <p:nvPr/>
        </p:nvGrpSpPr>
        <p:grpSpPr>
          <a:xfrm>
            <a:off x="206050" y="3774148"/>
            <a:ext cx="1006015" cy="1369350"/>
            <a:chOff x="206050" y="3774148"/>
            <a:chExt cx="1006015" cy="1369350"/>
          </a:xfrm>
        </p:grpSpPr>
        <p:sp>
          <p:nvSpPr>
            <p:cNvPr id="263" name="Google Shape;263;p9"/>
            <p:cNvSpPr/>
            <p:nvPr/>
          </p:nvSpPr>
          <p:spPr>
            <a:xfrm>
              <a:off x="233600" y="4303286"/>
              <a:ext cx="110705" cy="110705"/>
            </a:xfrm>
            <a:custGeom>
              <a:rect b="b" l="l" r="r" t="t"/>
              <a:pathLst>
                <a:path extrusionOk="0" h="7205" w="7205">
                  <a:moveTo>
                    <a:pt x="3617" y="0"/>
                  </a:moveTo>
                  <a:lnTo>
                    <a:pt x="2341" y="2341"/>
                  </a:lnTo>
                  <a:lnTo>
                    <a:pt x="0" y="3617"/>
                  </a:lnTo>
                  <a:lnTo>
                    <a:pt x="2341" y="4864"/>
                  </a:lnTo>
                  <a:lnTo>
                    <a:pt x="3617" y="7204"/>
                  </a:lnTo>
                  <a:lnTo>
                    <a:pt x="4894" y="4864"/>
                  </a:lnTo>
                  <a:lnTo>
                    <a:pt x="7204" y="3617"/>
                  </a:lnTo>
                  <a:lnTo>
                    <a:pt x="4894" y="2341"/>
                  </a:lnTo>
                  <a:lnTo>
                    <a:pt x="3617" y="0"/>
                  </a:lnTo>
                  <a:close/>
                </a:path>
              </a:pathLst>
            </a:custGeom>
            <a:solidFill>
              <a:srgbClr val="ECC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874389" y="5079503"/>
              <a:ext cx="303582" cy="63995"/>
            </a:xfrm>
            <a:custGeom>
              <a:rect b="b" l="l" r="r" t="t"/>
              <a:pathLst>
                <a:path extrusionOk="0" h="4165" w="19758">
                  <a:moveTo>
                    <a:pt x="2098" y="1"/>
                  </a:moveTo>
                  <a:cubicBezTo>
                    <a:pt x="943" y="1"/>
                    <a:pt x="1" y="943"/>
                    <a:pt x="1" y="2098"/>
                  </a:cubicBezTo>
                  <a:cubicBezTo>
                    <a:pt x="1" y="3253"/>
                    <a:pt x="943" y="4165"/>
                    <a:pt x="2098" y="4165"/>
                  </a:cubicBezTo>
                  <a:lnTo>
                    <a:pt x="17660" y="4165"/>
                  </a:lnTo>
                  <a:cubicBezTo>
                    <a:pt x="18816" y="4165"/>
                    <a:pt x="19727" y="3253"/>
                    <a:pt x="19758" y="2098"/>
                  </a:cubicBezTo>
                  <a:cubicBezTo>
                    <a:pt x="19727" y="943"/>
                    <a:pt x="18816" y="1"/>
                    <a:pt x="17660" y="1"/>
                  </a:cubicBezTo>
                  <a:close/>
                </a:path>
              </a:pathLst>
            </a:custGeom>
            <a:solidFill>
              <a:srgbClr val="4C6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678775" y="4176600"/>
              <a:ext cx="23176" cy="505980"/>
            </a:xfrm>
            <a:custGeom>
              <a:rect b="b" l="l" r="r" t="t"/>
              <a:pathLst>
                <a:path extrusionOk="0" h="72464" w="1095">
                  <a:moveTo>
                    <a:pt x="456" y="0"/>
                  </a:moveTo>
                  <a:cubicBezTo>
                    <a:pt x="183" y="0"/>
                    <a:pt x="0" y="213"/>
                    <a:pt x="0" y="456"/>
                  </a:cubicBezTo>
                  <a:lnTo>
                    <a:pt x="0" y="71977"/>
                  </a:lnTo>
                  <a:cubicBezTo>
                    <a:pt x="0" y="72251"/>
                    <a:pt x="183" y="72464"/>
                    <a:pt x="456" y="72464"/>
                  </a:cubicBezTo>
                  <a:lnTo>
                    <a:pt x="639" y="72464"/>
                  </a:lnTo>
                  <a:cubicBezTo>
                    <a:pt x="912" y="72464"/>
                    <a:pt x="1095" y="72251"/>
                    <a:pt x="1095" y="71977"/>
                  </a:cubicBezTo>
                  <a:lnTo>
                    <a:pt x="1095" y="456"/>
                  </a:lnTo>
                  <a:cubicBezTo>
                    <a:pt x="1095" y="213"/>
                    <a:pt x="912" y="0"/>
                    <a:pt x="639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49981" y="3774148"/>
              <a:ext cx="332437" cy="307730"/>
            </a:xfrm>
            <a:custGeom>
              <a:rect b="b" l="l" r="r" t="t"/>
              <a:pathLst>
                <a:path extrusionOk="0" h="20028" w="21636">
                  <a:moveTo>
                    <a:pt x="9812" y="1"/>
                  </a:moveTo>
                  <a:cubicBezTo>
                    <a:pt x="8155" y="1"/>
                    <a:pt x="6460" y="577"/>
                    <a:pt x="5009" y="1879"/>
                  </a:cubicBezTo>
                  <a:cubicBezTo>
                    <a:pt x="0" y="6345"/>
                    <a:pt x="3199" y="14585"/>
                    <a:pt x="9848" y="14585"/>
                  </a:cubicBezTo>
                  <a:cubicBezTo>
                    <a:pt x="9897" y="14585"/>
                    <a:pt x="9945" y="14585"/>
                    <a:pt x="9994" y="14584"/>
                  </a:cubicBezTo>
                  <a:cubicBezTo>
                    <a:pt x="10784" y="14584"/>
                    <a:pt x="11423" y="15161"/>
                    <a:pt x="11514" y="15952"/>
                  </a:cubicBezTo>
                  <a:lnTo>
                    <a:pt x="11514" y="15982"/>
                  </a:lnTo>
                  <a:cubicBezTo>
                    <a:pt x="11862" y="18441"/>
                    <a:pt x="13956" y="20028"/>
                    <a:pt x="16165" y="20028"/>
                  </a:cubicBezTo>
                  <a:cubicBezTo>
                    <a:pt x="17042" y="20028"/>
                    <a:pt x="17937" y="19778"/>
                    <a:pt x="18748" y="19234"/>
                  </a:cubicBezTo>
                  <a:cubicBezTo>
                    <a:pt x="21636" y="17320"/>
                    <a:pt x="21514" y="13064"/>
                    <a:pt x="18535" y="11301"/>
                  </a:cubicBezTo>
                  <a:cubicBezTo>
                    <a:pt x="17502" y="10663"/>
                    <a:pt x="16924" y="9447"/>
                    <a:pt x="17107" y="8231"/>
                  </a:cubicBezTo>
                  <a:cubicBezTo>
                    <a:pt x="17712" y="3479"/>
                    <a:pt x="13880" y="1"/>
                    <a:pt x="9812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70882" y="4123218"/>
              <a:ext cx="231704" cy="171566"/>
            </a:xfrm>
            <a:custGeom>
              <a:rect b="b" l="l" r="r" t="t"/>
              <a:pathLst>
                <a:path extrusionOk="0" h="11166" w="15080">
                  <a:moveTo>
                    <a:pt x="9101" y="0"/>
                  </a:moveTo>
                  <a:cubicBezTo>
                    <a:pt x="7038" y="0"/>
                    <a:pt x="5016" y="1354"/>
                    <a:pt x="4560" y="3725"/>
                  </a:cubicBezTo>
                  <a:cubicBezTo>
                    <a:pt x="4408" y="4485"/>
                    <a:pt x="3831" y="5093"/>
                    <a:pt x="3071" y="5275"/>
                  </a:cubicBezTo>
                  <a:cubicBezTo>
                    <a:pt x="913" y="5762"/>
                    <a:pt x="1" y="8285"/>
                    <a:pt x="1369" y="10017"/>
                  </a:cubicBezTo>
                  <a:cubicBezTo>
                    <a:pt x="1966" y="10792"/>
                    <a:pt x="2837" y="11165"/>
                    <a:pt x="3705" y="11165"/>
                  </a:cubicBezTo>
                  <a:cubicBezTo>
                    <a:pt x="4778" y="11165"/>
                    <a:pt x="5846" y="10593"/>
                    <a:pt x="6384" y="9500"/>
                  </a:cubicBezTo>
                  <a:cubicBezTo>
                    <a:pt x="6527" y="9143"/>
                    <a:pt x="6875" y="8935"/>
                    <a:pt x="7253" y="8935"/>
                  </a:cubicBezTo>
                  <a:cubicBezTo>
                    <a:pt x="7358" y="8935"/>
                    <a:pt x="7464" y="8951"/>
                    <a:pt x="7569" y="8984"/>
                  </a:cubicBezTo>
                  <a:cubicBezTo>
                    <a:pt x="7873" y="9105"/>
                    <a:pt x="8208" y="9166"/>
                    <a:pt x="8542" y="9196"/>
                  </a:cubicBezTo>
                  <a:cubicBezTo>
                    <a:pt x="8743" y="9221"/>
                    <a:pt x="8940" y="9233"/>
                    <a:pt x="9134" y="9233"/>
                  </a:cubicBezTo>
                  <a:cubicBezTo>
                    <a:pt x="12806" y="9233"/>
                    <a:pt x="15080" y="4991"/>
                    <a:pt x="12828" y="1902"/>
                  </a:cubicBezTo>
                  <a:cubicBezTo>
                    <a:pt x="11868" y="601"/>
                    <a:pt x="10475" y="0"/>
                    <a:pt x="9101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370292" y="4116135"/>
              <a:ext cx="287387" cy="212559"/>
            </a:xfrm>
            <a:custGeom>
              <a:rect b="b" l="l" r="r" t="t"/>
              <a:pathLst>
                <a:path extrusionOk="0" h="13834" w="18704">
                  <a:moveTo>
                    <a:pt x="7401" y="0"/>
                  </a:moveTo>
                  <a:cubicBezTo>
                    <a:pt x="5702" y="0"/>
                    <a:pt x="3985" y="747"/>
                    <a:pt x="2807" y="2363"/>
                  </a:cubicBezTo>
                  <a:cubicBezTo>
                    <a:pt x="1" y="6210"/>
                    <a:pt x="2839" y="11462"/>
                    <a:pt x="7417" y="11462"/>
                  </a:cubicBezTo>
                  <a:cubicBezTo>
                    <a:pt x="7649" y="11462"/>
                    <a:pt x="7886" y="11448"/>
                    <a:pt x="8126" y="11420"/>
                  </a:cubicBezTo>
                  <a:cubicBezTo>
                    <a:pt x="8521" y="11360"/>
                    <a:pt x="8947" y="11268"/>
                    <a:pt x="9342" y="11147"/>
                  </a:cubicBezTo>
                  <a:cubicBezTo>
                    <a:pt x="9475" y="11098"/>
                    <a:pt x="9611" y="11075"/>
                    <a:pt x="9745" y="11075"/>
                  </a:cubicBezTo>
                  <a:cubicBezTo>
                    <a:pt x="10193" y="11075"/>
                    <a:pt x="10614" y="11334"/>
                    <a:pt x="10801" y="11755"/>
                  </a:cubicBezTo>
                  <a:lnTo>
                    <a:pt x="10831" y="11785"/>
                  </a:lnTo>
                  <a:cubicBezTo>
                    <a:pt x="11487" y="13130"/>
                    <a:pt x="12803" y="13833"/>
                    <a:pt x="14131" y="13833"/>
                  </a:cubicBezTo>
                  <a:cubicBezTo>
                    <a:pt x="15204" y="13833"/>
                    <a:pt x="16285" y="13374"/>
                    <a:pt x="17032" y="12423"/>
                  </a:cubicBezTo>
                  <a:cubicBezTo>
                    <a:pt x="18704" y="10296"/>
                    <a:pt x="17579" y="7135"/>
                    <a:pt x="14905" y="6557"/>
                  </a:cubicBezTo>
                  <a:cubicBezTo>
                    <a:pt x="13962" y="6344"/>
                    <a:pt x="13233" y="5584"/>
                    <a:pt x="13050" y="4642"/>
                  </a:cubicBezTo>
                  <a:cubicBezTo>
                    <a:pt x="12466" y="1686"/>
                    <a:pt x="9954" y="0"/>
                    <a:pt x="7401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475144" y="3887473"/>
              <a:ext cx="214849" cy="300324"/>
            </a:xfrm>
            <a:custGeom>
              <a:rect b="b" l="l" r="r" t="t"/>
              <a:pathLst>
                <a:path extrusionOk="0" fill="none" h="19546" w="13983">
                  <a:moveTo>
                    <a:pt x="0" y="1"/>
                  </a:moveTo>
                  <a:cubicBezTo>
                    <a:pt x="0" y="1"/>
                    <a:pt x="13526" y="9697"/>
                    <a:pt x="13982" y="19545"/>
                  </a:cubicBezTo>
                </a:path>
              </a:pathLst>
            </a:custGeom>
            <a:noFill/>
            <a:ln cap="rnd" cmpd="sng" w="23550">
              <a:solidFill>
                <a:srgbClr val="2A2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492340" y="4184189"/>
              <a:ext cx="190572" cy="287710"/>
            </a:xfrm>
            <a:custGeom>
              <a:rect b="b" l="l" r="r" t="t"/>
              <a:pathLst>
                <a:path extrusionOk="0" fill="none" h="18725" w="12403">
                  <a:moveTo>
                    <a:pt x="1" y="0"/>
                  </a:moveTo>
                  <a:cubicBezTo>
                    <a:pt x="1" y="0"/>
                    <a:pt x="11977" y="9301"/>
                    <a:pt x="12402" y="18724"/>
                  </a:cubicBezTo>
                </a:path>
              </a:pathLst>
            </a:custGeom>
            <a:noFill/>
            <a:ln cap="rnd" cmpd="sng" w="22025">
              <a:solidFill>
                <a:srgbClr val="2A2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697378" y="4186524"/>
              <a:ext cx="190572" cy="288171"/>
            </a:xfrm>
            <a:custGeom>
              <a:rect b="b" l="l" r="r" t="t"/>
              <a:pathLst>
                <a:path extrusionOk="0" fill="none" h="18755" w="12403">
                  <a:moveTo>
                    <a:pt x="12402" y="0"/>
                  </a:moveTo>
                  <a:cubicBezTo>
                    <a:pt x="12402" y="0"/>
                    <a:pt x="426" y="9301"/>
                    <a:pt x="1" y="18754"/>
                  </a:cubicBezTo>
                </a:path>
              </a:pathLst>
            </a:custGeom>
            <a:noFill/>
            <a:ln cap="rnd" cmpd="sng" w="22025">
              <a:solidFill>
                <a:srgbClr val="2A2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66141" y="4442927"/>
              <a:ext cx="262480" cy="74274"/>
            </a:xfrm>
            <a:custGeom>
              <a:rect b="b" l="l" r="r" t="t"/>
              <a:pathLst>
                <a:path extrusionOk="0" h="4834" w="17083">
                  <a:moveTo>
                    <a:pt x="2432" y="1"/>
                  </a:moveTo>
                  <a:cubicBezTo>
                    <a:pt x="1064" y="1"/>
                    <a:pt x="0" y="1064"/>
                    <a:pt x="0" y="2402"/>
                  </a:cubicBezTo>
                  <a:cubicBezTo>
                    <a:pt x="0" y="3739"/>
                    <a:pt x="1095" y="4833"/>
                    <a:pt x="2432" y="4833"/>
                  </a:cubicBezTo>
                  <a:lnTo>
                    <a:pt x="14651" y="4833"/>
                  </a:lnTo>
                  <a:cubicBezTo>
                    <a:pt x="15989" y="4833"/>
                    <a:pt x="17083" y="3739"/>
                    <a:pt x="17083" y="2402"/>
                  </a:cubicBezTo>
                  <a:cubicBezTo>
                    <a:pt x="17052" y="1064"/>
                    <a:pt x="15989" y="1"/>
                    <a:pt x="14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503557" y="4474227"/>
              <a:ext cx="395126" cy="395587"/>
            </a:xfrm>
            <a:custGeom>
              <a:rect b="b" l="l" r="r" t="t"/>
              <a:pathLst>
                <a:path extrusionOk="0" h="25746" w="25716">
                  <a:moveTo>
                    <a:pt x="12858" y="0"/>
                  </a:moveTo>
                  <a:cubicBezTo>
                    <a:pt x="5715" y="0"/>
                    <a:pt x="0" y="5745"/>
                    <a:pt x="0" y="12857"/>
                  </a:cubicBezTo>
                  <a:cubicBezTo>
                    <a:pt x="0" y="20000"/>
                    <a:pt x="5715" y="25745"/>
                    <a:pt x="12858" y="25745"/>
                  </a:cubicBezTo>
                  <a:cubicBezTo>
                    <a:pt x="20001" y="25745"/>
                    <a:pt x="25715" y="20000"/>
                    <a:pt x="25715" y="12857"/>
                  </a:cubicBezTo>
                  <a:cubicBezTo>
                    <a:pt x="25715" y="5745"/>
                    <a:pt x="20001" y="0"/>
                    <a:pt x="1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375117" y="4661685"/>
              <a:ext cx="657130" cy="481800"/>
            </a:xfrm>
            <a:custGeom>
              <a:rect b="b" l="l" r="r" t="t"/>
              <a:pathLst>
                <a:path extrusionOk="0" h="31357" w="42768">
                  <a:moveTo>
                    <a:pt x="21810" y="1"/>
                  </a:moveTo>
                  <a:cubicBezTo>
                    <a:pt x="16405" y="1"/>
                    <a:pt x="11039" y="2094"/>
                    <a:pt x="6992" y="6159"/>
                  </a:cubicBezTo>
                  <a:cubicBezTo>
                    <a:pt x="4682" y="8469"/>
                    <a:pt x="2919" y="11265"/>
                    <a:pt x="1885" y="14335"/>
                  </a:cubicBezTo>
                  <a:cubicBezTo>
                    <a:pt x="1" y="19989"/>
                    <a:pt x="608" y="26190"/>
                    <a:pt x="3587" y="31357"/>
                  </a:cubicBezTo>
                  <a:lnTo>
                    <a:pt x="40001" y="31357"/>
                  </a:lnTo>
                  <a:cubicBezTo>
                    <a:pt x="41825" y="28196"/>
                    <a:pt x="42767" y="24609"/>
                    <a:pt x="42767" y="20992"/>
                  </a:cubicBezTo>
                  <a:cubicBezTo>
                    <a:pt x="42767" y="18256"/>
                    <a:pt x="42251" y="15551"/>
                    <a:pt x="41187" y="13028"/>
                  </a:cubicBezTo>
                  <a:cubicBezTo>
                    <a:pt x="39637" y="9259"/>
                    <a:pt x="37053" y="6037"/>
                    <a:pt x="33709" y="3727"/>
                  </a:cubicBezTo>
                  <a:cubicBezTo>
                    <a:pt x="30100" y="1225"/>
                    <a:pt x="25944" y="1"/>
                    <a:pt x="21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75326" y="4525133"/>
              <a:ext cx="336739" cy="336739"/>
            </a:xfrm>
            <a:custGeom>
              <a:rect b="b" l="l" r="r" t="t"/>
              <a:pathLst>
                <a:path extrusionOk="0" fill="none" h="21916" w="21916">
                  <a:moveTo>
                    <a:pt x="10973" y="21915"/>
                  </a:moveTo>
                  <a:lnTo>
                    <a:pt x="10973" y="21915"/>
                  </a:lnTo>
                  <a:cubicBezTo>
                    <a:pt x="4924" y="21885"/>
                    <a:pt x="31" y="16991"/>
                    <a:pt x="0" y="10943"/>
                  </a:cubicBezTo>
                  <a:lnTo>
                    <a:pt x="0" y="10943"/>
                  </a:lnTo>
                  <a:cubicBezTo>
                    <a:pt x="31" y="4894"/>
                    <a:pt x="4924" y="0"/>
                    <a:pt x="10973" y="0"/>
                  </a:cubicBezTo>
                  <a:lnTo>
                    <a:pt x="10973" y="0"/>
                  </a:lnTo>
                  <a:cubicBezTo>
                    <a:pt x="16992" y="0"/>
                    <a:pt x="21885" y="4894"/>
                    <a:pt x="21916" y="10943"/>
                  </a:cubicBezTo>
                  <a:lnTo>
                    <a:pt x="21916" y="10943"/>
                  </a:lnTo>
                  <a:cubicBezTo>
                    <a:pt x="21885" y="16991"/>
                    <a:pt x="16992" y="21885"/>
                    <a:pt x="10973" y="21915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04875">
              <a:solidFill>
                <a:srgbClr val="ECCA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206050" y="4525133"/>
              <a:ext cx="336739" cy="336739"/>
            </a:xfrm>
            <a:custGeom>
              <a:rect b="b" l="l" r="r" t="t"/>
              <a:pathLst>
                <a:path extrusionOk="0" fill="none" h="21916" w="21916">
                  <a:moveTo>
                    <a:pt x="10943" y="21915"/>
                  </a:moveTo>
                  <a:lnTo>
                    <a:pt x="10943" y="21915"/>
                  </a:lnTo>
                  <a:cubicBezTo>
                    <a:pt x="16992" y="21885"/>
                    <a:pt x="21885" y="16991"/>
                    <a:pt x="21916" y="10943"/>
                  </a:cubicBezTo>
                  <a:lnTo>
                    <a:pt x="21916" y="10943"/>
                  </a:lnTo>
                  <a:cubicBezTo>
                    <a:pt x="21885" y="4894"/>
                    <a:pt x="16992" y="0"/>
                    <a:pt x="10943" y="0"/>
                  </a:cubicBezTo>
                  <a:lnTo>
                    <a:pt x="10943" y="0"/>
                  </a:lnTo>
                  <a:cubicBezTo>
                    <a:pt x="4894" y="0"/>
                    <a:pt x="0" y="4894"/>
                    <a:pt x="0" y="10943"/>
                  </a:cubicBezTo>
                  <a:lnTo>
                    <a:pt x="0" y="10943"/>
                  </a:lnTo>
                  <a:cubicBezTo>
                    <a:pt x="0" y="16991"/>
                    <a:pt x="4894" y="21885"/>
                    <a:pt x="10943" y="21915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04875">
              <a:solidFill>
                <a:srgbClr val="ECCA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375117" y="4795073"/>
              <a:ext cx="657130" cy="348417"/>
            </a:xfrm>
            <a:custGeom>
              <a:rect b="b" l="l" r="r" t="t"/>
              <a:pathLst>
                <a:path extrusionOk="0" h="22676" w="42768">
                  <a:moveTo>
                    <a:pt x="30275" y="1"/>
                  </a:moveTo>
                  <a:lnTo>
                    <a:pt x="29545" y="1764"/>
                  </a:lnTo>
                  <a:lnTo>
                    <a:pt x="22129" y="19880"/>
                  </a:lnTo>
                  <a:lnTo>
                    <a:pt x="16384" y="3861"/>
                  </a:lnTo>
                  <a:lnTo>
                    <a:pt x="15229" y="761"/>
                  </a:lnTo>
                  <a:lnTo>
                    <a:pt x="14378" y="2858"/>
                  </a:lnTo>
                  <a:lnTo>
                    <a:pt x="7326" y="20396"/>
                  </a:lnTo>
                  <a:lnTo>
                    <a:pt x="1885" y="5654"/>
                  </a:lnTo>
                  <a:lnTo>
                    <a:pt x="1885" y="5654"/>
                  </a:lnTo>
                  <a:cubicBezTo>
                    <a:pt x="1" y="11308"/>
                    <a:pt x="608" y="17509"/>
                    <a:pt x="3587" y="22676"/>
                  </a:cubicBezTo>
                  <a:lnTo>
                    <a:pt x="40001" y="22676"/>
                  </a:lnTo>
                  <a:cubicBezTo>
                    <a:pt x="41825" y="19515"/>
                    <a:pt x="42767" y="15928"/>
                    <a:pt x="42767" y="12311"/>
                  </a:cubicBezTo>
                  <a:cubicBezTo>
                    <a:pt x="42767" y="9575"/>
                    <a:pt x="42251" y="6840"/>
                    <a:pt x="41187" y="4317"/>
                  </a:cubicBezTo>
                  <a:lnTo>
                    <a:pt x="36384" y="18603"/>
                  </a:lnTo>
                  <a:lnTo>
                    <a:pt x="30548" y="822"/>
                  </a:lnTo>
                  <a:lnTo>
                    <a:pt x="30275" y="1"/>
                  </a:lnTo>
                  <a:close/>
                </a:path>
              </a:pathLst>
            </a:custGeom>
            <a:solidFill>
              <a:srgbClr val="DD5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586224" y="4573227"/>
              <a:ext cx="233994" cy="91560"/>
            </a:xfrm>
            <a:custGeom>
              <a:rect b="b" l="l" r="r" t="t"/>
              <a:pathLst>
                <a:path extrusionOk="0" h="5959" w="15229">
                  <a:moveTo>
                    <a:pt x="7599" y="1"/>
                  </a:moveTo>
                  <a:cubicBezTo>
                    <a:pt x="3405" y="1"/>
                    <a:pt x="0" y="1338"/>
                    <a:pt x="0" y="2980"/>
                  </a:cubicBezTo>
                  <a:cubicBezTo>
                    <a:pt x="0" y="4621"/>
                    <a:pt x="3405" y="5958"/>
                    <a:pt x="7599" y="5958"/>
                  </a:cubicBezTo>
                  <a:cubicBezTo>
                    <a:pt x="11824" y="5958"/>
                    <a:pt x="15229" y="4621"/>
                    <a:pt x="15229" y="2980"/>
                  </a:cubicBezTo>
                  <a:cubicBezTo>
                    <a:pt x="15229" y="1338"/>
                    <a:pt x="11824" y="1"/>
                    <a:pt x="7599" y="1"/>
                  </a:cubicBezTo>
                  <a:close/>
                </a:path>
              </a:pathLst>
            </a:custGeom>
            <a:solidFill>
              <a:srgbClr val="FB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590434" y="4712407"/>
              <a:ext cx="234455" cy="91560"/>
            </a:xfrm>
            <a:custGeom>
              <a:rect b="b" l="l" r="r" t="t"/>
              <a:pathLst>
                <a:path extrusionOk="0" h="5959" w="15259">
                  <a:moveTo>
                    <a:pt x="7629" y="1"/>
                  </a:moveTo>
                  <a:cubicBezTo>
                    <a:pt x="3435" y="1"/>
                    <a:pt x="0" y="1338"/>
                    <a:pt x="0" y="2980"/>
                  </a:cubicBezTo>
                  <a:cubicBezTo>
                    <a:pt x="0" y="4621"/>
                    <a:pt x="3435" y="5958"/>
                    <a:pt x="7629" y="5958"/>
                  </a:cubicBezTo>
                  <a:cubicBezTo>
                    <a:pt x="11824" y="5958"/>
                    <a:pt x="15259" y="4621"/>
                    <a:pt x="15259" y="2980"/>
                  </a:cubicBezTo>
                  <a:cubicBezTo>
                    <a:pt x="15259" y="1338"/>
                    <a:pt x="11824" y="1"/>
                    <a:pt x="7629" y="1"/>
                  </a:cubicBezTo>
                  <a:close/>
                </a:path>
              </a:pathLst>
            </a:custGeom>
            <a:solidFill>
              <a:srgbClr val="FB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650682" y="4580233"/>
              <a:ext cx="95278" cy="81619"/>
            </a:xfrm>
            <a:custGeom>
              <a:rect b="b" l="l" r="r" t="t"/>
              <a:pathLst>
                <a:path extrusionOk="0" h="5312" w="6201">
                  <a:moveTo>
                    <a:pt x="3556" y="1"/>
                  </a:moveTo>
                  <a:cubicBezTo>
                    <a:pt x="1185" y="1"/>
                    <a:pt x="0" y="2858"/>
                    <a:pt x="1672" y="4530"/>
                  </a:cubicBezTo>
                  <a:cubicBezTo>
                    <a:pt x="2212" y="5070"/>
                    <a:pt x="2876" y="5312"/>
                    <a:pt x="3527" y="5312"/>
                  </a:cubicBezTo>
                  <a:cubicBezTo>
                    <a:pt x="4892" y="5312"/>
                    <a:pt x="6201" y="4250"/>
                    <a:pt x="6201" y="2645"/>
                  </a:cubicBezTo>
                  <a:cubicBezTo>
                    <a:pt x="6201" y="1186"/>
                    <a:pt x="5015" y="1"/>
                    <a:pt x="3556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654416" y="4717078"/>
              <a:ext cx="95755" cy="81634"/>
            </a:xfrm>
            <a:custGeom>
              <a:rect b="b" l="l" r="r" t="t"/>
              <a:pathLst>
                <a:path extrusionOk="0" h="5313" w="6232">
                  <a:moveTo>
                    <a:pt x="3557" y="1"/>
                  </a:moveTo>
                  <a:cubicBezTo>
                    <a:pt x="1186" y="1"/>
                    <a:pt x="0" y="2858"/>
                    <a:pt x="1702" y="4530"/>
                  </a:cubicBezTo>
                  <a:cubicBezTo>
                    <a:pt x="2244" y="5071"/>
                    <a:pt x="2909" y="5313"/>
                    <a:pt x="3562" y="5313"/>
                  </a:cubicBezTo>
                  <a:cubicBezTo>
                    <a:pt x="4925" y="5313"/>
                    <a:pt x="6231" y="4258"/>
                    <a:pt x="6231" y="2676"/>
                  </a:cubicBezTo>
                  <a:cubicBezTo>
                    <a:pt x="6231" y="1186"/>
                    <a:pt x="5046" y="1"/>
                    <a:pt x="3557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9"/>
          <p:cNvGrpSpPr/>
          <p:nvPr/>
        </p:nvGrpSpPr>
        <p:grpSpPr>
          <a:xfrm>
            <a:off x="7837642" y="120600"/>
            <a:ext cx="1571504" cy="540015"/>
            <a:chOff x="408642" y="4338575"/>
            <a:chExt cx="1571504" cy="540015"/>
          </a:xfrm>
        </p:grpSpPr>
        <p:sp>
          <p:nvSpPr>
            <p:cNvPr id="283" name="Google Shape;283;p9"/>
            <p:cNvSpPr/>
            <p:nvPr/>
          </p:nvSpPr>
          <p:spPr>
            <a:xfrm>
              <a:off x="408642" y="4338575"/>
              <a:ext cx="540695" cy="540013"/>
            </a:xfrm>
            <a:custGeom>
              <a:rect b="b" l="l" r="r" t="t"/>
              <a:pathLst>
                <a:path extrusionOk="0" h="24560" w="24591">
                  <a:moveTo>
                    <a:pt x="12281" y="0"/>
                  </a:moveTo>
                  <a:cubicBezTo>
                    <a:pt x="5502" y="0"/>
                    <a:pt x="31" y="5502"/>
                    <a:pt x="1" y="12280"/>
                  </a:cubicBezTo>
                  <a:cubicBezTo>
                    <a:pt x="31" y="19058"/>
                    <a:pt x="5502" y="24529"/>
                    <a:pt x="12281" y="24560"/>
                  </a:cubicBezTo>
                  <a:cubicBezTo>
                    <a:pt x="19059" y="24560"/>
                    <a:pt x="24560" y="19058"/>
                    <a:pt x="24591" y="12280"/>
                  </a:cubicBezTo>
                  <a:cubicBezTo>
                    <a:pt x="24560" y="5502"/>
                    <a:pt x="19059" y="0"/>
                    <a:pt x="1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752685" y="4338575"/>
              <a:ext cx="540035" cy="540013"/>
            </a:xfrm>
            <a:custGeom>
              <a:rect b="b" l="l" r="r" t="t"/>
              <a:pathLst>
                <a:path extrusionOk="0" h="24560" w="24561">
                  <a:moveTo>
                    <a:pt x="12280" y="0"/>
                  </a:moveTo>
                  <a:cubicBezTo>
                    <a:pt x="5502" y="30"/>
                    <a:pt x="31" y="5502"/>
                    <a:pt x="0" y="12280"/>
                  </a:cubicBezTo>
                  <a:cubicBezTo>
                    <a:pt x="31" y="19058"/>
                    <a:pt x="5502" y="24529"/>
                    <a:pt x="12280" y="24560"/>
                  </a:cubicBezTo>
                  <a:cubicBezTo>
                    <a:pt x="19058" y="24560"/>
                    <a:pt x="24560" y="19058"/>
                    <a:pt x="24560" y="12280"/>
                  </a:cubicBezTo>
                  <a:cubicBezTo>
                    <a:pt x="24560" y="5502"/>
                    <a:pt x="19058" y="0"/>
                    <a:pt x="1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096068" y="4338575"/>
              <a:ext cx="540035" cy="540013"/>
            </a:xfrm>
            <a:custGeom>
              <a:rect b="b" l="l" r="r" t="t"/>
              <a:pathLst>
                <a:path extrusionOk="0" h="24560" w="24561">
                  <a:moveTo>
                    <a:pt x="12281" y="0"/>
                  </a:moveTo>
                  <a:cubicBezTo>
                    <a:pt x="5502" y="0"/>
                    <a:pt x="1" y="5502"/>
                    <a:pt x="1" y="12280"/>
                  </a:cubicBezTo>
                  <a:cubicBezTo>
                    <a:pt x="1" y="19058"/>
                    <a:pt x="5502" y="24529"/>
                    <a:pt x="12281" y="24560"/>
                  </a:cubicBezTo>
                  <a:cubicBezTo>
                    <a:pt x="19059" y="24560"/>
                    <a:pt x="24561" y="19058"/>
                    <a:pt x="24561" y="12280"/>
                  </a:cubicBezTo>
                  <a:cubicBezTo>
                    <a:pt x="24530" y="5502"/>
                    <a:pt x="19059" y="0"/>
                    <a:pt x="12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439451" y="4338577"/>
              <a:ext cx="540695" cy="540013"/>
            </a:xfrm>
            <a:custGeom>
              <a:rect b="b" l="l" r="r" t="t"/>
              <a:pathLst>
                <a:path extrusionOk="0" h="24560" w="24591">
                  <a:moveTo>
                    <a:pt x="12310" y="0"/>
                  </a:moveTo>
                  <a:cubicBezTo>
                    <a:pt x="5532" y="0"/>
                    <a:pt x="30" y="5502"/>
                    <a:pt x="0" y="12280"/>
                  </a:cubicBezTo>
                  <a:cubicBezTo>
                    <a:pt x="30" y="19058"/>
                    <a:pt x="5532" y="24529"/>
                    <a:pt x="12310" y="24560"/>
                  </a:cubicBezTo>
                  <a:cubicBezTo>
                    <a:pt x="19089" y="24560"/>
                    <a:pt x="24560" y="19058"/>
                    <a:pt x="24590" y="12280"/>
                  </a:cubicBezTo>
                  <a:cubicBezTo>
                    <a:pt x="24560" y="5502"/>
                    <a:pt x="19058" y="0"/>
                    <a:pt x="12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9"/>
          <p:cNvSpPr/>
          <p:nvPr/>
        </p:nvSpPr>
        <p:spPr>
          <a:xfrm>
            <a:off x="2149438" y="226950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>
            <a:off x="537730" y="34752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9"/>
          <p:cNvSpPr/>
          <p:nvPr/>
        </p:nvSpPr>
        <p:spPr>
          <a:xfrm>
            <a:off x="8644098" y="4668119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9"/>
          <p:cNvSpPr/>
          <p:nvPr/>
        </p:nvSpPr>
        <p:spPr>
          <a:xfrm>
            <a:off x="5569650" y="4826563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9"/>
          <p:cNvSpPr/>
          <p:nvPr/>
        </p:nvSpPr>
        <p:spPr>
          <a:xfrm>
            <a:off x="8787700" y="3555675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9"/>
          <p:cNvSpPr/>
          <p:nvPr/>
        </p:nvSpPr>
        <p:spPr>
          <a:xfrm>
            <a:off x="4036313" y="4184202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9"/>
          <p:cNvSpPr/>
          <p:nvPr/>
        </p:nvSpPr>
        <p:spPr>
          <a:xfrm>
            <a:off x="5864663" y="161600"/>
            <a:ext cx="251550" cy="251550"/>
          </a:xfrm>
          <a:custGeom>
            <a:rect b="b" l="l" r="r" t="t"/>
            <a:pathLst>
              <a:path extrusionOk="0" fill="none" h="10062" w="10062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dk2"/>
          </a:solidFill>
          <a:ln cap="flat" cmpd="sng" w="71425">
            <a:solidFill>
              <a:srgbClr val="DD502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9"/>
          <p:cNvSpPr/>
          <p:nvPr/>
        </p:nvSpPr>
        <p:spPr>
          <a:xfrm>
            <a:off x="3919675" y="574425"/>
            <a:ext cx="326775" cy="297700"/>
          </a:xfrm>
          <a:custGeom>
            <a:rect b="b" l="l" r="r" t="t"/>
            <a:pathLst>
              <a:path extrusionOk="0" h="11908" w="13071">
                <a:moveTo>
                  <a:pt x="6539" y="0"/>
                </a:moveTo>
                <a:cubicBezTo>
                  <a:pt x="5015" y="0"/>
                  <a:pt x="3496" y="585"/>
                  <a:pt x="2341" y="1756"/>
                </a:cubicBezTo>
                <a:cubicBezTo>
                  <a:pt x="0" y="4066"/>
                  <a:pt x="0" y="7835"/>
                  <a:pt x="2341" y="10175"/>
                </a:cubicBezTo>
                <a:cubicBezTo>
                  <a:pt x="3496" y="11330"/>
                  <a:pt x="5015" y="11908"/>
                  <a:pt x="6539" y="11908"/>
                </a:cubicBezTo>
                <a:cubicBezTo>
                  <a:pt x="8063" y="11908"/>
                  <a:pt x="9590" y="11330"/>
                  <a:pt x="10760" y="10175"/>
                </a:cubicBezTo>
                <a:cubicBezTo>
                  <a:pt x="13070" y="7835"/>
                  <a:pt x="13070" y="4066"/>
                  <a:pt x="10760" y="1756"/>
                </a:cubicBezTo>
                <a:cubicBezTo>
                  <a:pt x="9590" y="585"/>
                  <a:pt x="8063" y="0"/>
                  <a:pt x="6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9"/>
          <p:cNvSpPr/>
          <p:nvPr/>
        </p:nvSpPr>
        <p:spPr>
          <a:xfrm>
            <a:off x="4008575" y="628950"/>
            <a:ext cx="235600" cy="243225"/>
          </a:xfrm>
          <a:custGeom>
            <a:rect b="b" l="l" r="r" t="t"/>
            <a:pathLst>
              <a:path extrusionOk="0" h="9729" w="9424">
                <a:moveTo>
                  <a:pt x="7599" y="0"/>
                </a:moveTo>
                <a:lnTo>
                  <a:pt x="7599" y="0"/>
                </a:lnTo>
                <a:cubicBezTo>
                  <a:pt x="3678" y="1034"/>
                  <a:pt x="1247" y="4864"/>
                  <a:pt x="0" y="8906"/>
                </a:cubicBezTo>
                <a:cubicBezTo>
                  <a:pt x="945" y="9459"/>
                  <a:pt x="1987" y="9729"/>
                  <a:pt x="3018" y="9729"/>
                </a:cubicBezTo>
                <a:cubicBezTo>
                  <a:pt x="4707" y="9729"/>
                  <a:pt x="6369" y="9007"/>
                  <a:pt x="7538" y="7630"/>
                </a:cubicBezTo>
                <a:cubicBezTo>
                  <a:pt x="9393" y="5441"/>
                  <a:pt x="9423" y="2219"/>
                  <a:pt x="7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9"/>
          <p:cNvSpPr/>
          <p:nvPr/>
        </p:nvSpPr>
        <p:spPr>
          <a:xfrm>
            <a:off x="1599413" y="4560988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cap="rnd" cmpd="sng" w="19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9"/>
          <p:cNvSpPr/>
          <p:nvPr/>
        </p:nvSpPr>
        <p:spPr>
          <a:xfrm>
            <a:off x="102150" y="1990177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/>
          <p:nvPr/>
        </p:nvSpPr>
        <p:spPr>
          <a:xfrm>
            <a:off x="458475" y="2560596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285875" y="2409846"/>
            <a:ext cx="3372131" cy="2343247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7049750" y="516700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02" name="Google Shape;302;p10"/>
          <p:cNvGrpSpPr/>
          <p:nvPr/>
        </p:nvGrpSpPr>
        <p:grpSpPr>
          <a:xfrm>
            <a:off x="8430775" y="4639725"/>
            <a:ext cx="327550" cy="326775"/>
            <a:chOff x="1902275" y="3325575"/>
            <a:chExt cx="327550" cy="326775"/>
          </a:xfrm>
        </p:grpSpPr>
        <p:sp>
          <p:nvSpPr>
            <p:cNvPr id="303" name="Google Shape;303;p10"/>
            <p:cNvSpPr/>
            <p:nvPr/>
          </p:nvSpPr>
          <p:spPr>
            <a:xfrm>
              <a:off x="1902275" y="3329375"/>
              <a:ext cx="327550" cy="319175"/>
            </a:xfrm>
            <a:custGeom>
              <a:rect b="b" l="l" r="r" t="t"/>
              <a:pathLst>
                <a:path extrusionOk="0" h="12767" w="13102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rgbClr val="DD5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1906825" y="3325575"/>
              <a:ext cx="319200" cy="326775"/>
            </a:xfrm>
            <a:custGeom>
              <a:rect b="b" l="l" r="r" t="t"/>
              <a:pathLst>
                <a:path extrusionOk="0" h="13071" w="12768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DD5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10"/>
          <p:cNvSpPr/>
          <p:nvPr/>
        </p:nvSpPr>
        <p:spPr>
          <a:xfrm>
            <a:off x="8485875" y="4092500"/>
            <a:ext cx="156550" cy="142250"/>
          </a:xfrm>
          <a:custGeom>
            <a:rect b="b" l="l" r="r" t="t"/>
            <a:pathLst>
              <a:path extrusionOk="0" h="5690" w="6262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285863" y="1726500"/>
            <a:ext cx="161875" cy="142275"/>
          </a:xfrm>
          <a:custGeom>
            <a:rect b="b" l="l" r="r" t="t"/>
            <a:pathLst>
              <a:path extrusionOk="0" h="5691" w="6475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1662375" y="242200"/>
            <a:ext cx="784250" cy="107175"/>
          </a:xfrm>
          <a:custGeom>
            <a:rect b="b" l="l" r="r" t="t"/>
            <a:pathLst>
              <a:path extrusionOk="0" fill="none" h="4287" w="3137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noFill/>
          <a:ln cap="flat" cmpd="sng" w="28875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1662375" y="375175"/>
            <a:ext cx="784250" cy="106400"/>
          </a:xfrm>
          <a:custGeom>
            <a:rect b="b" l="l" r="r" t="t"/>
            <a:pathLst>
              <a:path extrusionOk="0" fill="none" h="4256" w="3137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noFill/>
          <a:ln cap="flat" cmpd="sng" w="28875">
            <a:solidFill>
              <a:srgbClr val="DD5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8586575" y="3607950"/>
            <a:ext cx="957500" cy="120100"/>
          </a:xfrm>
          <a:custGeom>
            <a:rect b="b" l="l" r="r" t="t"/>
            <a:pathLst>
              <a:path extrusionOk="0" fill="none" h="4804" w="3830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solidFill>
            <a:schemeClr val="accent3"/>
          </a:solidFill>
          <a:ln cap="rnd" cmpd="sng" w="19000">
            <a:solidFill>
              <a:srgbClr val="2A2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7894750" y="4459625"/>
            <a:ext cx="180125" cy="180100"/>
          </a:xfrm>
          <a:custGeom>
            <a:rect b="b" l="l" r="r" t="t"/>
            <a:pathLst>
              <a:path extrusionOk="0" h="7204" w="7205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8340713" y="318000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186000" y="539488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3980050" y="449438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0"/>
          <p:cNvSpPr/>
          <p:nvPr/>
        </p:nvSpPr>
        <p:spPr>
          <a:xfrm>
            <a:off x="848775" y="1133725"/>
            <a:ext cx="180125" cy="180125"/>
          </a:xfrm>
          <a:custGeom>
            <a:rect b="b" l="l" r="r" t="t"/>
            <a:pathLst>
              <a:path extrusionOk="0" h="7205" w="7205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0"/>
          <p:cNvSpPr/>
          <p:nvPr/>
        </p:nvSpPr>
        <p:spPr>
          <a:xfrm>
            <a:off x="885850" y="62075"/>
            <a:ext cx="179375" cy="180125"/>
          </a:xfrm>
          <a:custGeom>
            <a:rect b="b" l="l" r="r" t="t"/>
            <a:pathLst>
              <a:path extrusionOk="0" h="7205" w="7175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0"/>
          <p:cNvSpPr/>
          <p:nvPr/>
        </p:nvSpPr>
        <p:spPr>
          <a:xfrm>
            <a:off x="8697413" y="1803975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0"/>
          <p:cNvSpPr/>
          <p:nvPr/>
        </p:nvSpPr>
        <p:spPr>
          <a:xfrm>
            <a:off x="8586575" y="539500"/>
            <a:ext cx="152000" cy="152025"/>
          </a:xfrm>
          <a:custGeom>
            <a:rect b="b" l="l" r="r" t="t"/>
            <a:pathLst>
              <a:path extrusionOk="0" h="6081" w="608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8" name="Google Shape;318;p10"/>
          <p:cNvSpPr/>
          <p:nvPr/>
        </p:nvSpPr>
        <p:spPr>
          <a:xfrm>
            <a:off x="7551863" y="242200"/>
            <a:ext cx="180125" cy="180125"/>
          </a:xfrm>
          <a:custGeom>
            <a:rect b="b" l="l" r="r" t="t"/>
            <a:pathLst>
              <a:path extrusionOk="0" h="7205" w="7205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0"/>
          <p:cNvSpPr/>
          <p:nvPr/>
        </p:nvSpPr>
        <p:spPr>
          <a:xfrm flipH="1">
            <a:off x="3415831" y="4531098"/>
            <a:ext cx="317675" cy="318400"/>
          </a:xfrm>
          <a:custGeom>
            <a:rect b="b" l="l" r="r" t="t"/>
            <a:pathLst>
              <a:path extrusionOk="0" fill="none" h="12736" w="12707">
                <a:moveTo>
                  <a:pt x="12706" y="0"/>
                </a:moveTo>
                <a:lnTo>
                  <a:pt x="1" y="12736"/>
                </a:lnTo>
              </a:path>
            </a:pathLst>
          </a:custGeom>
          <a:solidFill>
            <a:schemeClr val="accent3"/>
          </a:solidFill>
          <a:ln cap="rnd" cmpd="sng" w="19000">
            <a:solidFill>
              <a:srgbClr val="2A2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"/>
          <p:cNvSpPr/>
          <p:nvPr/>
        </p:nvSpPr>
        <p:spPr>
          <a:xfrm flipH="1">
            <a:off x="3259256" y="4531473"/>
            <a:ext cx="317675" cy="317650"/>
          </a:xfrm>
          <a:custGeom>
            <a:rect b="b" l="l" r="r" t="t"/>
            <a:pathLst>
              <a:path extrusionOk="0" fill="none" h="12706" w="12707">
                <a:moveTo>
                  <a:pt x="12706" y="0"/>
                </a:moveTo>
                <a:lnTo>
                  <a:pt x="1" y="12706"/>
                </a:lnTo>
              </a:path>
            </a:pathLst>
          </a:custGeom>
          <a:solidFill>
            <a:schemeClr val="accent3"/>
          </a:solidFill>
          <a:ln cap="rnd" cmpd="sng" w="19000">
            <a:solidFill>
              <a:srgbClr val="2A28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0"/>
          <p:cNvSpPr txBox="1"/>
          <p:nvPr>
            <p:ph type="title"/>
          </p:nvPr>
        </p:nvSpPr>
        <p:spPr>
          <a:xfrm>
            <a:off x="653411" y="2623238"/>
            <a:ext cx="2982300" cy="19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EBD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535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bps.go.id/indicator/6/543/1/tingkat-pengangguran-terbuka-menurut-provinsi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4"/>
          <p:cNvSpPr txBox="1"/>
          <p:nvPr>
            <p:ph type="ctrTitle"/>
          </p:nvPr>
        </p:nvSpPr>
        <p:spPr>
          <a:xfrm>
            <a:off x="1748075" y="1613880"/>
            <a:ext cx="5700300" cy="15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Tingkat Pengangguran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Di Indonesia</a:t>
            </a:r>
            <a:endParaRPr sz="4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" name="Google Shape;1110;p43"/>
          <p:cNvPicPr preferRelativeResize="0"/>
          <p:nvPr/>
        </p:nvPicPr>
        <p:blipFill rotWithShape="1">
          <a:blip r:embed="rId3">
            <a:alphaModFix/>
          </a:blip>
          <a:srcRect b="0" l="0" r="0" t="11496"/>
          <a:stretch/>
        </p:blipFill>
        <p:spPr>
          <a:xfrm>
            <a:off x="734825" y="1795650"/>
            <a:ext cx="7674301" cy="234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43"/>
          <p:cNvSpPr txBox="1"/>
          <p:nvPr>
            <p:ph type="ctrTitle"/>
          </p:nvPr>
        </p:nvSpPr>
        <p:spPr>
          <a:xfrm>
            <a:off x="713225" y="491225"/>
            <a:ext cx="7717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Pulau Sulawesi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" name="Google Shape;1116;p44"/>
          <p:cNvPicPr preferRelativeResize="0"/>
          <p:nvPr/>
        </p:nvPicPr>
        <p:blipFill rotWithShape="1">
          <a:blip r:embed="rId3">
            <a:alphaModFix/>
          </a:blip>
          <a:srcRect b="0" l="0" r="0" t="12342"/>
          <a:stretch/>
        </p:blipFill>
        <p:spPr>
          <a:xfrm>
            <a:off x="713250" y="1810650"/>
            <a:ext cx="7717499" cy="23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44"/>
          <p:cNvSpPr txBox="1"/>
          <p:nvPr>
            <p:ph type="ctrTitle"/>
          </p:nvPr>
        </p:nvSpPr>
        <p:spPr>
          <a:xfrm>
            <a:off x="713225" y="491225"/>
            <a:ext cx="7717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Pulau Maluku dan Papua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" name="Google Shape;11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067375"/>
            <a:ext cx="6267449" cy="28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45"/>
          <p:cNvSpPr txBox="1"/>
          <p:nvPr/>
        </p:nvSpPr>
        <p:spPr>
          <a:xfrm>
            <a:off x="1419000" y="3848700"/>
            <a:ext cx="63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Kasus Covid-19 di Indonesia (Maret 2020 - Sekarang)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6"/>
          <p:cNvSpPr txBox="1"/>
          <p:nvPr>
            <p:ph type="title"/>
          </p:nvPr>
        </p:nvSpPr>
        <p:spPr>
          <a:xfrm>
            <a:off x="2696875" y="2456025"/>
            <a:ext cx="3624000" cy="18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Solusi yang Dapat Dilakukan</a:t>
            </a:r>
            <a:endParaRPr sz="5800"/>
          </a:p>
        </p:txBody>
      </p:sp>
      <p:sp>
        <p:nvSpPr>
          <p:cNvPr id="1129" name="Google Shape;1129;p46"/>
          <p:cNvSpPr txBox="1"/>
          <p:nvPr>
            <p:ph idx="2" type="title"/>
          </p:nvPr>
        </p:nvSpPr>
        <p:spPr>
          <a:xfrm>
            <a:off x="2759558" y="848765"/>
            <a:ext cx="3362100" cy="18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7"/>
          <p:cNvSpPr txBox="1"/>
          <p:nvPr>
            <p:ph type="ctrTitle"/>
          </p:nvPr>
        </p:nvSpPr>
        <p:spPr>
          <a:xfrm>
            <a:off x="713225" y="233600"/>
            <a:ext cx="7717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Solusi</a:t>
            </a:r>
            <a:endParaRPr sz="3700"/>
          </a:p>
        </p:txBody>
      </p:sp>
      <p:sp>
        <p:nvSpPr>
          <p:cNvPr id="1135" name="Google Shape;1135;p47"/>
          <p:cNvSpPr txBox="1"/>
          <p:nvPr/>
        </p:nvSpPr>
        <p:spPr>
          <a:xfrm>
            <a:off x="617500" y="3113621"/>
            <a:ext cx="21621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6" name="Google Shape;1136;p47"/>
          <p:cNvSpPr txBox="1"/>
          <p:nvPr>
            <p:ph idx="4294967295" type="ctrTitle"/>
          </p:nvPr>
        </p:nvSpPr>
        <p:spPr>
          <a:xfrm>
            <a:off x="617500" y="2613617"/>
            <a:ext cx="21621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Memberikan edukasi kepada masyarakat tentang UMKM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7" name="Google Shape;1137;p47"/>
          <p:cNvSpPr txBox="1"/>
          <p:nvPr/>
        </p:nvSpPr>
        <p:spPr>
          <a:xfrm>
            <a:off x="3490949" y="1869118"/>
            <a:ext cx="21621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rPr>
              <a:t>02</a:t>
            </a:r>
            <a:endParaRPr sz="4800">
              <a:solidFill>
                <a:schemeClr val="dk2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138" name="Google Shape;1138;p47"/>
          <p:cNvSpPr txBox="1"/>
          <p:nvPr>
            <p:ph idx="4294967295" type="ctrTitle"/>
          </p:nvPr>
        </p:nvSpPr>
        <p:spPr>
          <a:xfrm>
            <a:off x="3490950" y="2613617"/>
            <a:ext cx="21621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Memberikan arahan dan fasilitas bagi pekerja dan keluarga korban PHK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9" name="Google Shape;1139;p47"/>
          <p:cNvSpPr txBox="1"/>
          <p:nvPr/>
        </p:nvSpPr>
        <p:spPr>
          <a:xfrm>
            <a:off x="6356706" y="1869118"/>
            <a:ext cx="21621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rPr>
              <a:t>03</a:t>
            </a:r>
            <a:endParaRPr sz="4800">
              <a:solidFill>
                <a:schemeClr val="dk2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140" name="Google Shape;1140;p47"/>
          <p:cNvSpPr txBox="1"/>
          <p:nvPr>
            <p:ph idx="4294967295" type="ctrTitle"/>
          </p:nvPr>
        </p:nvSpPr>
        <p:spPr>
          <a:xfrm>
            <a:off x="6356700" y="2613616"/>
            <a:ext cx="21621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Pemerataan pendidikan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41" name="Google Shape;1141;p47"/>
          <p:cNvCxnSpPr/>
          <p:nvPr/>
        </p:nvCxnSpPr>
        <p:spPr>
          <a:xfrm>
            <a:off x="2361250" y="2342487"/>
            <a:ext cx="1542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2" name="Google Shape;1142;p47"/>
          <p:cNvSpPr txBox="1"/>
          <p:nvPr/>
        </p:nvSpPr>
        <p:spPr>
          <a:xfrm>
            <a:off x="617500" y="1869118"/>
            <a:ext cx="21621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rPr>
              <a:t>01</a:t>
            </a:r>
            <a:endParaRPr sz="4800">
              <a:solidFill>
                <a:schemeClr val="dk2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cxnSp>
        <p:nvCxnSpPr>
          <p:cNvPr id="1143" name="Google Shape;1143;p47"/>
          <p:cNvCxnSpPr/>
          <p:nvPr/>
        </p:nvCxnSpPr>
        <p:spPr>
          <a:xfrm>
            <a:off x="5235474" y="2342487"/>
            <a:ext cx="1542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8"/>
          <p:cNvSpPr txBox="1"/>
          <p:nvPr>
            <p:ph type="ctrTitle"/>
          </p:nvPr>
        </p:nvSpPr>
        <p:spPr>
          <a:xfrm>
            <a:off x="713225" y="233600"/>
            <a:ext cx="7717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Solusi</a:t>
            </a:r>
            <a:endParaRPr sz="3700"/>
          </a:p>
        </p:txBody>
      </p:sp>
      <p:sp>
        <p:nvSpPr>
          <p:cNvPr id="1149" name="Google Shape;1149;p48"/>
          <p:cNvSpPr txBox="1"/>
          <p:nvPr/>
        </p:nvSpPr>
        <p:spPr>
          <a:xfrm>
            <a:off x="617500" y="3113621"/>
            <a:ext cx="21621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0" name="Google Shape;1150;p48"/>
          <p:cNvSpPr txBox="1"/>
          <p:nvPr>
            <p:ph idx="4294967295" type="ctrTitle"/>
          </p:nvPr>
        </p:nvSpPr>
        <p:spPr>
          <a:xfrm>
            <a:off x="617500" y="2613617"/>
            <a:ext cx="21621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Meningkatkan peredaran modal usaha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1" name="Google Shape;1151;p48"/>
          <p:cNvSpPr txBox="1"/>
          <p:nvPr/>
        </p:nvSpPr>
        <p:spPr>
          <a:xfrm>
            <a:off x="3490949" y="1869118"/>
            <a:ext cx="21621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rPr>
              <a:t>05</a:t>
            </a:r>
            <a:endParaRPr sz="4800">
              <a:solidFill>
                <a:schemeClr val="dk2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152" name="Google Shape;1152;p48"/>
          <p:cNvSpPr txBox="1"/>
          <p:nvPr>
            <p:ph idx="4294967295" type="ctrTitle"/>
          </p:nvPr>
        </p:nvSpPr>
        <p:spPr>
          <a:xfrm>
            <a:off x="3487100" y="2643767"/>
            <a:ext cx="21621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Mengadakan transmigrasi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3" name="Google Shape;1153;p48"/>
          <p:cNvSpPr txBox="1"/>
          <p:nvPr/>
        </p:nvSpPr>
        <p:spPr>
          <a:xfrm>
            <a:off x="6356706" y="1869118"/>
            <a:ext cx="21621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rPr>
              <a:t>06</a:t>
            </a:r>
            <a:endParaRPr sz="4800">
              <a:solidFill>
                <a:schemeClr val="dk2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154" name="Google Shape;1154;p48"/>
          <p:cNvSpPr txBox="1"/>
          <p:nvPr>
            <p:ph idx="4294967295" type="ctrTitle"/>
          </p:nvPr>
        </p:nvSpPr>
        <p:spPr>
          <a:xfrm>
            <a:off x="6364400" y="2643766"/>
            <a:ext cx="21621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Mengadakan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Job Fair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55" name="Google Shape;1155;p48"/>
          <p:cNvCxnSpPr/>
          <p:nvPr/>
        </p:nvCxnSpPr>
        <p:spPr>
          <a:xfrm>
            <a:off x="2361250" y="2342487"/>
            <a:ext cx="1542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48"/>
          <p:cNvSpPr txBox="1"/>
          <p:nvPr/>
        </p:nvSpPr>
        <p:spPr>
          <a:xfrm>
            <a:off x="617500" y="1869118"/>
            <a:ext cx="21621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rPr>
              <a:t>04</a:t>
            </a:r>
            <a:endParaRPr sz="4800">
              <a:solidFill>
                <a:schemeClr val="dk2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cxnSp>
        <p:nvCxnSpPr>
          <p:cNvPr id="1157" name="Google Shape;1157;p48"/>
          <p:cNvCxnSpPr/>
          <p:nvPr/>
        </p:nvCxnSpPr>
        <p:spPr>
          <a:xfrm>
            <a:off x="5235474" y="2342487"/>
            <a:ext cx="1542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9"/>
          <p:cNvSpPr txBox="1"/>
          <p:nvPr>
            <p:ph type="title"/>
          </p:nvPr>
        </p:nvSpPr>
        <p:spPr>
          <a:xfrm>
            <a:off x="714850" y="343161"/>
            <a:ext cx="7714200" cy="10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Pihak-Pihak yang Dapat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Membantu Mengatasi Peningkatan Jumlah Pengangguran di Indonesia</a:t>
            </a:r>
            <a:endParaRPr sz="2500"/>
          </a:p>
        </p:txBody>
      </p:sp>
      <p:sp>
        <p:nvSpPr>
          <p:cNvPr id="1163" name="Google Shape;1163;p49"/>
          <p:cNvSpPr txBox="1"/>
          <p:nvPr>
            <p:ph idx="2" type="subTitle"/>
          </p:nvPr>
        </p:nvSpPr>
        <p:spPr>
          <a:xfrm>
            <a:off x="885925" y="2304000"/>
            <a:ext cx="31476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Pemerintah Pusat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4" name="Google Shape;1164;p49"/>
          <p:cNvSpPr txBox="1"/>
          <p:nvPr>
            <p:ph idx="4" type="subTitle"/>
          </p:nvPr>
        </p:nvSpPr>
        <p:spPr>
          <a:xfrm>
            <a:off x="5248625" y="2304000"/>
            <a:ext cx="29619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Pemerintah Daerah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5" name="Google Shape;1165;p49"/>
          <p:cNvSpPr txBox="1"/>
          <p:nvPr>
            <p:ph idx="6" type="subTitle"/>
          </p:nvPr>
        </p:nvSpPr>
        <p:spPr>
          <a:xfrm>
            <a:off x="5248613" y="3690775"/>
            <a:ext cx="29619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Masyarakat Sekitar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6" name="Google Shape;1166;p49"/>
          <p:cNvSpPr txBox="1"/>
          <p:nvPr>
            <p:ph idx="8" type="subTitle"/>
          </p:nvPr>
        </p:nvSpPr>
        <p:spPr>
          <a:xfrm>
            <a:off x="1062400" y="3690775"/>
            <a:ext cx="27948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Perusahaan Terkait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67" name="Google Shape;1167;p49"/>
          <p:cNvGrpSpPr/>
          <p:nvPr/>
        </p:nvGrpSpPr>
        <p:grpSpPr>
          <a:xfrm>
            <a:off x="2285106" y="1954659"/>
            <a:ext cx="349385" cy="349340"/>
            <a:chOff x="1594275" y="1430326"/>
            <a:chExt cx="349350" cy="349375"/>
          </a:xfrm>
        </p:grpSpPr>
        <p:sp>
          <p:nvSpPr>
            <p:cNvPr id="1168" name="Google Shape;1168;p49"/>
            <p:cNvSpPr/>
            <p:nvPr/>
          </p:nvSpPr>
          <p:spPr>
            <a:xfrm>
              <a:off x="1594275" y="1430326"/>
              <a:ext cx="349350" cy="349375"/>
            </a:xfrm>
            <a:custGeom>
              <a:rect b="b" l="l" r="r" t="t"/>
              <a:pathLst>
                <a:path extrusionOk="0" h="13975" w="13974">
                  <a:moveTo>
                    <a:pt x="6987" y="1"/>
                  </a:moveTo>
                  <a:cubicBezTo>
                    <a:pt x="3128" y="1"/>
                    <a:pt x="0" y="3129"/>
                    <a:pt x="0" y="6988"/>
                  </a:cubicBezTo>
                  <a:cubicBezTo>
                    <a:pt x="0" y="10846"/>
                    <a:pt x="3128" y="13974"/>
                    <a:pt x="6987" y="13974"/>
                  </a:cubicBezTo>
                  <a:cubicBezTo>
                    <a:pt x="10845" y="13974"/>
                    <a:pt x="13974" y="10846"/>
                    <a:pt x="13974" y="6988"/>
                  </a:cubicBezTo>
                  <a:cubicBezTo>
                    <a:pt x="13974" y="3128"/>
                    <a:pt x="10845" y="1"/>
                    <a:pt x="69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1672375" y="1478926"/>
              <a:ext cx="198425" cy="250825"/>
            </a:xfrm>
            <a:custGeom>
              <a:rect b="b" l="l" r="r" t="t"/>
              <a:pathLst>
                <a:path extrusionOk="0" h="10033" w="7937">
                  <a:moveTo>
                    <a:pt x="0" y="0"/>
                  </a:moveTo>
                  <a:lnTo>
                    <a:pt x="0" y="10032"/>
                  </a:lnTo>
                  <a:lnTo>
                    <a:pt x="7937" y="10032"/>
                  </a:lnTo>
                  <a:lnTo>
                    <a:pt x="7937" y="1769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1826575" y="1478926"/>
              <a:ext cx="44225" cy="44225"/>
            </a:xfrm>
            <a:custGeom>
              <a:rect b="b" l="l" r="r" t="t"/>
              <a:pathLst>
                <a:path extrusionOk="0" h="1769" w="1769">
                  <a:moveTo>
                    <a:pt x="0" y="0"/>
                  </a:moveTo>
                  <a:lnTo>
                    <a:pt x="0" y="1769"/>
                  </a:lnTo>
                  <a:lnTo>
                    <a:pt x="1769" y="1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1715375" y="1605801"/>
              <a:ext cx="112425" cy="22400"/>
            </a:xfrm>
            <a:custGeom>
              <a:rect b="b" l="l" r="r" t="t"/>
              <a:pathLst>
                <a:path extrusionOk="0" h="896" w="4497">
                  <a:moveTo>
                    <a:pt x="1" y="1"/>
                  </a:moveTo>
                  <a:lnTo>
                    <a:pt x="1" y="896"/>
                  </a:lnTo>
                  <a:lnTo>
                    <a:pt x="4496" y="896"/>
                  </a:lnTo>
                  <a:lnTo>
                    <a:pt x="4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1715375" y="1553351"/>
              <a:ext cx="112425" cy="22400"/>
            </a:xfrm>
            <a:custGeom>
              <a:rect b="b" l="l" r="r" t="t"/>
              <a:pathLst>
                <a:path extrusionOk="0" h="896" w="4497">
                  <a:moveTo>
                    <a:pt x="1" y="1"/>
                  </a:moveTo>
                  <a:lnTo>
                    <a:pt x="1" y="896"/>
                  </a:lnTo>
                  <a:lnTo>
                    <a:pt x="4496" y="896"/>
                  </a:lnTo>
                  <a:lnTo>
                    <a:pt x="4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1715375" y="1658226"/>
              <a:ext cx="112425" cy="22400"/>
            </a:xfrm>
            <a:custGeom>
              <a:rect b="b" l="l" r="r" t="t"/>
              <a:pathLst>
                <a:path extrusionOk="0" h="896" w="4497">
                  <a:moveTo>
                    <a:pt x="1" y="1"/>
                  </a:moveTo>
                  <a:lnTo>
                    <a:pt x="1" y="896"/>
                  </a:lnTo>
                  <a:lnTo>
                    <a:pt x="4496" y="896"/>
                  </a:lnTo>
                  <a:lnTo>
                    <a:pt x="4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49"/>
          <p:cNvGrpSpPr/>
          <p:nvPr/>
        </p:nvGrpSpPr>
        <p:grpSpPr>
          <a:xfrm>
            <a:off x="6554888" y="1954638"/>
            <a:ext cx="349350" cy="349350"/>
            <a:chOff x="4397263" y="1430338"/>
            <a:chExt cx="349350" cy="349350"/>
          </a:xfrm>
        </p:grpSpPr>
        <p:sp>
          <p:nvSpPr>
            <p:cNvPr id="1175" name="Google Shape;1175;p49"/>
            <p:cNvSpPr/>
            <p:nvPr/>
          </p:nvSpPr>
          <p:spPr>
            <a:xfrm>
              <a:off x="4397263" y="1430338"/>
              <a:ext cx="349350" cy="349350"/>
            </a:xfrm>
            <a:custGeom>
              <a:rect b="b" l="l" r="r" t="t"/>
              <a:pathLst>
                <a:path extrusionOk="0" h="13974" w="13974">
                  <a:moveTo>
                    <a:pt x="6987" y="0"/>
                  </a:moveTo>
                  <a:cubicBezTo>
                    <a:pt x="3128" y="0"/>
                    <a:pt x="0" y="3129"/>
                    <a:pt x="0" y="6987"/>
                  </a:cubicBezTo>
                  <a:cubicBezTo>
                    <a:pt x="0" y="10847"/>
                    <a:pt x="3128" y="13974"/>
                    <a:pt x="6987" y="13974"/>
                  </a:cubicBezTo>
                  <a:cubicBezTo>
                    <a:pt x="10845" y="13974"/>
                    <a:pt x="13974" y="10845"/>
                    <a:pt x="13974" y="6987"/>
                  </a:cubicBezTo>
                  <a:cubicBezTo>
                    <a:pt x="13974" y="3129"/>
                    <a:pt x="10845" y="0"/>
                    <a:pt x="6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4452713" y="1491838"/>
              <a:ext cx="238475" cy="167050"/>
            </a:xfrm>
            <a:custGeom>
              <a:rect b="b" l="l" r="r" t="t"/>
              <a:pathLst>
                <a:path extrusionOk="0" h="6682" w="9539">
                  <a:moveTo>
                    <a:pt x="0" y="1"/>
                  </a:moveTo>
                  <a:lnTo>
                    <a:pt x="0" y="6455"/>
                  </a:lnTo>
                  <a:lnTo>
                    <a:pt x="4769" y="6682"/>
                  </a:lnTo>
                  <a:lnTo>
                    <a:pt x="9539" y="6455"/>
                  </a:lnTo>
                  <a:lnTo>
                    <a:pt x="9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571913" y="1491838"/>
              <a:ext cx="119275" cy="167050"/>
            </a:xfrm>
            <a:custGeom>
              <a:rect b="b" l="l" r="r" t="t"/>
              <a:pathLst>
                <a:path extrusionOk="0" h="6682" w="4771">
                  <a:moveTo>
                    <a:pt x="1" y="1"/>
                  </a:moveTo>
                  <a:lnTo>
                    <a:pt x="1" y="6682"/>
                  </a:lnTo>
                  <a:lnTo>
                    <a:pt x="4771" y="6455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rgbClr val="DFFF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4452713" y="1653188"/>
              <a:ext cx="238475" cy="65000"/>
            </a:xfrm>
            <a:custGeom>
              <a:rect b="b" l="l" r="r" t="t"/>
              <a:pathLst>
                <a:path extrusionOk="0" h="2600" w="9539">
                  <a:moveTo>
                    <a:pt x="0" y="1"/>
                  </a:moveTo>
                  <a:lnTo>
                    <a:pt x="0" y="2599"/>
                  </a:lnTo>
                  <a:lnTo>
                    <a:pt x="9539" y="2599"/>
                  </a:lnTo>
                  <a:lnTo>
                    <a:pt x="9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4571913" y="1653188"/>
              <a:ext cx="119275" cy="65000"/>
            </a:xfrm>
            <a:custGeom>
              <a:rect b="b" l="l" r="r" t="t"/>
              <a:pathLst>
                <a:path extrusionOk="0" h="2600" w="4771">
                  <a:moveTo>
                    <a:pt x="1" y="1"/>
                  </a:moveTo>
                  <a:lnTo>
                    <a:pt x="1" y="2599"/>
                  </a:lnTo>
                  <a:lnTo>
                    <a:pt x="4771" y="2599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4517313" y="1675263"/>
              <a:ext cx="150425" cy="20825"/>
            </a:xfrm>
            <a:custGeom>
              <a:rect b="b" l="l" r="r" t="t"/>
              <a:pathLst>
                <a:path extrusionOk="0" h="833" w="6017">
                  <a:moveTo>
                    <a:pt x="1" y="0"/>
                  </a:moveTo>
                  <a:lnTo>
                    <a:pt x="1" y="833"/>
                  </a:lnTo>
                  <a:lnTo>
                    <a:pt x="6016" y="83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rgbClr val="FFE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4571913" y="1675263"/>
              <a:ext cx="95825" cy="20825"/>
            </a:xfrm>
            <a:custGeom>
              <a:rect b="b" l="l" r="r" t="t"/>
              <a:pathLst>
                <a:path extrusionOk="0" h="833" w="3833">
                  <a:moveTo>
                    <a:pt x="1" y="0"/>
                  </a:moveTo>
                  <a:lnTo>
                    <a:pt x="1" y="833"/>
                  </a:lnTo>
                  <a:lnTo>
                    <a:pt x="3832" y="833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F4C0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476838" y="1674963"/>
              <a:ext cx="20150" cy="21450"/>
            </a:xfrm>
            <a:custGeom>
              <a:rect b="b" l="l" r="r" t="t"/>
              <a:pathLst>
                <a:path extrusionOk="0" h="858" w="806">
                  <a:moveTo>
                    <a:pt x="117" y="1"/>
                  </a:moveTo>
                  <a:cubicBezTo>
                    <a:pt x="55" y="1"/>
                    <a:pt x="0" y="50"/>
                    <a:pt x="0" y="116"/>
                  </a:cubicBezTo>
                  <a:lnTo>
                    <a:pt x="0" y="742"/>
                  </a:lnTo>
                  <a:cubicBezTo>
                    <a:pt x="0" y="809"/>
                    <a:pt x="55" y="858"/>
                    <a:pt x="117" y="858"/>
                  </a:cubicBezTo>
                  <a:cubicBezTo>
                    <a:pt x="133" y="858"/>
                    <a:pt x="150" y="854"/>
                    <a:pt x="167" y="846"/>
                  </a:cubicBezTo>
                  <a:lnTo>
                    <a:pt x="709" y="550"/>
                  </a:lnTo>
                  <a:cubicBezTo>
                    <a:pt x="805" y="498"/>
                    <a:pt x="805" y="360"/>
                    <a:pt x="709" y="308"/>
                  </a:cubicBezTo>
                  <a:lnTo>
                    <a:pt x="167" y="12"/>
                  </a:lnTo>
                  <a:cubicBezTo>
                    <a:pt x="150" y="4"/>
                    <a:pt x="133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4532813" y="1537863"/>
              <a:ext cx="78275" cy="68600"/>
            </a:xfrm>
            <a:custGeom>
              <a:rect b="b" l="l" r="r" t="t"/>
              <a:pathLst>
                <a:path extrusionOk="0" h="2744" w="3131">
                  <a:moveTo>
                    <a:pt x="1565" y="0"/>
                  </a:moveTo>
                  <a:lnTo>
                    <a:pt x="660" y="1013"/>
                  </a:lnTo>
                  <a:lnTo>
                    <a:pt x="1" y="2366"/>
                  </a:lnTo>
                  <a:lnTo>
                    <a:pt x="1565" y="2744"/>
                  </a:lnTo>
                  <a:lnTo>
                    <a:pt x="3130" y="2366"/>
                  </a:lnTo>
                  <a:lnTo>
                    <a:pt x="2470" y="1013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rgbClr val="FFD3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4532813" y="1597013"/>
              <a:ext cx="78275" cy="56200"/>
            </a:xfrm>
            <a:custGeom>
              <a:rect b="b" l="l" r="r" t="t"/>
              <a:pathLst>
                <a:path extrusionOk="0" h="2248" w="3131">
                  <a:moveTo>
                    <a:pt x="1" y="0"/>
                  </a:moveTo>
                  <a:lnTo>
                    <a:pt x="1" y="2248"/>
                  </a:lnTo>
                  <a:lnTo>
                    <a:pt x="3130" y="2248"/>
                  </a:lnTo>
                  <a:lnTo>
                    <a:pt x="3130" y="0"/>
                  </a:lnTo>
                  <a:lnTo>
                    <a:pt x="2261" y="0"/>
                  </a:lnTo>
                  <a:lnTo>
                    <a:pt x="1566" y="378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4554563" y="1597013"/>
              <a:ext cx="34775" cy="56200"/>
            </a:xfrm>
            <a:custGeom>
              <a:rect b="b" l="l" r="r" t="t"/>
              <a:pathLst>
                <a:path extrusionOk="0" h="2248" w="1391">
                  <a:moveTo>
                    <a:pt x="0" y="0"/>
                  </a:moveTo>
                  <a:lnTo>
                    <a:pt x="0" y="2248"/>
                  </a:lnTo>
                  <a:lnTo>
                    <a:pt x="1391" y="224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4549338" y="1516788"/>
              <a:ext cx="45225" cy="46400"/>
            </a:xfrm>
            <a:custGeom>
              <a:rect b="b" l="l" r="r" t="t"/>
              <a:pathLst>
                <a:path extrusionOk="0" h="1856" w="1809">
                  <a:moveTo>
                    <a:pt x="904" y="1"/>
                  </a:moveTo>
                  <a:lnTo>
                    <a:pt x="1" y="1855"/>
                  </a:lnTo>
                  <a:lnTo>
                    <a:pt x="1809" y="1855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4571913" y="1537863"/>
              <a:ext cx="39175" cy="68600"/>
            </a:xfrm>
            <a:custGeom>
              <a:rect b="b" l="l" r="r" t="t"/>
              <a:pathLst>
                <a:path extrusionOk="0" h="2744" w="1567">
                  <a:moveTo>
                    <a:pt x="1" y="0"/>
                  </a:moveTo>
                  <a:lnTo>
                    <a:pt x="1" y="2744"/>
                  </a:lnTo>
                  <a:lnTo>
                    <a:pt x="697" y="2576"/>
                  </a:lnTo>
                  <a:lnTo>
                    <a:pt x="1566" y="2366"/>
                  </a:lnTo>
                  <a:lnTo>
                    <a:pt x="906" y="1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B0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4571913" y="1597013"/>
              <a:ext cx="39175" cy="56200"/>
            </a:xfrm>
            <a:custGeom>
              <a:rect b="b" l="l" r="r" t="t"/>
              <a:pathLst>
                <a:path extrusionOk="0" h="2248" w="1567">
                  <a:moveTo>
                    <a:pt x="697" y="0"/>
                  </a:moveTo>
                  <a:lnTo>
                    <a:pt x="1" y="378"/>
                  </a:lnTo>
                  <a:lnTo>
                    <a:pt x="1" y="2248"/>
                  </a:lnTo>
                  <a:lnTo>
                    <a:pt x="1566" y="2248"/>
                  </a:lnTo>
                  <a:lnTo>
                    <a:pt x="1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4571913" y="1597013"/>
              <a:ext cx="17425" cy="56200"/>
            </a:xfrm>
            <a:custGeom>
              <a:rect b="b" l="l" r="r" t="t"/>
              <a:pathLst>
                <a:path extrusionOk="0" h="2248" w="697">
                  <a:moveTo>
                    <a:pt x="1" y="0"/>
                  </a:moveTo>
                  <a:lnTo>
                    <a:pt x="1" y="2248"/>
                  </a:lnTo>
                  <a:lnTo>
                    <a:pt x="697" y="224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4571913" y="1516788"/>
              <a:ext cx="22650" cy="46400"/>
            </a:xfrm>
            <a:custGeom>
              <a:rect b="b" l="l" r="r" t="t"/>
              <a:pathLst>
                <a:path extrusionOk="0" h="1856" w="906">
                  <a:moveTo>
                    <a:pt x="1" y="1"/>
                  </a:moveTo>
                  <a:lnTo>
                    <a:pt x="1" y="1855"/>
                  </a:lnTo>
                  <a:lnTo>
                    <a:pt x="906" y="18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49"/>
          <p:cNvGrpSpPr/>
          <p:nvPr/>
        </p:nvGrpSpPr>
        <p:grpSpPr>
          <a:xfrm>
            <a:off x="6554875" y="3346713"/>
            <a:ext cx="349375" cy="349350"/>
            <a:chOff x="7200275" y="1429650"/>
            <a:chExt cx="349375" cy="349350"/>
          </a:xfrm>
        </p:grpSpPr>
        <p:sp>
          <p:nvSpPr>
            <p:cNvPr id="1192" name="Google Shape;1192;p49"/>
            <p:cNvSpPr/>
            <p:nvPr/>
          </p:nvSpPr>
          <p:spPr>
            <a:xfrm>
              <a:off x="7200275" y="1429650"/>
              <a:ext cx="349375" cy="349350"/>
            </a:xfrm>
            <a:custGeom>
              <a:rect b="b" l="l" r="r" t="t"/>
              <a:pathLst>
                <a:path extrusionOk="0" h="13974" w="13975">
                  <a:moveTo>
                    <a:pt x="6987" y="0"/>
                  </a:moveTo>
                  <a:cubicBezTo>
                    <a:pt x="3129" y="1"/>
                    <a:pt x="1" y="3128"/>
                    <a:pt x="1" y="6988"/>
                  </a:cubicBezTo>
                  <a:cubicBezTo>
                    <a:pt x="1" y="10846"/>
                    <a:pt x="3129" y="13973"/>
                    <a:pt x="6987" y="13973"/>
                  </a:cubicBezTo>
                  <a:cubicBezTo>
                    <a:pt x="10846" y="13973"/>
                    <a:pt x="13974" y="10845"/>
                    <a:pt x="13974" y="6987"/>
                  </a:cubicBezTo>
                  <a:cubicBezTo>
                    <a:pt x="13974" y="3128"/>
                    <a:pt x="10846" y="0"/>
                    <a:pt x="69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261975" y="1620650"/>
              <a:ext cx="97000" cy="95300"/>
            </a:xfrm>
            <a:custGeom>
              <a:rect b="b" l="l" r="r" t="t"/>
              <a:pathLst>
                <a:path extrusionOk="0" h="3812" w="3880">
                  <a:moveTo>
                    <a:pt x="1859" y="1"/>
                  </a:moveTo>
                  <a:cubicBezTo>
                    <a:pt x="1859" y="1"/>
                    <a:pt x="731" y="429"/>
                    <a:pt x="517" y="1212"/>
                  </a:cubicBezTo>
                  <a:cubicBezTo>
                    <a:pt x="310" y="1962"/>
                    <a:pt x="913" y="2446"/>
                    <a:pt x="0" y="3445"/>
                  </a:cubicBezTo>
                  <a:cubicBezTo>
                    <a:pt x="0" y="3445"/>
                    <a:pt x="695" y="3811"/>
                    <a:pt x="1530" y="3811"/>
                  </a:cubicBezTo>
                  <a:cubicBezTo>
                    <a:pt x="2357" y="3811"/>
                    <a:pt x="3320" y="3452"/>
                    <a:pt x="3880" y="2021"/>
                  </a:cubicBezTo>
                  <a:lnTo>
                    <a:pt x="3111" y="873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7343725" y="1486475"/>
              <a:ext cx="152900" cy="149375"/>
            </a:xfrm>
            <a:custGeom>
              <a:rect b="b" l="l" r="r" t="t"/>
              <a:pathLst>
                <a:path extrusionOk="0" h="5975" w="6116">
                  <a:moveTo>
                    <a:pt x="4546" y="1"/>
                  </a:moveTo>
                  <a:cubicBezTo>
                    <a:pt x="4185" y="1"/>
                    <a:pt x="3823" y="137"/>
                    <a:pt x="3545" y="410"/>
                  </a:cubicBezTo>
                  <a:lnTo>
                    <a:pt x="1" y="3954"/>
                  </a:lnTo>
                  <a:lnTo>
                    <a:pt x="773" y="5204"/>
                  </a:lnTo>
                  <a:lnTo>
                    <a:pt x="2023" y="5975"/>
                  </a:lnTo>
                  <a:lnTo>
                    <a:pt x="5566" y="2432"/>
                  </a:lnTo>
                  <a:cubicBezTo>
                    <a:pt x="6115" y="1873"/>
                    <a:pt x="6112" y="974"/>
                    <a:pt x="5557" y="419"/>
                  </a:cubicBezTo>
                  <a:cubicBezTo>
                    <a:pt x="5278" y="140"/>
                    <a:pt x="4912" y="1"/>
                    <a:pt x="4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7363000" y="1496725"/>
              <a:ext cx="133825" cy="139125"/>
            </a:xfrm>
            <a:custGeom>
              <a:rect b="b" l="l" r="r" t="t"/>
              <a:pathLst>
                <a:path extrusionOk="0" h="5565" w="5353">
                  <a:moveTo>
                    <a:pt x="4795" y="0"/>
                  </a:moveTo>
                  <a:lnTo>
                    <a:pt x="1" y="4794"/>
                  </a:lnTo>
                  <a:lnTo>
                    <a:pt x="1252" y="5565"/>
                  </a:lnTo>
                  <a:lnTo>
                    <a:pt x="4795" y="2022"/>
                  </a:lnTo>
                  <a:cubicBezTo>
                    <a:pt x="5353" y="1464"/>
                    <a:pt x="5353" y="558"/>
                    <a:pt x="4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308425" y="1585275"/>
              <a:ext cx="85875" cy="85875"/>
            </a:xfrm>
            <a:custGeom>
              <a:rect b="b" l="l" r="r" t="t"/>
              <a:pathLst>
                <a:path extrusionOk="0" h="3435" w="3435">
                  <a:moveTo>
                    <a:pt x="1414" y="1"/>
                  </a:moveTo>
                  <a:lnTo>
                    <a:pt x="1" y="1414"/>
                  </a:lnTo>
                  <a:lnTo>
                    <a:pt x="2022" y="3435"/>
                  </a:lnTo>
                  <a:lnTo>
                    <a:pt x="3435" y="2022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49"/>
          <p:cNvGrpSpPr/>
          <p:nvPr/>
        </p:nvGrpSpPr>
        <p:grpSpPr>
          <a:xfrm>
            <a:off x="2285100" y="3346725"/>
            <a:ext cx="349400" cy="349350"/>
            <a:chOff x="1594250" y="3270525"/>
            <a:chExt cx="349400" cy="349350"/>
          </a:xfrm>
        </p:grpSpPr>
        <p:sp>
          <p:nvSpPr>
            <p:cNvPr id="1198" name="Google Shape;1198;p49"/>
            <p:cNvSpPr/>
            <p:nvPr/>
          </p:nvSpPr>
          <p:spPr>
            <a:xfrm>
              <a:off x="1594250" y="3270525"/>
              <a:ext cx="349400" cy="349350"/>
            </a:xfrm>
            <a:custGeom>
              <a:rect b="b" l="l" r="r" t="t"/>
              <a:pathLst>
                <a:path extrusionOk="0" h="13974" w="13976">
                  <a:moveTo>
                    <a:pt x="6987" y="0"/>
                  </a:moveTo>
                  <a:cubicBezTo>
                    <a:pt x="3129" y="0"/>
                    <a:pt x="1" y="3128"/>
                    <a:pt x="1" y="6987"/>
                  </a:cubicBezTo>
                  <a:cubicBezTo>
                    <a:pt x="2" y="10040"/>
                    <a:pt x="1962" y="12638"/>
                    <a:pt x="4693" y="13587"/>
                  </a:cubicBezTo>
                  <a:cubicBezTo>
                    <a:pt x="5432" y="13844"/>
                    <a:pt x="6207" y="13973"/>
                    <a:pt x="6989" y="13973"/>
                  </a:cubicBezTo>
                  <a:cubicBezTo>
                    <a:pt x="10847" y="13972"/>
                    <a:pt x="13974" y="10844"/>
                    <a:pt x="13974" y="6985"/>
                  </a:cubicBezTo>
                  <a:cubicBezTo>
                    <a:pt x="13975" y="6120"/>
                    <a:pt x="13815" y="5263"/>
                    <a:pt x="13502" y="4456"/>
                  </a:cubicBezTo>
                  <a:cubicBezTo>
                    <a:pt x="12489" y="1847"/>
                    <a:pt x="9954" y="0"/>
                    <a:pt x="6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1668575" y="3321275"/>
              <a:ext cx="200750" cy="247825"/>
            </a:xfrm>
            <a:custGeom>
              <a:rect b="b" l="l" r="r" t="t"/>
              <a:pathLst>
                <a:path extrusionOk="0" h="9913" w="8030">
                  <a:moveTo>
                    <a:pt x="1" y="1"/>
                  </a:moveTo>
                  <a:lnTo>
                    <a:pt x="1" y="9913"/>
                  </a:lnTo>
                  <a:lnTo>
                    <a:pt x="8029" y="9913"/>
                  </a:lnTo>
                  <a:lnTo>
                    <a:pt x="80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728300" y="3451900"/>
              <a:ext cx="81275" cy="78375"/>
            </a:xfrm>
            <a:custGeom>
              <a:rect b="b" l="l" r="r" t="t"/>
              <a:pathLst>
                <a:path extrusionOk="0" h="3135" w="3251">
                  <a:moveTo>
                    <a:pt x="1" y="1"/>
                  </a:moveTo>
                  <a:lnTo>
                    <a:pt x="1" y="3135"/>
                  </a:lnTo>
                  <a:lnTo>
                    <a:pt x="3250" y="3135"/>
                  </a:lnTo>
                  <a:lnTo>
                    <a:pt x="3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1777950" y="3357150"/>
              <a:ext cx="69600" cy="66950"/>
            </a:xfrm>
            <a:custGeom>
              <a:rect b="b" l="l" r="r" t="t"/>
              <a:pathLst>
                <a:path extrusionOk="0" h="2678" w="2784">
                  <a:moveTo>
                    <a:pt x="1444" y="0"/>
                  </a:moveTo>
                  <a:cubicBezTo>
                    <a:pt x="903" y="0"/>
                    <a:pt x="414" y="326"/>
                    <a:pt x="207" y="826"/>
                  </a:cubicBezTo>
                  <a:cubicBezTo>
                    <a:pt x="0" y="1326"/>
                    <a:pt x="114" y="1903"/>
                    <a:pt x="498" y="2286"/>
                  </a:cubicBezTo>
                  <a:cubicBezTo>
                    <a:pt x="754" y="2542"/>
                    <a:pt x="1097" y="2678"/>
                    <a:pt x="1445" y="2678"/>
                  </a:cubicBezTo>
                  <a:cubicBezTo>
                    <a:pt x="1617" y="2678"/>
                    <a:pt x="1791" y="2645"/>
                    <a:pt x="1956" y="2576"/>
                  </a:cubicBezTo>
                  <a:cubicBezTo>
                    <a:pt x="2456" y="2369"/>
                    <a:pt x="2783" y="1880"/>
                    <a:pt x="2783" y="1339"/>
                  </a:cubicBezTo>
                  <a:cubicBezTo>
                    <a:pt x="2783" y="599"/>
                    <a:pt x="2183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1690350" y="3357175"/>
              <a:ext cx="75175" cy="66925"/>
            </a:xfrm>
            <a:custGeom>
              <a:rect b="b" l="l" r="r" t="t"/>
              <a:pathLst>
                <a:path extrusionOk="0" h="2677" w="3007">
                  <a:moveTo>
                    <a:pt x="1503" y="1"/>
                  </a:moveTo>
                  <a:lnTo>
                    <a:pt x="1" y="2677"/>
                  </a:lnTo>
                  <a:lnTo>
                    <a:pt x="3007" y="2677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50"/>
          <p:cNvSpPr txBox="1"/>
          <p:nvPr>
            <p:ph type="title"/>
          </p:nvPr>
        </p:nvSpPr>
        <p:spPr>
          <a:xfrm>
            <a:off x="902750" y="2181396"/>
            <a:ext cx="27849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Kesimpulan</a:t>
            </a:r>
            <a:endParaRPr sz="3400"/>
          </a:p>
        </p:txBody>
      </p:sp>
      <p:sp>
        <p:nvSpPr>
          <p:cNvPr id="1208" name="Google Shape;1208;p50"/>
          <p:cNvSpPr txBox="1"/>
          <p:nvPr>
            <p:ph idx="1" type="body"/>
          </p:nvPr>
        </p:nvSpPr>
        <p:spPr>
          <a:xfrm>
            <a:off x="4698650" y="1511550"/>
            <a:ext cx="4187700" cy="21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Tingkat pengangguran di Indonesia terlihat meningkat pasca pandemi Covid-19</a:t>
            </a:r>
            <a:endParaRPr/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Pada bulan Febuari 2021 sudah terjadi pemulihan ekonomi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1"/>
          <p:cNvSpPr txBox="1"/>
          <p:nvPr>
            <p:ph type="title"/>
          </p:nvPr>
        </p:nvSpPr>
        <p:spPr>
          <a:xfrm>
            <a:off x="713587" y="1111618"/>
            <a:ext cx="77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Sumber Data</a:t>
            </a:r>
            <a:endParaRPr/>
          </a:p>
        </p:txBody>
      </p:sp>
      <p:sp>
        <p:nvSpPr>
          <p:cNvPr id="1214" name="Google Shape;1214;p51"/>
          <p:cNvSpPr txBox="1"/>
          <p:nvPr>
            <p:ph idx="1" type="subTitle"/>
          </p:nvPr>
        </p:nvSpPr>
        <p:spPr>
          <a:xfrm>
            <a:off x="711113" y="2005987"/>
            <a:ext cx="7719300" cy="20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Data Tingkat Pengguran di Indonesia 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https://www.bps.go.id/indicator/6/543/1/tingkat-pengangguran-terbuka-menurut-provinsi.html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Kasus Covid 19 di Indonesia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https://covid19.go.id/peta-sebaran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52"/>
          <p:cNvSpPr txBox="1"/>
          <p:nvPr>
            <p:ph type="title"/>
          </p:nvPr>
        </p:nvSpPr>
        <p:spPr>
          <a:xfrm>
            <a:off x="2086500" y="1164389"/>
            <a:ext cx="4971000" cy="21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5"/>
          <p:cNvSpPr txBox="1"/>
          <p:nvPr>
            <p:ph type="title"/>
          </p:nvPr>
        </p:nvSpPr>
        <p:spPr>
          <a:xfrm>
            <a:off x="1566300" y="1049000"/>
            <a:ext cx="60114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Andini Assyahidah  2006517040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Nadhila Nur Qamarina 2006521742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Inez Aurellia Rosyana 2006571204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 txBox="1"/>
          <p:nvPr>
            <p:ph idx="6" type="ctrTitle"/>
          </p:nvPr>
        </p:nvSpPr>
        <p:spPr>
          <a:xfrm>
            <a:off x="1390358" y="3598958"/>
            <a:ext cx="291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Perbandingan Antara Tahun 2020 dan 2021</a:t>
            </a:r>
            <a:endParaRPr sz="2000"/>
          </a:p>
        </p:txBody>
      </p:sp>
      <p:sp>
        <p:nvSpPr>
          <p:cNvPr id="1056" name="Google Shape;1056;p36"/>
          <p:cNvSpPr txBox="1"/>
          <p:nvPr>
            <p:ph idx="8" type="title"/>
          </p:nvPr>
        </p:nvSpPr>
        <p:spPr>
          <a:xfrm>
            <a:off x="1390358" y="3067948"/>
            <a:ext cx="29115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57" name="Google Shape;1057;p36"/>
          <p:cNvSpPr txBox="1"/>
          <p:nvPr>
            <p:ph idx="9" type="ctrTitle"/>
          </p:nvPr>
        </p:nvSpPr>
        <p:spPr>
          <a:xfrm>
            <a:off x="723600" y="286343"/>
            <a:ext cx="76968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146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Pokok Bahasan</a:t>
            </a:r>
            <a:endParaRPr sz="3600"/>
          </a:p>
        </p:txBody>
      </p:sp>
      <p:sp>
        <p:nvSpPr>
          <p:cNvPr id="1058" name="Google Shape;1058;p36"/>
          <p:cNvSpPr txBox="1"/>
          <p:nvPr>
            <p:ph type="ctrTitle"/>
          </p:nvPr>
        </p:nvSpPr>
        <p:spPr>
          <a:xfrm>
            <a:off x="1390350" y="1667648"/>
            <a:ext cx="2911500" cy="1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Tingkat Pengangguran Tahun 2020</a:t>
            </a:r>
            <a:endParaRPr sz="2000"/>
          </a:p>
        </p:txBody>
      </p:sp>
      <p:sp>
        <p:nvSpPr>
          <p:cNvPr id="1059" name="Google Shape;1059;p36"/>
          <p:cNvSpPr txBox="1"/>
          <p:nvPr>
            <p:ph idx="2" type="title"/>
          </p:nvPr>
        </p:nvSpPr>
        <p:spPr>
          <a:xfrm>
            <a:off x="1390358" y="1130283"/>
            <a:ext cx="29115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60" name="Google Shape;1060;p36"/>
          <p:cNvSpPr txBox="1"/>
          <p:nvPr>
            <p:ph idx="3" type="ctrTitle"/>
          </p:nvPr>
        </p:nvSpPr>
        <p:spPr>
          <a:xfrm>
            <a:off x="4842162" y="1667652"/>
            <a:ext cx="291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Tingkat Pengangguran Tahun 2021</a:t>
            </a:r>
            <a:endParaRPr sz="2000"/>
          </a:p>
        </p:txBody>
      </p:sp>
      <p:sp>
        <p:nvSpPr>
          <p:cNvPr id="1061" name="Google Shape;1061;p36"/>
          <p:cNvSpPr txBox="1"/>
          <p:nvPr>
            <p:ph idx="5" type="title"/>
          </p:nvPr>
        </p:nvSpPr>
        <p:spPr>
          <a:xfrm>
            <a:off x="4842162" y="1130283"/>
            <a:ext cx="29115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62" name="Google Shape;1062;p36"/>
          <p:cNvSpPr txBox="1"/>
          <p:nvPr>
            <p:ph idx="13" type="ctrTitle"/>
          </p:nvPr>
        </p:nvSpPr>
        <p:spPr>
          <a:xfrm>
            <a:off x="4842162" y="3598958"/>
            <a:ext cx="291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Solusi yang Dapat Dilakukan</a:t>
            </a:r>
            <a:endParaRPr sz="2000"/>
          </a:p>
        </p:txBody>
      </p:sp>
      <p:sp>
        <p:nvSpPr>
          <p:cNvPr id="1063" name="Google Shape;1063;p36"/>
          <p:cNvSpPr txBox="1"/>
          <p:nvPr>
            <p:ph idx="15" type="title"/>
          </p:nvPr>
        </p:nvSpPr>
        <p:spPr>
          <a:xfrm>
            <a:off x="4842162" y="3067948"/>
            <a:ext cx="29115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7"/>
          <p:cNvSpPr/>
          <p:nvPr/>
        </p:nvSpPr>
        <p:spPr>
          <a:xfrm>
            <a:off x="565074" y="1584597"/>
            <a:ext cx="7744434" cy="3247234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7"/>
          <p:cNvSpPr/>
          <p:nvPr/>
        </p:nvSpPr>
        <p:spPr>
          <a:xfrm>
            <a:off x="776833" y="1377800"/>
            <a:ext cx="7744434" cy="3247234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7"/>
          <p:cNvSpPr/>
          <p:nvPr/>
        </p:nvSpPr>
        <p:spPr>
          <a:xfrm>
            <a:off x="1025559" y="1126025"/>
            <a:ext cx="7744434" cy="3247234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7"/>
          <p:cNvSpPr txBox="1"/>
          <p:nvPr>
            <p:ph type="ctrTitle"/>
          </p:nvPr>
        </p:nvSpPr>
        <p:spPr>
          <a:xfrm>
            <a:off x="2472487" y="74375"/>
            <a:ext cx="61158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Persentase Tingkat Pengangguran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di Indonesia Tahun 2020</a:t>
            </a:r>
            <a:endParaRPr sz="2500"/>
          </a:p>
        </p:txBody>
      </p:sp>
      <p:pic>
        <p:nvPicPr>
          <p:cNvPr id="1072" name="Google Shape;10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38" y="1216100"/>
            <a:ext cx="7314673" cy="306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8"/>
          <p:cNvSpPr/>
          <p:nvPr/>
        </p:nvSpPr>
        <p:spPr>
          <a:xfrm>
            <a:off x="565074" y="1584597"/>
            <a:ext cx="7744434" cy="3247234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8"/>
          <p:cNvSpPr/>
          <p:nvPr/>
        </p:nvSpPr>
        <p:spPr>
          <a:xfrm>
            <a:off x="776833" y="1377800"/>
            <a:ext cx="7744434" cy="3247234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8"/>
          <p:cNvSpPr/>
          <p:nvPr/>
        </p:nvSpPr>
        <p:spPr>
          <a:xfrm>
            <a:off x="1025559" y="1126025"/>
            <a:ext cx="7744434" cy="3247234"/>
          </a:xfrm>
          <a:custGeom>
            <a:rect b="b" l="l" r="r" t="t"/>
            <a:pathLst>
              <a:path extrusionOk="0" h="44774" w="6982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8"/>
          <p:cNvSpPr txBox="1"/>
          <p:nvPr>
            <p:ph type="ctrTitle"/>
          </p:nvPr>
        </p:nvSpPr>
        <p:spPr>
          <a:xfrm>
            <a:off x="2472487" y="74375"/>
            <a:ext cx="61158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Persentase Tingkat Pengangguran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di Indonesia Tahun 2021</a:t>
            </a:r>
            <a:endParaRPr sz="2500"/>
          </a:p>
        </p:txBody>
      </p:sp>
      <p:pic>
        <p:nvPicPr>
          <p:cNvPr id="1081" name="Google Shape;10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463" y="1258251"/>
            <a:ext cx="7430629" cy="29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9"/>
          <p:cNvSpPr txBox="1"/>
          <p:nvPr>
            <p:ph type="title"/>
          </p:nvPr>
        </p:nvSpPr>
        <p:spPr>
          <a:xfrm>
            <a:off x="875975" y="2640900"/>
            <a:ext cx="33876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Perbandingan Antara Tahun 2020 dan 2021</a:t>
            </a:r>
            <a:endParaRPr sz="3500"/>
          </a:p>
        </p:txBody>
      </p:sp>
      <p:sp>
        <p:nvSpPr>
          <p:cNvPr id="1087" name="Google Shape;1087;p39"/>
          <p:cNvSpPr txBox="1"/>
          <p:nvPr>
            <p:ph idx="2" type="title"/>
          </p:nvPr>
        </p:nvSpPr>
        <p:spPr>
          <a:xfrm>
            <a:off x="1009250" y="1045790"/>
            <a:ext cx="3362100" cy="18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0"/>
          <p:cNvSpPr txBox="1"/>
          <p:nvPr>
            <p:ph type="ctrTitle"/>
          </p:nvPr>
        </p:nvSpPr>
        <p:spPr>
          <a:xfrm>
            <a:off x="713225" y="491225"/>
            <a:ext cx="7717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Pulau Sumatra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1093" name="Google Shape;1093;p40"/>
          <p:cNvPicPr preferRelativeResize="0"/>
          <p:nvPr/>
        </p:nvPicPr>
        <p:blipFill rotWithShape="1">
          <a:blip r:embed="rId3">
            <a:alphaModFix/>
          </a:blip>
          <a:srcRect b="0" l="0" r="0" t="12172"/>
          <a:stretch/>
        </p:blipFill>
        <p:spPr>
          <a:xfrm>
            <a:off x="152375" y="1664750"/>
            <a:ext cx="8839199" cy="268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1"/>
          <p:cNvSpPr txBox="1"/>
          <p:nvPr>
            <p:ph type="ctrTitle"/>
          </p:nvPr>
        </p:nvSpPr>
        <p:spPr>
          <a:xfrm>
            <a:off x="713225" y="491225"/>
            <a:ext cx="7717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Pulau Jawa, Bali, dan Nusa Tenggara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1099" name="Google Shape;1099;p41"/>
          <p:cNvPicPr preferRelativeResize="0"/>
          <p:nvPr/>
        </p:nvPicPr>
        <p:blipFill rotWithShape="1">
          <a:blip r:embed="rId3">
            <a:alphaModFix/>
          </a:blip>
          <a:srcRect b="0" l="0" r="0" t="11863"/>
          <a:stretch/>
        </p:blipFill>
        <p:spPr>
          <a:xfrm>
            <a:off x="209012" y="1665850"/>
            <a:ext cx="8725975" cy="26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Google Shape;1104;p42"/>
          <p:cNvPicPr preferRelativeResize="0"/>
          <p:nvPr/>
        </p:nvPicPr>
        <p:blipFill rotWithShape="1">
          <a:blip r:embed="rId3">
            <a:alphaModFix/>
          </a:blip>
          <a:srcRect b="0" l="0" r="0" t="12648"/>
          <a:stretch/>
        </p:blipFill>
        <p:spPr>
          <a:xfrm>
            <a:off x="661350" y="1785100"/>
            <a:ext cx="7821251" cy="23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42"/>
          <p:cNvSpPr txBox="1"/>
          <p:nvPr>
            <p:ph type="ctrTitle"/>
          </p:nvPr>
        </p:nvSpPr>
        <p:spPr>
          <a:xfrm>
            <a:off x="713225" y="491225"/>
            <a:ext cx="7717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Pulau Kalimantan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scany Portfolio by Slidesgo">
  <a:themeElements>
    <a:clrScheme name="Simple Light">
      <a:dk1>
        <a:srgbClr val="2A2869"/>
      </a:dk1>
      <a:lt1>
        <a:srgbClr val="F3EBDE"/>
      </a:lt1>
      <a:dk2>
        <a:srgbClr val="DD5025"/>
      </a:dk2>
      <a:lt2>
        <a:srgbClr val="FFFFFF"/>
      </a:lt2>
      <a:accent1>
        <a:srgbClr val="ECCA31"/>
      </a:accent1>
      <a:accent2>
        <a:srgbClr val="4C65AE"/>
      </a:accent2>
      <a:accent3>
        <a:srgbClr val="2C2D44"/>
      </a:accent3>
      <a:accent4>
        <a:srgbClr val="FFFFFF"/>
      </a:accent4>
      <a:accent5>
        <a:srgbClr val="FFFFFF"/>
      </a:accent5>
      <a:accent6>
        <a:srgbClr val="FFFFFF"/>
      </a:accent6>
      <a:hlink>
        <a:srgbClr val="2A28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