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1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6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7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9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4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90BF-55FC-49C9-8335-38ADF91BE087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B85F-FA7F-4047-914C-86E4B850F0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16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</a:t>
            </a:r>
            <a:br>
              <a:rPr lang="de-DE" dirty="0"/>
            </a:br>
            <a:r>
              <a:rPr lang="de-DE" dirty="0"/>
              <a:t>Architektur v0.0.1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24.09.16 - Andrei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29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OSM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werden durch Abfragen an </a:t>
            </a:r>
            <a:r>
              <a:rPr lang="de-DE" dirty="0" err="1"/>
              <a:t>OverpassAPI</a:t>
            </a:r>
            <a:r>
              <a:rPr lang="de-DE" dirty="0"/>
              <a:t> geholt</a:t>
            </a:r>
          </a:p>
          <a:p>
            <a:pPr lvl="1"/>
            <a:r>
              <a:rPr lang="de-DE" dirty="0"/>
              <a:t>Parkautomaten (</a:t>
            </a:r>
            <a:r>
              <a:rPr lang="de-DE" dirty="0" err="1"/>
              <a:t>vending</a:t>
            </a:r>
            <a:r>
              <a:rPr lang="de-DE" dirty="0"/>
              <a:t> = </a:t>
            </a:r>
            <a:r>
              <a:rPr lang="de-DE" dirty="0" err="1"/>
              <a:t>parking_tickets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Parkräume (</a:t>
            </a:r>
            <a:r>
              <a:rPr lang="de-DE" dirty="0" err="1"/>
              <a:t>amentiy</a:t>
            </a:r>
            <a:r>
              <a:rPr lang="de-DE" dirty="0"/>
              <a:t> = </a:t>
            </a:r>
            <a:r>
              <a:rPr lang="de-DE" dirty="0" err="1"/>
              <a:t>parking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Aktuell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sensors</a:t>
            </a:r>
            <a:r>
              <a:rPr lang="de-DE" dirty="0"/>
              <a:t> Tabelle wird mit Parkautomaten-Daten befüllt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Tabelle wird mit Parkräume-Daten befüllt</a:t>
            </a:r>
          </a:p>
          <a:p>
            <a:pPr lvl="1"/>
            <a:r>
              <a:rPr lang="de-DE" dirty="0" err="1"/>
              <a:t>sensor</a:t>
            </a:r>
            <a:r>
              <a:rPr lang="de-DE" dirty="0"/>
              <a:t> (n) : </a:t>
            </a:r>
            <a:r>
              <a:rPr lang="de-DE" dirty="0" err="1"/>
              <a:t>parkingarea</a:t>
            </a:r>
            <a:r>
              <a:rPr lang="de-DE" dirty="0"/>
              <a:t> (1) -&gt; in OSM schwierig festzulegen!!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1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Parken Abfragen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Variante: Finde die besten Parkmöglichkeiten in der Nähe von Position (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</a:t>
            </a:r>
            <a:r>
              <a:rPr lang="de-DE" dirty="0"/>
              <a:t>), jetzt!</a:t>
            </a:r>
          </a:p>
          <a:p>
            <a:r>
              <a:rPr lang="de-DE" dirty="0"/>
              <a:t>Vorgeschlagener Algorithmus:</a:t>
            </a:r>
          </a:p>
          <a:p>
            <a:pPr lvl="1"/>
            <a:r>
              <a:rPr lang="de-DE" dirty="0"/>
              <a:t>Suche im Umkreis 500m</a:t>
            </a:r>
          </a:p>
          <a:p>
            <a:pPr lvl="2"/>
            <a:r>
              <a:rPr lang="de-DE" dirty="0"/>
              <a:t>finde die Parkräume, die den aktuellen Standort geometrisch enthalten</a:t>
            </a:r>
          </a:p>
          <a:p>
            <a:pPr lvl="2"/>
            <a:r>
              <a:rPr lang="de-DE" dirty="0"/>
              <a:t>Berechne Anteil an freien Plätzen für diese Parkräume (stand: aktuell)</a:t>
            </a:r>
          </a:p>
          <a:p>
            <a:pPr lvl="2"/>
            <a:r>
              <a:rPr lang="de-DE" dirty="0"/>
              <a:t>Erstelle eine Rangliste; E.g. P1: 35% frei, P2: 24% frei, P3: 10% frei</a:t>
            </a:r>
          </a:p>
          <a:p>
            <a:pPr lvl="2"/>
            <a:r>
              <a:rPr lang="de-DE" dirty="0"/>
              <a:t>Falls nicht genug Parkräume gefunden/die Raten zu niedrig sind</a:t>
            </a:r>
          </a:p>
          <a:p>
            <a:pPr lvl="1"/>
            <a:r>
              <a:rPr lang="de-DE" dirty="0"/>
              <a:t>Suche im Umkreis 1000m</a:t>
            </a:r>
          </a:p>
          <a:p>
            <a:pPr lvl="2"/>
            <a:r>
              <a:rPr lang="de-DE" dirty="0"/>
              <a:t>das gleiche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8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mongodb</a:t>
            </a:r>
            <a:r>
              <a:rPr lang="de-DE" dirty="0"/>
              <a:t> konfigurieren</a:t>
            </a:r>
          </a:p>
          <a:p>
            <a:pPr lvl="1"/>
            <a:r>
              <a:rPr lang="de-DE" dirty="0"/>
              <a:t>Sensordaten simulieren</a:t>
            </a:r>
          </a:p>
          <a:p>
            <a:pPr marL="457200" lvl="1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statische Datenbank Schema</a:t>
            </a:r>
          </a:p>
          <a:p>
            <a:pPr lvl="1"/>
            <a:r>
              <a:rPr lang="de-DE" dirty="0"/>
              <a:t>OSM Daten abholen</a:t>
            </a:r>
          </a:p>
          <a:p>
            <a:pPr marL="457200" lvl="1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Parken Abfragen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Darein werden Sensordaten abgespeichert:</a:t>
            </a:r>
          </a:p>
          <a:p>
            <a:pPr lvl="1"/>
            <a:r>
              <a:rPr lang="de-DE" dirty="0"/>
              <a:t>Sensor 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Parkplatz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isFree</a:t>
            </a:r>
            <a:r>
              <a:rPr lang="de-DE" dirty="0"/>
              <a:t> – ist jetzt der Platz frei oder belegt? (TRUE oder FALSE)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10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Sensordaten simulieren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nach Speicherart unterscheiden sich folgende Strategien:</a:t>
            </a:r>
          </a:p>
          <a:p>
            <a:pPr lvl="1"/>
            <a:r>
              <a:rPr lang="de-DE" dirty="0"/>
              <a:t>Pro Event (aktuelle Wahl)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Pro Sekunde </a:t>
            </a:r>
          </a:p>
          <a:p>
            <a:pPr lvl="2"/>
            <a:r>
              <a:rPr lang="de-DE" dirty="0"/>
              <a:t>Falls mehrfache Events pro Sekunde</a:t>
            </a:r>
          </a:p>
          <a:p>
            <a:pPr lvl="2"/>
            <a:r>
              <a:rPr lang="de-DE" dirty="0"/>
              <a:t>Vorteil: weniger Inserts, spart Schreiben-Zeit</a:t>
            </a:r>
          </a:p>
          <a:p>
            <a:pPr lvl="2"/>
            <a:r>
              <a:rPr lang="de-DE" dirty="0"/>
              <a:t>Zehntelsekunde-Events sind in Gruppen gespeichert: 0..9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Pro Minute </a:t>
            </a:r>
          </a:p>
          <a:p>
            <a:pPr lvl="2"/>
            <a:r>
              <a:rPr lang="de-DE" dirty="0"/>
              <a:t>Sekunde-Events 0..59 sind zusammen gespeichert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25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- Screenshot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39" y="1825625"/>
            <a:ext cx="8025522" cy="4351338"/>
          </a:xfrm>
        </p:spPr>
      </p:pic>
    </p:spTree>
    <p:extLst>
      <p:ext uri="{BB962C8B-B14F-4D97-AF65-F5344CB8AC3E}">
        <p14:creationId xmlns:p14="http://schemas.microsoft.com/office/powerpoint/2010/main" val="146403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Datenbank – Schema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9480"/>
            <a:ext cx="10515600" cy="4673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(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 AUTO_INCREMENT,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 DEFAULT '0',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COMMENT '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DEFAULT CURRENT_TIMESTAMP,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`Type`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(30) COMMENT 'Type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optical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etc.)',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6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Datenbank – Schema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(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 AUTO_INCREMENT,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(30),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`Access`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COMMENT 'E.g.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residents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`Type`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COMMENT 'E.g.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multi-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underground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rooftop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sheds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garage_boxes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time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open –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such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inbuilt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type*/  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MaxHeight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double, 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2656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Datenbank – Schema (3)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ParkingSpaceID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 AUTO_INCREMENT,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 NOT NULL,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`Altitude` double NOT NULL DEFAULT '0',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ParkingAreaID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NOT NULL COMMENT 'Parking area to which it belongs',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(20) COMMENT 'Sensor to which it belongs, can be NULL',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ParkingSpaceID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63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Datenbank – Schema (4)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`Fees` 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(11) NOT NULL AUTO_INCREMENT,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time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such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inbuilt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 */ 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CostPerHour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double,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?! */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155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94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</vt:lpstr>
      <vt:lpstr>System Architektur v0.0.1</vt:lpstr>
      <vt:lpstr>Überblick</vt:lpstr>
      <vt:lpstr>mongodb</vt:lpstr>
      <vt:lpstr>Sensordaten simulieren</vt:lpstr>
      <vt:lpstr>Mongodb - Screenshot</vt:lpstr>
      <vt:lpstr>Statische Datenbank – Schema (1)</vt:lpstr>
      <vt:lpstr>Statische Datenbank – Schema (2)</vt:lpstr>
      <vt:lpstr>Statische Datenbank – Schema (3)</vt:lpstr>
      <vt:lpstr>Statische Datenbank – Schema (4)</vt:lpstr>
      <vt:lpstr>OSM Daten</vt:lpstr>
      <vt:lpstr>Parken Abfragen</vt:lpstr>
    </vt:vector>
  </TitlesOfParts>
  <Manager/>
  <Company>Schuh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System_Architektur_0_0_1.pptx</dc:title>
  <dc:subject/>
  <dc:creator>ionita</dc:creator>
  <cp:keywords/>
  <dc:description/>
  <cp:lastModifiedBy>Andrei Ionita</cp:lastModifiedBy>
  <cp:revision>13</cp:revision>
  <dcterms:created xsi:type="dcterms:W3CDTF">2016-09-23T15:00:16Z</dcterms:created>
  <dcterms:modified xsi:type="dcterms:W3CDTF">2016-09-24T11:11:32Z</dcterms:modified>
  <cp:category/>
</cp:coreProperties>
</file>