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70" r:id="rId6"/>
    <p:sldId id="259" r:id="rId7"/>
    <p:sldId id="264" r:id="rId8"/>
    <p:sldId id="267" r:id="rId9"/>
    <p:sldId id="260" r:id="rId10"/>
    <p:sldId id="261" r:id="rId11"/>
    <p:sldId id="271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ADD9-976E-4F6E-BD7C-A54645E3F959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99D68-C478-4BF2-8E36-81D3F7C5D2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03D1-ACC6-4413-BAEC-D023F8507BBA}" type="datetime1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1E21-871D-4E08-BF90-017321B08C42}" type="datetime1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CC2F-0482-4C03-AFF0-AE5986258F36}" type="datetime1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1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DAA-3E56-495D-9CDD-F702AA8F951E}" type="datetime1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340-8058-4858-82C4-B5D66E49CAAD}" type="datetime1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F1AF-2B4C-4FAC-B646-0C6B3BCC6D58}" type="datetime1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7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8772-A22F-4855-B36D-E069266A6B8C}" type="datetime1">
              <a:rPr lang="de-DE" smtClean="0"/>
              <a:t>11.10.2016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D78-6C4F-4CB4-B3F0-6ED286914140}" type="datetime1">
              <a:rPr lang="de-DE" smtClean="0"/>
              <a:t>11.10.2016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243B-1212-4963-AEBF-82DE65AEC96C}" type="datetime1">
              <a:rPr lang="de-DE" smtClean="0"/>
              <a:t>11.10.2016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6FD-24DA-4D1C-BD09-CB1C5A676750}" type="datetime1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4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A636-22A2-4BA8-8DEA-7EBDEE40CF0B}" type="datetime1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5148-A35E-4F6F-A6F3-CE14BE603A04}" type="datetime1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16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</a:t>
            </a:r>
            <a:br>
              <a:rPr lang="de-DE" dirty="0"/>
            </a:br>
            <a:r>
              <a:rPr lang="de-DE" dirty="0"/>
              <a:t>Architektur v0.0.2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06.10.16 – Andrei Ionita &amp; Team </a:t>
            </a:r>
            <a:r>
              <a:rPr lang="de-DE" dirty="0" err="1"/>
              <a:t>SoNah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29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(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AUTO_INCREMENT,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(30),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AddressHousenumbers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(80),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CenterLatitude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CenterLongitude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`Access`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'E.g.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residents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`Type`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'E.g.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multi-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underground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rooftop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sheds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garage_boxes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time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open –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such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inbuilt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type*/  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ParkareaFeaturesIDS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(80)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sz="1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07781" y="1626577"/>
            <a:ext cx="10515600" cy="54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cs typeface="Courier New" panose="02070309020205020404" pitchFamily="49" charset="0"/>
              </a:rPr>
              <a:t>Informationen über die Parkräume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5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52139"/>
            <a:ext cx="10515600" cy="32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parkingareafeatures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(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ParkingAreaFeatureID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AUTO_INCREMENT,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ParkingAreaFeatureType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(80), COMMENT 'E.g.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supermarket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etc.',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ParkingAreaFeatureSize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(80), COMMENT ‚E.g. 1-100, 101- 300, 300 – 1000, etc. ', 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ParkingAreaFeatureID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sz="1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07781" y="1626577"/>
            <a:ext cx="10515600" cy="125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cs typeface="Courier New" panose="02070309020205020404" pitchFamily="49" charset="0"/>
              </a:rPr>
              <a:t>Informationen über die relevante Parkräume vor Ort bzw. Typen von Gebäude</a:t>
            </a:r>
          </a:p>
          <a:p>
            <a:r>
              <a:rPr lang="de-DE" sz="2400" dirty="0">
                <a:cs typeface="Courier New" panose="02070309020205020404" pitchFamily="49" charset="0"/>
              </a:rPr>
              <a:t>Essentiell, Prognose zu gleichartigen Parkräumen späterhin abzuleiten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06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Street </a:t>
            </a:r>
            <a:r>
              <a:rPr lang="de-DE" dirty="0" err="1"/>
              <a:t>Map</a:t>
            </a:r>
            <a:r>
              <a:rPr lang="de-DE" dirty="0"/>
              <a:t>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Daten werden durch Abfragen an OSM </a:t>
            </a:r>
            <a:r>
              <a:rPr lang="de-DE" sz="2400" dirty="0" err="1"/>
              <a:t>Overpass</a:t>
            </a:r>
            <a:r>
              <a:rPr lang="de-DE" sz="2400" dirty="0"/>
              <a:t> API erhalten</a:t>
            </a:r>
          </a:p>
          <a:p>
            <a:pPr lvl="1"/>
            <a:r>
              <a:rPr lang="de-DE" dirty="0"/>
              <a:t>Parkautomaten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parking_tickets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Parkräume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amentiy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Parkplätze an den Seiten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parking:lane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Aktuell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sensors</a:t>
            </a:r>
            <a:r>
              <a:rPr lang="de-DE" dirty="0"/>
              <a:t> Tabelle wird mit OSM Parkautomaten-Daten befüllt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Tabelle wird mit OSM Parkräume-Daten befüllt</a:t>
            </a:r>
          </a:p>
          <a:p>
            <a:pPr lvl="1"/>
            <a:r>
              <a:rPr lang="de-DE" dirty="0" err="1"/>
              <a:t>sensor</a:t>
            </a:r>
            <a:r>
              <a:rPr lang="de-DE" dirty="0"/>
              <a:t> : </a:t>
            </a:r>
            <a:r>
              <a:rPr lang="de-DE" dirty="0" err="1"/>
              <a:t>parkingarea</a:t>
            </a:r>
            <a:r>
              <a:rPr lang="de-DE" dirty="0"/>
              <a:t>   Zuordnung??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Parken Abfragen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Vereinfacht: Finde die besten Parkmöglichkeiten in der Nähe von Position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2400" dirty="0"/>
              <a:t>, jetzt!</a:t>
            </a:r>
          </a:p>
          <a:p>
            <a:r>
              <a:rPr lang="de-DE" sz="2400" dirty="0"/>
              <a:t>Vorgeschlagener Algorithmus:</a:t>
            </a:r>
          </a:p>
          <a:p>
            <a:pPr lvl="1"/>
            <a:r>
              <a:rPr lang="de-DE" sz="2000" dirty="0"/>
              <a:t>Suche im Umkreis 500m</a:t>
            </a:r>
          </a:p>
          <a:p>
            <a:pPr lvl="2"/>
            <a:r>
              <a:rPr lang="de-DE" dirty="0"/>
              <a:t>finde die Parkareas, die den aktuellen Standort geometrisch enthalten</a:t>
            </a:r>
          </a:p>
          <a:p>
            <a:pPr lvl="2"/>
            <a:r>
              <a:rPr lang="de-DE" dirty="0"/>
              <a:t>Berechne Anteil an freien Plätzen für diese Parkareas (stand: aktuell)</a:t>
            </a:r>
          </a:p>
          <a:p>
            <a:pPr lvl="2"/>
            <a:r>
              <a:rPr lang="de-DE" dirty="0"/>
              <a:t>Erstelle eine Rangliste; E.g. P1: 35% frei, P2: 24% frei, P3: 10% frei</a:t>
            </a:r>
          </a:p>
          <a:p>
            <a:pPr lvl="2"/>
            <a:r>
              <a:rPr lang="de-DE" dirty="0"/>
              <a:t>Falls nicht genug Parkareas gefunden/die Auslastungsgrad zu hoch ist, dann…</a:t>
            </a:r>
          </a:p>
          <a:p>
            <a:pPr lvl="1"/>
            <a:r>
              <a:rPr lang="de-DE" sz="2000" dirty="0"/>
              <a:t>Suche im Umkreis 1000m</a:t>
            </a:r>
          </a:p>
          <a:p>
            <a:pPr lvl="2"/>
            <a:r>
              <a:rPr lang="de-DE" dirty="0"/>
              <a:t>das Gleiche</a:t>
            </a:r>
          </a:p>
          <a:p>
            <a:pPr lvl="1"/>
            <a:r>
              <a:rPr lang="de-DE" sz="2000" dirty="0"/>
              <a:t>Suche im Umkreis 1500m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7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Parken Abfragen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Schleife endet sobald man </a:t>
            </a:r>
            <a:r>
              <a:rPr lang="de-DE" sz="2400" b="1" dirty="0"/>
              <a:t>drei</a:t>
            </a:r>
            <a:r>
              <a:rPr lang="de-DE" sz="2400" dirty="0"/>
              <a:t> Parkareas gefunden hat</a:t>
            </a:r>
          </a:p>
          <a:p>
            <a:endParaRPr lang="de-DE" sz="2400" dirty="0"/>
          </a:p>
          <a:p>
            <a:r>
              <a:rPr lang="de-DE" sz="2400" dirty="0"/>
              <a:t>Aktueller Auslastungsgrad der gewählten Parkareas der aggregierten Datenbank abfragen</a:t>
            </a:r>
          </a:p>
          <a:p>
            <a:endParaRPr lang="de-DE" sz="2400" dirty="0"/>
          </a:p>
          <a:p>
            <a:r>
              <a:rPr lang="de-DE" sz="2400" dirty="0"/>
              <a:t>User bekommt eine Liste mit verfügbaren Freiplätzen in den nahliegenden Parkräumen; zum Beispiel: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Adalbertsteinweg Parkhaus / 65%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Jülicher Straße 4 – 14 / 40%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Normaluhr Parken / 38%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Bigdata</a:t>
            </a:r>
            <a:r>
              <a:rPr lang="de-DE" dirty="0"/>
              <a:t> Datenbanken</a:t>
            </a:r>
          </a:p>
          <a:p>
            <a:pPr lvl="1"/>
            <a:r>
              <a:rPr lang="de-DE" dirty="0"/>
              <a:t>Live Datenbank</a:t>
            </a:r>
          </a:p>
          <a:p>
            <a:pPr lvl="1"/>
            <a:r>
              <a:rPr lang="de-DE" dirty="0" err="1"/>
              <a:t>Statistics</a:t>
            </a:r>
            <a:r>
              <a:rPr lang="de-DE" dirty="0"/>
              <a:t> Datenbank</a:t>
            </a:r>
          </a:p>
          <a:p>
            <a:pPr lvl="1"/>
            <a:r>
              <a:rPr lang="de-DE" dirty="0"/>
              <a:t>Sensordaten simulieren</a:t>
            </a:r>
          </a:p>
          <a:p>
            <a:pPr marL="457200" lvl="1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statische Datenbank</a:t>
            </a:r>
          </a:p>
          <a:p>
            <a:pPr lvl="1"/>
            <a:r>
              <a:rPr lang="de-DE" dirty="0"/>
              <a:t>Open Street </a:t>
            </a:r>
            <a:r>
              <a:rPr lang="de-DE" dirty="0" err="1"/>
              <a:t>Map</a:t>
            </a:r>
            <a:r>
              <a:rPr lang="de-DE" dirty="0"/>
              <a:t> Daten importieren</a:t>
            </a:r>
          </a:p>
          <a:p>
            <a:pPr marL="457200" lvl="1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Parken Abfragen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Bigdata</a:t>
            </a:r>
            <a:r>
              <a:rPr lang="de-DE" dirty="0"/>
              <a:t> Datenbanken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00704" y="1699707"/>
            <a:ext cx="3402623" cy="31740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5" idx="1"/>
          </p:cNvCxnSpPr>
          <p:nvPr/>
        </p:nvCxnSpPr>
        <p:spPr>
          <a:xfrm flipV="1">
            <a:off x="2700704" y="3264738"/>
            <a:ext cx="3437792" cy="219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861249" y="1948503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          </a:t>
            </a:r>
            <a:r>
              <a:rPr lang="de-DE" sz="3600" dirty="0"/>
              <a:t>Live</a:t>
            </a:r>
          </a:p>
          <a:p>
            <a:pPr algn="ctr"/>
            <a:r>
              <a:rPr lang="de-DE" sz="2400" dirty="0"/>
              <a:t>- Sensordaten-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090494" y="3535232"/>
            <a:ext cx="2804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Statistics</a:t>
            </a:r>
            <a:endParaRPr lang="de-DE" sz="3600" dirty="0"/>
          </a:p>
          <a:p>
            <a:pPr algn="ctr"/>
            <a:r>
              <a:rPr lang="de-DE" sz="2400" dirty="0"/>
              <a:t>- Historische Daten -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1478573" y="2362980"/>
            <a:ext cx="1222131" cy="2074985"/>
          </a:xfrm>
          <a:prstGeom prst="curv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: abgerundete Ecken 14"/>
          <p:cNvSpPr/>
          <p:nvPr/>
        </p:nvSpPr>
        <p:spPr>
          <a:xfrm>
            <a:off x="7765445" y="516207"/>
            <a:ext cx="3250031" cy="2660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8443861" y="2603354"/>
            <a:ext cx="222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Feldsensoren</a:t>
            </a:r>
          </a:p>
        </p:txBody>
      </p:sp>
      <p:sp>
        <p:nvSpPr>
          <p:cNvPr id="27" name="Rechteck: abgeschrägt 26"/>
          <p:cNvSpPr/>
          <p:nvPr/>
        </p:nvSpPr>
        <p:spPr>
          <a:xfrm>
            <a:off x="8016614" y="832868"/>
            <a:ext cx="516546" cy="56826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Pfeil: gestreift nach rechts 32"/>
          <p:cNvSpPr/>
          <p:nvPr/>
        </p:nvSpPr>
        <p:spPr>
          <a:xfrm rot="8797295">
            <a:off x="6060854" y="1034132"/>
            <a:ext cx="1685768" cy="9847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gestreift nach rechts 33"/>
          <p:cNvSpPr/>
          <p:nvPr/>
        </p:nvSpPr>
        <p:spPr>
          <a:xfrm rot="1650083">
            <a:off x="6147947" y="3755237"/>
            <a:ext cx="1685768" cy="9847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: abgerundete Ecken 34"/>
          <p:cNvSpPr/>
          <p:nvPr/>
        </p:nvSpPr>
        <p:spPr>
          <a:xfrm>
            <a:off x="7755957" y="3687614"/>
            <a:ext cx="3678115" cy="2433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28600" y="3077308"/>
            <a:ext cx="12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Periodisch ablagern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203958" y="3812908"/>
            <a:ext cx="2497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Prognosen</a:t>
            </a: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61" y="4401392"/>
            <a:ext cx="2218819" cy="1344330"/>
          </a:xfrm>
          <a:prstGeom prst="rect">
            <a:avLst/>
          </a:prstGeom>
        </p:spPr>
      </p:pic>
      <p:sp>
        <p:nvSpPr>
          <p:cNvPr id="39" name="Rechteck: abgeschrägt 38"/>
          <p:cNvSpPr/>
          <p:nvPr/>
        </p:nvSpPr>
        <p:spPr>
          <a:xfrm>
            <a:off x="8999499" y="832867"/>
            <a:ext cx="516546" cy="56826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schrägt 39"/>
          <p:cNvSpPr/>
          <p:nvPr/>
        </p:nvSpPr>
        <p:spPr>
          <a:xfrm>
            <a:off x="10007487" y="829503"/>
            <a:ext cx="516546" cy="56826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: abgeschrägt 40"/>
          <p:cNvSpPr/>
          <p:nvPr/>
        </p:nvSpPr>
        <p:spPr>
          <a:xfrm>
            <a:off x="8015548" y="1876794"/>
            <a:ext cx="516546" cy="56826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schrägt 41"/>
          <p:cNvSpPr/>
          <p:nvPr/>
        </p:nvSpPr>
        <p:spPr>
          <a:xfrm>
            <a:off x="8999499" y="1889527"/>
            <a:ext cx="516546" cy="542194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: abgeschrägt 42"/>
          <p:cNvSpPr/>
          <p:nvPr/>
        </p:nvSpPr>
        <p:spPr>
          <a:xfrm>
            <a:off x="10011687" y="1876794"/>
            <a:ext cx="516546" cy="56826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: abgerundete Ecken 44"/>
          <p:cNvSpPr/>
          <p:nvPr/>
        </p:nvSpPr>
        <p:spPr>
          <a:xfrm>
            <a:off x="600073" y="5348847"/>
            <a:ext cx="2228119" cy="1123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950666" y="5565525"/>
            <a:ext cx="152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Archivierte</a:t>
            </a:r>
          </a:p>
          <a:p>
            <a:pPr algn="ctr"/>
            <a:r>
              <a:rPr lang="de-DE" sz="2000" dirty="0"/>
              <a:t>Stadtdaten</a:t>
            </a:r>
          </a:p>
        </p:txBody>
      </p:sp>
      <p:sp>
        <p:nvSpPr>
          <p:cNvPr id="48" name="Pfeil: gestreift nach rechts 47"/>
          <p:cNvSpPr/>
          <p:nvPr/>
        </p:nvSpPr>
        <p:spPr>
          <a:xfrm rot="19565533">
            <a:off x="2899314" y="5032976"/>
            <a:ext cx="1441449" cy="9847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ußzeilenplatzhalt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0" name="Foliennummernplatzhalt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Bigdata</a:t>
            </a:r>
            <a:r>
              <a:rPr lang="de-DE" dirty="0"/>
              <a:t> Datenbank (2) – Live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Sensormeldungen bestehen aus:</a:t>
            </a:r>
          </a:p>
          <a:p>
            <a:pPr lvl="1"/>
            <a:r>
              <a:rPr lang="de-DE" dirty="0"/>
              <a:t>Sensor 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Parkarea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isFree</a:t>
            </a:r>
            <a:r>
              <a:rPr lang="de-DE" dirty="0"/>
              <a:t> – ist jetzt der Platz frei oder belegt? (TRUE oder FALSE)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1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Bigdata</a:t>
            </a:r>
            <a:r>
              <a:rPr lang="de-DE" dirty="0"/>
              <a:t> Datenbank (3) –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307124" y="1825625"/>
            <a:ext cx="5023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295401" y="1848705"/>
            <a:ext cx="6151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Einträge bestehen aus</a:t>
            </a:r>
          </a:p>
          <a:p>
            <a:pPr lvl="1"/>
            <a:r>
              <a:rPr lang="de-DE" dirty="0" err="1"/>
              <a:t>Parkarea</a:t>
            </a:r>
            <a:r>
              <a:rPr lang="de-DE" dirty="0"/>
              <a:t> ID</a:t>
            </a:r>
          </a:p>
          <a:p>
            <a:pPr lvl="1"/>
            <a:r>
              <a:rPr lang="de-DE" dirty="0"/>
              <a:t>Tag der Woche</a:t>
            </a:r>
          </a:p>
          <a:p>
            <a:pPr lvl="1"/>
            <a:r>
              <a:rPr lang="de-DE" dirty="0" err="1"/>
              <a:t>isHoliday</a:t>
            </a:r>
            <a:endParaRPr lang="de-DE" dirty="0"/>
          </a:p>
          <a:p>
            <a:pPr lvl="1"/>
            <a:r>
              <a:rPr lang="de-DE" dirty="0"/>
              <a:t>Uhrzeit</a:t>
            </a:r>
          </a:p>
          <a:p>
            <a:pPr lvl="1"/>
            <a:r>
              <a:rPr lang="de-DE" dirty="0"/>
              <a:t>Anzahl der freien Plätze/</a:t>
            </a:r>
            <a:r>
              <a:rPr lang="de-DE" dirty="0" err="1"/>
              <a:t>AfP</a:t>
            </a:r>
            <a:r>
              <a:rPr lang="de-DE" dirty="0"/>
              <a:t> (durchschnitt)</a:t>
            </a:r>
          </a:p>
          <a:p>
            <a:pPr lvl="1"/>
            <a:r>
              <a:rPr lang="de-DE" dirty="0"/>
              <a:t>Anzahl der belegten Plätze/</a:t>
            </a:r>
            <a:r>
              <a:rPr lang="de-DE" dirty="0" err="1"/>
              <a:t>AbP</a:t>
            </a:r>
            <a:r>
              <a:rPr lang="de-DE" dirty="0"/>
              <a:t> (durchschnitt)</a:t>
            </a:r>
          </a:p>
          <a:p>
            <a:pPr lvl="1"/>
            <a:r>
              <a:rPr lang="de-DE" dirty="0"/>
              <a:t>Anzahl Meldungen Sensortyp1 </a:t>
            </a:r>
          </a:p>
          <a:p>
            <a:pPr lvl="1"/>
            <a:r>
              <a:rPr lang="de-DE" dirty="0" err="1"/>
              <a:t>AfP</a:t>
            </a:r>
            <a:r>
              <a:rPr lang="de-DE" dirty="0"/>
              <a:t> und </a:t>
            </a:r>
            <a:r>
              <a:rPr lang="de-DE" dirty="0" err="1"/>
              <a:t>AbP</a:t>
            </a:r>
            <a:r>
              <a:rPr lang="de-DE" dirty="0"/>
              <a:t> für Sensortyp1</a:t>
            </a:r>
          </a:p>
          <a:p>
            <a:pPr lvl="1"/>
            <a:r>
              <a:rPr lang="de-DE" dirty="0"/>
              <a:t>Anzahl Meldungen Sensortyp2</a:t>
            </a:r>
          </a:p>
          <a:p>
            <a:pPr lvl="1"/>
            <a:r>
              <a:rPr lang="de-DE" dirty="0" err="1"/>
              <a:t>AfP</a:t>
            </a:r>
            <a:r>
              <a:rPr lang="de-DE" dirty="0"/>
              <a:t> und </a:t>
            </a:r>
            <a:r>
              <a:rPr lang="de-DE" dirty="0" err="1"/>
              <a:t>AbP</a:t>
            </a:r>
            <a:r>
              <a:rPr lang="de-DE" dirty="0"/>
              <a:t> für Sensortyp2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911003" y="3972414"/>
            <a:ext cx="1099039" cy="869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634046" y="4842058"/>
            <a:ext cx="1099039" cy="869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8911003" y="4222570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Vorfaktor1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634046" y="5093681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Vorfaktor2</a:t>
            </a:r>
          </a:p>
        </p:txBody>
      </p:sp>
      <p:cxnSp>
        <p:nvCxnSpPr>
          <p:cNvPr id="13" name="Gerade Verbindung mit Pfeil 12"/>
          <p:cNvCxnSpPr>
            <a:stCxn id="9" idx="1"/>
          </p:cNvCxnSpPr>
          <p:nvPr/>
        </p:nvCxnSpPr>
        <p:spPr>
          <a:xfrm flipH="1">
            <a:off x="5864469" y="4407236"/>
            <a:ext cx="3046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644663" y="5276880"/>
            <a:ext cx="2989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 simulieren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(Bis genug echte Daten verfügbar sind)</a:t>
            </a:r>
          </a:p>
          <a:p>
            <a:r>
              <a:rPr lang="de-DE" dirty="0"/>
              <a:t>Je nach Speicherart unterscheiden sich folgende Strategien:</a:t>
            </a:r>
          </a:p>
          <a:p>
            <a:pPr lvl="1"/>
            <a:r>
              <a:rPr lang="de-DE" dirty="0"/>
              <a:t>1 Eintrag / Event (aktuelle Wahl)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Pro Sekunde </a:t>
            </a:r>
          </a:p>
          <a:p>
            <a:pPr lvl="2"/>
            <a:r>
              <a:rPr lang="de-DE" dirty="0"/>
              <a:t>Falls mehrfache Events pro Sekunde</a:t>
            </a:r>
          </a:p>
          <a:p>
            <a:pPr lvl="2"/>
            <a:r>
              <a:rPr lang="de-DE" dirty="0"/>
              <a:t>Ein Eintrag hat Zehntelsekunde Untereinträge (0..9)</a:t>
            </a:r>
          </a:p>
          <a:p>
            <a:pPr lvl="2"/>
            <a:r>
              <a:rPr lang="de-DE" dirty="0"/>
              <a:t>Vorteil: weniger Inserts, spart </a:t>
            </a:r>
            <a:r>
              <a:rPr lang="de-DE" dirty="0" err="1"/>
              <a:t>Schreibenzeit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Pro Minute </a:t>
            </a:r>
          </a:p>
          <a:p>
            <a:pPr lvl="2"/>
            <a:r>
              <a:rPr lang="de-DE" dirty="0"/>
              <a:t>Sekunde-Events 0..59 sind zusammen gespeichert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25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Screenshot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1751097"/>
            <a:ext cx="8276492" cy="4487411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03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 Aktualisierungen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Die freien Parkplätze per Parkareas aggregieren und periodisch aktualisieren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/>
              <a:t>Map</a:t>
            </a:r>
            <a:r>
              <a:rPr lang="de-DE" sz="2400" dirty="0"/>
              <a:t>/</a:t>
            </a:r>
            <a:r>
              <a:rPr lang="de-DE" sz="2400" dirty="0" err="1"/>
              <a:t>Reduce</a:t>
            </a:r>
            <a:endParaRPr lang="de-DE" sz="2400" dirty="0"/>
          </a:p>
          <a:p>
            <a:pPr lvl="1"/>
            <a:r>
              <a:rPr lang="de-DE" dirty="0"/>
              <a:t>Filter: Einträge von </a:t>
            </a:r>
            <a:r>
              <a:rPr lang="de-DE" dirty="0" err="1"/>
              <a:t>zB</a:t>
            </a:r>
            <a:r>
              <a:rPr lang="de-DE" dirty="0"/>
              <a:t> letzter Minute</a:t>
            </a:r>
          </a:p>
          <a:p>
            <a:pPr lvl="1"/>
            <a:r>
              <a:rPr lang="de-DE" dirty="0" err="1"/>
              <a:t>Map</a:t>
            </a:r>
            <a:r>
              <a:rPr lang="de-DE" dirty="0"/>
              <a:t>: </a:t>
            </a:r>
            <a:r>
              <a:rPr lang="de-DE" dirty="0" err="1"/>
              <a:t>Parkarea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+ </a:t>
            </a:r>
            <a:r>
              <a:rPr lang="de-DE" dirty="0" err="1"/>
              <a:t>isFree</a:t>
            </a:r>
            <a:r>
              <a:rPr lang="de-DE" dirty="0"/>
              <a:t> Wert (+1 / - 1)</a:t>
            </a:r>
          </a:p>
          <a:p>
            <a:pPr lvl="1"/>
            <a:r>
              <a:rPr lang="de-DE" dirty="0" err="1"/>
              <a:t>Reduce</a:t>
            </a:r>
            <a:r>
              <a:rPr lang="de-DE" dirty="0"/>
              <a:t>: Delta berechnen = summiert die (+1 / -1) Werte pro </a:t>
            </a:r>
            <a:r>
              <a:rPr lang="de-DE" dirty="0" err="1"/>
              <a:t>Parkarea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Die Daten in eine separate Tabelle abspeichern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7781" y="1626577"/>
            <a:ext cx="10515600" cy="1251072"/>
          </a:xfrm>
        </p:spPr>
        <p:txBody>
          <a:bodyPr>
            <a:normAutofit/>
          </a:bodyPr>
          <a:lstStyle/>
          <a:p>
            <a:r>
              <a:rPr lang="de-DE" sz="2400" dirty="0">
                <a:cs typeface="Courier New" panose="02070309020205020404" pitchFamily="49" charset="0"/>
              </a:rPr>
              <a:t>Informationen über die Sensoren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77361" y="1690688"/>
            <a:ext cx="10515600" cy="118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55431" y="2546472"/>
            <a:ext cx="10515600" cy="3391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(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AUTO_INCREMENT,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 DEFAULT '0',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DEFAULT CURRENT_TIMESTAMP,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`Type`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(30) COMMENT 'Type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etc.)',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System Architektur - Andrei Ionita &amp; Team SoNah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Breitbild</PresentationFormat>
  <Paragraphs>172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</vt:lpstr>
      <vt:lpstr>System Architektur v0.0.2</vt:lpstr>
      <vt:lpstr>Übersicht</vt:lpstr>
      <vt:lpstr>Bigdata Datenbanken </vt:lpstr>
      <vt:lpstr>Bigdata Datenbank (2) – Live</vt:lpstr>
      <vt:lpstr>Bigdata Datenbank (3) – Statistics</vt:lpstr>
      <vt:lpstr>Sensordaten simulieren </vt:lpstr>
      <vt:lpstr>Mongodb - Screenshot</vt:lpstr>
      <vt:lpstr>Push Aktualisierungen</vt:lpstr>
      <vt:lpstr>Statische Datenbank – Schema (1)</vt:lpstr>
      <vt:lpstr>Statische Datenbank – Schema (2)</vt:lpstr>
      <vt:lpstr>Statische Datenbank – Schema (3)</vt:lpstr>
      <vt:lpstr>Open Street Map Daten</vt:lpstr>
      <vt:lpstr>Parken Abfragen (1)</vt:lpstr>
      <vt:lpstr>Parken Abfragen (2)</vt:lpstr>
    </vt:vector>
  </TitlesOfParts>
  <Manager/>
  <Company>Schuh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System_Architektur_0_0_2.pptx</dc:title>
  <dc:subject/>
  <dc:creator>ionita</dc:creator>
  <cp:keywords/>
  <dc:description/>
  <cp:lastModifiedBy>Andrei Ionita</cp:lastModifiedBy>
  <cp:revision>35</cp:revision>
  <dcterms:created xsi:type="dcterms:W3CDTF">2016-09-23T15:00:16Z</dcterms:created>
  <dcterms:modified xsi:type="dcterms:W3CDTF">2016-10-11T08:34:15Z</dcterms:modified>
  <cp:category/>
</cp:coreProperties>
</file>