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p:cViewPr varScale="1">
        <p:scale>
          <a:sx n="37" d="100"/>
          <a:sy n="37" d="100"/>
        </p:scale>
        <p:origin x="964" y="3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4/20/2020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4/20/2020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4/20/2020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4/20/2020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4/20/2020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140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Covid19</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1</cp:revision>
  <dcterms:created xsi:type="dcterms:W3CDTF">2020-04-20T19:38:36Z</dcterms:created>
  <dcterms:modified xsi:type="dcterms:W3CDTF">2020-04-21T06:11:46Z</dcterms:modified>
</cp:coreProperties>
</file>