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p:cViewPr varScale="1">
        <p:scale>
          <a:sx n="37" d="100"/>
          <a:sy n="37" d="100"/>
        </p:scale>
        <p:origin x="964"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4/22/2020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4/22/2020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4/22/2020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4/22/2020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4/22/2020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Independent data source: </a:t>
            </a:r>
            <a:r>
              <a:rPr lang="en-US" dirty="0" err="1"/>
              <a:t>Nexoid</a:t>
            </a:r>
            <a:r>
              <a:rPr lang="en-US" dirty="0"/>
              <a:t>- UK based open-source platform</a:t>
            </a:r>
          </a:p>
          <a:p>
            <a:r>
              <a:rPr lang="en-US" dirty="0"/>
              <a:t>619K samples, 173 Countries, self-reported</a:t>
            </a:r>
          </a:p>
          <a:p>
            <a:r>
              <a:rPr lang="en-US" dirty="0"/>
              <a:t>40 factors</a:t>
            </a:r>
          </a:p>
          <a:p>
            <a:r>
              <a:rPr lang="en-US" dirty="0"/>
              <a:t>Biology, Behavioral, Environmental</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141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Covid19</vt:lpstr>
      <vt:lpstr>Background:</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 -X (aosika - BAY AREA TECHWORKERS at Cisco)</cp:lastModifiedBy>
  <cp:revision>2</cp:revision>
  <dcterms:created xsi:type="dcterms:W3CDTF">2020-04-20T19:38:36Z</dcterms:created>
  <dcterms:modified xsi:type="dcterms:W3CDTF">2020-04-22T17:05:48Z</dcterms:modified>
</cp:coreProperties>
</file>