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p:cViewPr varScale="1">
        <p:scale>
          <a:sx n="63" d="100"/>
          <a:sy n="63" d="100"/>
        </p:scale>
        <p:origin x="800" y="5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4/22/2020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4/22/2020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4/22/2020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4/22/2020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4/22/2020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dirty="0"/>
              <a:t>Covid19</a:t>
            </a:r>
          </a:p>
        </p:txBody>
      </p:sp>
      <p:pic>
        <p:nvPicPr>
          <p:cNvPr id="5" name="Picture 4" descr="A close up of a flower&#10;&#10;Description automatically generated">
            <a:extLst>
              <a:ext uri="{FF2B5EF4-FFF2-40B4-BE49-F238E27FC236}">
                <a16:creationId xmlns:a16="http://schemas.microsoft.com/office/drawing/2014/main" id="{B76769F7-C39B-4AD5-B54A-270127ECD868}"/>
              </a:ext>
            </a:extLst>
          </p:cNvPr>
          <p:cNvPicPr>
            <a:picLocks noChangeAspect="1"/>
          </p:cNvPicPr>
          <p:nvPr/>
        </p:nvPicPr>
        <p:blipFill rotWithShape="1">
          <a:blip r:embed="rId2">
            <a:extLst>
              <a:ext uri="{28A0092B-C50C-407E-A947-70E740481C1C}">
                <a14:useLocalDpi xmlns:a14="http://schemas.microsoft.com/office/drawing/2010/main" val="0"/>
              </a:ext>
            </a:extLst>
          </a:blip>
          <a:srcRect l="16800" r="14981" b="-1"/>
          <a:stretch/>
        </p:blipFill>
        <p:spPr>
          <a:xfrm>
            <a:off x="1" y="10"/>
            <a:ext cx="7008810" cy="6857989"/>
          </a:xfrm>
          <a:prstGeom prst="rect">
            <a:avLst/>
          </a:prstGeom>
          <a:noFill/>
        </p:spPr>
      </p:pic>
      <p:sp>
        <p:nvSpPr>
          <p:cNvPr id="3" name="Subtitle 2"/>
          <p:cNvSpPr>
            <a:spLocks noGrp="1"/>
          </p:cNvSpPr>
          <p:nvPr>
            <p:ph type="body" sz="half" idx="2"/>
          </p:nvPr>
        </p:nvSpPr>
        <p:spPr>
          <a:xfrm>
            <a:off x="7437119" y="4954438"/>
            <a:ext cx="4328477" cy="1374648"/>
          </a:xfrm>
        </p:spPr>
        <p:txBody>
          <a:bodyPr>
            <a:normAutofit/>
          </a:bodyPr>
          <a:lstStyle/>
          <a:p>
            <a:r>
              <a:rPr lang="en-US" dirty="0"/>
              <a:t>Primary Contributing Factors for Contraction</a:t>
            </a:r>
          </a:p>
          <a:p>
            <a:r>
              <a:rPr lang="en-US" dirty="0"/>
              <a:t>Presented by: Andi Osika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Independent data source: </a:t>
            </a:r>
            <a:r>
              <a:rPr lang="en-US" dirty="0" err="1"/>
              <a:t>Nexoid</a:t>
            </a:r>
            <a:r>
              <a:rPr lang="en-US" dirty="0"/>
              <a:t>- UK based open-source platform</a:t>
            </a:r>
          </a:p>
          <a:p>
            <a:endParaRPr lang="en-US" dirty="0"/>
          </a:p>
          <a:p>
            <a:endParaRPr lang="en-US" dirty="0"/>
          </a:p>
          <a:p>
            <a:r>
              <a:rPr lang="en-US" dirty="0"/>
              <a:t>619K samples, 173 Countries, self-reported</a:t>
            </a:r>
          </a:p>
          <a:p>
            <a:r>
              <a:rPr lang="en-US" dirty="0"/>
              <a:t>40 factors</a:t>
            </a:r>
          </a:p>
          <a:p>
            <a:pPr lvl="1"/>
            <a:r>
              <a:rPr lang="en-US" dirty="0"/>
              <a:t>Biology, Behavioral, Environmental</a:t>
            </a:r>
          </a:p>
        </p:txBody>
      </p:sp>
      <p:pic>
        <p:nvPicPr>
          <p:cNvPr id="4" name="Picture 3">
            <a:extLst>
              <a:ext uri="{FF2B5EF4-FFF2-40B4-BE49-F238E27FC236}">
                <a16:creationId xmlns:a16="http://schemas.microsoft.com/office/drawing/2014/main" id="{5A65B371-D4D2-4CEC-A698-6989E7199FDF}"/>
              </a:ext>
            </a:extLst>
          </p:cNvPr>
          <p:cNvPicPr>
            <a:picLocks noChangeAspect="1"/>
          </p:cNvPicPr>
          <p:nvPr/>
        </p:nvPicPr>
        <p:blipFill>
          <a:blip r:embed="rId2"/>
          <a:stretch>
            <a:fillRect/>
          </a:stretch>
        </p:blipFill>
        <p:spPr>
          <a:xfrm>
            <a:off x="6591120" y="2289594"/>
            <a:ext cx="4048125" cy="1104900"/>
          </a:xfrm>
          <a:prstGeom prst="rect">
            <a:avLst/>
          </a:prstGeom>
        </p:spPr>
      </p:pic>
      <p:pic>
        <p:nvPicPr>
          <p:cNvPr id="8" name="Graphic 7" descr="Group">
            <a:extLst>
              <a:ext uri="{FF2B5EF4-FFF2-40B4-BE49-F238E27FC236}">
                <a16:creationId xmlns:a16="http://schemas.microsoft.com/office/drawing/2014/main" id="{2E536D16-7C74-42F3-B212-81859B8886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48000" y="4572000"/>
            <a:ext cx="1219200" cy="1219200"/>
          </a:xfrm>
          <a:prstGeom prst="rect">
            <a:avLst/>
          </a:prstGeom>
        </p:spPr>
      </p:pic>
      <p:pic>
        <p:nvPicPr>
          <p:cNvPr id="12" name="Graphic 11" descr="Map compass">
            <a:extLst>
              <a:ext uri="{FF2B5EF4-FFF2-40B4-BE49-F238E27FC236}">
                <a16:creationId xmlns:a16="http://schemas.microsoft.com/office/drawing/2014/main" id="{843826F3-99A0-47E1-8981-B4C10E4063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6160" y="4724400"/>
            <a:ext cx="914400" cy="914400"/>
          </a:xfrm>
          <a:prstGeom prst="rect">
            <a:avLst/>
          </a:prstGeom>
        </p:spPr>
      </p:pic>
      <p:pic>
        <p:nvPicPr>
          <p:cNvPr id="14" name="Graphic 13" descr="Microscope">
            <a:extLst>
              <a:ext uri="{FF2B5EF4-FFF2-40B4-BE49-F238E27FC236}">
                <a16:creationId xmlns:a16="http://schemas.microsoft.com/office/drawing/2014/main" id="{CA2A537E-4072-436D-9B77-DA2CB893D9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81200" y="4724400"/>
            <a:ext cx="858520" cy="858520"/>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Factors:</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Factors for Testing Positive: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1931</TotalTime>
  <Words>139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Covid19</vt:lpstr>
      <vt:lpstr>Background:</vt:lpstr>
      <vt:lpstr>Top Factors:</vt:lpstr>
      <vt:lpstr>Top Factors for Testing Positive: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Andrea Osika -X (aosika - BAY AREA TECHWORKERS at Cisco)</dc:creator>
  <cp:lastModifiedBy>Andrea Osika -X (aosika - BAY AREA TECHWORKERS at Cisco)</cp:lastModifiedBy>
  <cp:revision>6</cp:revision>
  <dcterms:created xsi:type="dcterms:W3CDTF">2020-04-20T19:38:36Z</dcterms:created>
  <dcterms:modified xsi:type="dcterms:W3CDTF">2020-04-23T15:33:31Z</dcterms:modified>
</cp:coreProperties>
</file>