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osika/Flatiron_Capst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UX with access to relevant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UX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 &amp; D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Engineering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Cross-Functional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https://github.com/andiosika/Flatiron_Capstone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05013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Recall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970</Words>
  <Application>Microsoft Office PowerPoint</Application>
  <PresentationFormat>Widescreen</PresentationFormat>
  <Paragraphs>254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20</cp:revision>
  <dcterms:created xsi:type="dcterms:W3CDTF">2020-08-07T22:38:34Z</dcterms:created>
  <dcterms:modified xsi:type="dcterms:W3CDTF">2020-09-02T19:39:13Z</dcterms:modified>
</cp:coreProperties>
</file>