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access to relevant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UX</a:t>
            </a:r>
          </a:p>
          <a:p>
            <a:pPr algn="ctr"/>
            <a:r>
              <a:rPr lang="en-US" sz="3200" dirty="0"/>
              <a:t>R &amp; D</a:t>
            </a:r>
          </a:p>
          <a:p>
            <a:pPr algn="ctr"/>
            <a:r>
              <a:rPr lang="en-US" sz="3200" dirty="0"/>
              <a:t>Engineering</a:t>
            </a:r>
          </a:p>
          <a:p>
            <a:pPr algn="ctr"/>
            <a:r>
              <a:rPr lang="en-US" sz="3200" dirty="0"/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for code  visit: for dashboard</a:t>
            </a:r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97108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676DA67-8123-401D-806D-9CD66AF0E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7175"/>
            <a:ext cx="5984869" cy="3929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0892EE-76E3-4F80-B6C2-42D9A9C24428}"/>
              </a:ext>
            </a:extLst>
          </p:cNvPr>
          <p:cNvSpPr/>
          <p:nvPr/>
        </p:nvSpPr>
        <p:spPr>
          <a:xfrm>
            <a:off x="6871465" y="5226154"/>
            <a:ext cx="347334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645EFA-5744-4C86-B61A-A6126643EC7A}"/>
              </a:ext>
            </a:extLst>
          </p:cNvPr>
          <p:cNvSpPr/>
          <p:nvPr/>
        </p:nvSpPr>
        <p:spPr>
          <a:xfrm>
            <a:off x="6619875" y="3288315"/>
            <a:ext cx="598924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E43CA-E829-4BED-9739-3DF87E19FAC4}"/>
              </a:ext>
            </a:extLst>
          </p:cNvPr>
          <p:cNvSpPr/>
          <p:nvPr/>
        </p:nvSpPr>
        <p:spPr>
          <a:xfrm>
            <a:off x="6619875" y="3429000"/>
            <a:ext cx="598924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962DAC-FFC0-46E9-92AF-9FF13720BC1C}"/>
              </a:ext>
            </a:extLst>
          </p:cNvPr>
          <p:cNvSpPr/>
          <p:nvPr/>
        </p:nvSpPr>
        <p:spPr>
          <a:xfrm>
            <a:off x="6664991" y="3759020"/>
            <a:ext cx="598924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B50708-345A-46B0-8CC5-DCF12246E95A}"/>
              </a:ext>
            </a:extLst>
          </p:cNvPr>
          <p:cNvSpPr/>
          <p:nvPr/>
        </p:nvSpPr>
        <p:spPr>
          <a:xfrm>
            <a:off x="6635265" y="4050645"/>
            <a:ext cx="598924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80F710-7B00-4E2D-A05B-EAC06DA9252F}"/>
              </a:ext>
            </a:extLst>
          </p:cNvPr>
          <p:cNvSpPr/>
          <p:nvPr/>
        </p:nvSpPr>
        <p:spPr>
          <a:xfrm>
            <a:off x="6482715" y="4346883"/>
            <a:ext cx="814178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7FDE2-86F6-4242-921B-7039DA4657F2}"/>
              </a:ext>
            </a:extLst>
          </p:cNvPr>
          <p:cNvSpPr/>
          <p:nvPr/>
        </p:nvSpPr>
        <p:spPr>
          <a:xfrm>
            <a:off x="6512248" y="4775104"/>
            <a:ext cx="814178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6E6C14-8204-42B5-8E5F-2488C40FADF5}"/>
              </a:ext>
            </a:extLst>
          </p:cNvPr>
          <p:cNvSpPr/>
          <p:nvPr/>
        </p:nvSpPr>
        <p:spPr>
          <a:xfrm>
            <a:off x="6422336" y="2994384"/>
            <a:ext cx="814178" cy="1945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951</Words>
  <Application>Microsoft Office PowerPoint</Application>
  <PresentationFormat>Widescreen</PresentationFormat>
  <Paragraphs>252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13</cp:revision>
  <dcterms:created xsi:type="dcterms:W3CDTF">2020-08-07T22:38:34Z</dcterms:created>
  <dcterms:modified xsi:type="dcterms:W3CDTF">2020-08-13T18:10:49Z</dcterms:modified>
</cp:coreProperties>
</file>