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osika/Flatiron_Capston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 UX with access to relevant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UX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 &amp; D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Engineering</a:t>
            </a:r>
          </a:p>
          <a:p>
            <a:pPr algn="ctr"/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Cross-Functional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https://github.com/andiosika/Flatiron_Capstone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05013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Recall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BBBF5-C8FE-4522-B99A-2BAB7D6DD98A}"/>
              </a:ext>
            </a:extLst>
          </p:cNvPr>
          <p:cNvGrpSpPr/>
          <p:nvPr/>
        </p:nvGrpSpPr>
        <p:grpSpPr>
          <a:xfrm>
            <a:off x="6096000" y="2347175"/>
            <a:ext cx="5984869" cy="3929935"/>
            <a:chOff x="6096000" y="2347175"/>
            <a:chExt cx="5984869" cy="39299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76DA67-8123-401D-806D-9CD66AF0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47175"/>
              <a:ext cx="5984869" cy="392993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0892EE-76E3-4F80-B6C2-42D9A9C24428}"/>
                </a:ext>
              </a:extLst>
            </p:cNvPr>
            <p:cNvSpPr/>
            <p:nvPr/>
          </p:nvSpPr>
          <p:spPr>
            <a:xfrm>
              <a:off x="6871465" y="5226154"/>
              <a:ext cx="34733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45EFA-5744-4C86-B61A-A6126643EC7A}"/>
                </a:ext>
              </a:extLst>
            </p:cNvPr>
            <p:cNvSpPr/>
            <p:nvPr/>
          </p:nvSpPr>
          <p:spPr>
            <a:xfrm>
              <a:off x="6619875" y="328831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43CA-E829-4BED-9739-3DF87E19FAC4}"/>
                </a:ext>
              </a:extLst>
            </p:cNvPr>
            <p:cNvSpPr/>
            <p:nvPr/>
          </p:nvSpPr>
          <p:spPr>
            <a:xfrm>
              <a:off x="6619875" y="342900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962DAC-FFC0-46E9-92AF-9FF13720BC1C}"/>
                </a:ext>
              </a:extLst>
            </p:cNvPr>
            <p:cNvSpPr/>
            <p:nvPr/>
          </p:nvSpPr>
          <p:spPr>
            <a:xfrm>
              <a:off x="6664991" y="375902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50708-345A-46B0-8CC5-DCF12246E95A}"/>
                </a:ext>
              </a:extLst>
            </p:cNvPr>
            <p:cNvSpPr/>
            <p:nvPr/>
          </p:nvSpPr>
          <p:spPr>
            <a:xfrm>
              <a:off x="6635265" y="405064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80F710-7B00-4E2D-A05B-EAC06DA9252F}"/>
                </a:ext>
              </a:extLst>
            </p:cNvPr>
            <p:cNvSpPr/>
            <p:nvPr/>
          </p:nvSpPr>
          <p:spPr>
            <a:xfrm>
              <a:off x="6482715" y="4346883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FDE2-86F6-4242-921B-7039DA4657F2}"/>
                </a:ext>
              </a:extLst>
            </p:cNvPr>
            <p:cNvSpPr/>
            <p:nvPr/>
          </p:nvSpPr>
          <p:spPr>
            <a:xfrm>
              <a:off x="6512248" y="477510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6E6C14-8204-42B5-8E5F-2488C40FADF5}"/>
                </a:ext>
              </a:extLst>
            </p:cNvPr>
            <p:cNvSpPr/>
            <p:nvPr/>
          </p:nvSpPr>
          <p:spPr>
            <a:xfrm>
              <a:off x="6422336" y="299438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970</Words>
  <Application>Microsoft Office PowerPoint</Application>
  <PresentationFormat>Widescreen</PresentationFormat>
  <Paragraphs>254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22</cp:revision>
  <dcterms:created xsi:type="dcterms:W3CDTF">2020-08-07T22:38:34Z</dcterms:created>
  <dcterms:modified xsi:type="dcterms:W3CDTF">2021-04-15T18:18:45Z</dcterms:modified>
</cp:coreProperties>
</file>