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er, Sara J., M.B.A., CPA, C.M.A." initials="LSJMCC" lastIdx="1" clrIdx="0">
    <p:extLst>
      <p:ext uri="{19B8F6BF-5375-455C-9EA6-DF929625EA0E}">
        <p15:presenceInfo xmlns:p15="http://schemas.microsoft.com/office/powerpoint/2012/main" userId="S::Lewer.Sara@mayo.edu::8706d84b-1e37-46a7-9c90-c721e6cdd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3BE-BC19-4DE8-A0B5-8B14BA2E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9AF4C-AEC1-448F-AD37-D738D3F0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14A7-45B2-4155-9194-78775A6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B832-9550-4F0A-B5D9-C939346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DA5-C976-4F38-8F8B-4AEC9ED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AD40-C754-403F-89B4-EF44FAC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2376-612A-4422-9422-FE532E5E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96F0-390F-4609-9460-6F2F976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31C1-3F44-425A-8575-82B97FE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080D-E98B-42B5-B663-4A97B46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D621-8F4F-467D-96D4-8EABBEBE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20E2-D63E-4DB9-93BB-81E43CDA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6D1C-1A88-4B79-A943-3F6F5960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FE1-477F-4292-B22C-7B730915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C38E-FD08-436A-BC9C-0B9108D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8C9-4378-41E8-8F00-446D827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3E4A-C01E-4417-BDA8-1343C875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2A9-EFEF-409D-A603-43FD76C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44B-5C2D-477B-A371-3BF34EF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3943-1B48-42B0-A532-2ABEEEB7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B34A-8C76-4A2B-81C5-1A651903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57D5-7025-4EFC-BF60-C973C2D8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D581-56ED-447A-8547-C80976D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1D5-2387-4110-83DF-C85D9C3C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B6B5-9879-4BEF-B1B6-1CAD0F1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562-E05C-4B0F-B715-30411F79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DA7-0005-44B4-AD27-33A2652A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1157-6A77-44DD-86E1-9383ADA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AF64-D096-40EB-9D33-CB17A0B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C4AF-230C-47F6-9C69-7319518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88FE-4355-49B7-962C-6ECA4CC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F53-9675-4197-935B-7D1CDBD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5FE3-3362-48BA-8035-05B1504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4768-2E69-42B8-AEBC-CECA7986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4F08D-7685-499F-8269-AAF9308C5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F8710-E06A-449E-8421-1B8D37B6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2027-D946-4D1E-8E72-2E58382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A54B-88A0-4711-99B5-7390C43E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37A7-4232-4716-8CAA-1C5AFA8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6460-84DE-4C24-9BC5-BA4FDD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5FC68-3F8A-42DC-8B2B-D8406EA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6F7-D4A1-4119-ADF3-1431929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3866-E4CC-4C31-9AE9-FD541FD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4DB2-608F-4D93-82C3-BB12A1F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B7B9E-4049-4E1B-9C0C-2170B97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A5EF-C2E2-4F3D-B4CB-7F948F5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8F9-7237-409D-AB82-41626F2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A336-A7F9-49C7-B60B-61A3F6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78A4-734C-45B8-B259-F3F3D948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B94D-93B3-4934-BEA9-64DD61B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C6AF-18C9-4F81-AF72-9186359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B8C5-EBFB-4D3D-8BF6-CBB7116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55B-D0E8-465F-917A-93BBA1E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A570-7E00-4CCB-BBA7-606D2AE5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512D-C7FD-4E2B-9EED-3D1F8CD1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7B12-1692-46E0-A72F-F94D4D3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DF8-606D-48C6-9292-83CCB1A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E8E6-F01D-447F-9077-8A80244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9A3FC-F6FB-48C9-A84B-D13963B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1C3D-64F1-4C1B-B4DB-944E26D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BD06-5733-49D7-90B0-C6E0E7E3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0AD1-0792-4C75-AA5B-4F233162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C1F7-B12C-453C-AB0E-8E37D369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2.tmp"/><Relationship Id="rId7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slide" Target="slide3.xml"/><Relationship Id="rId10" Type="http://schemas.openxmlformats.org/officeDocument/2006/relationships/image" Target="../media/image8.tmp"/><Relationship Id="rId4" Type="http://schemas.openxmlformats.org/officeDocument/2006/relationships/image" Target="../media/image3.tmp"/><Relationship Id="rId9" Type="http://schemas.openxmlformats.org/officeDocument/2006/relationships/image" Target="../media/image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urvy road landscape background illustration">
            <a:extLst>
              <a:ext uri="{FF2B5EF4-FFF2-40B4-BE49-F238E27FC236}">
                <a16:creationId xmlns:a16="http://schemas.microsoft.com/office/drawing/2014/main" id="{A01D6632-2E35-4C66-9641-32BA724CE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-6338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E7D1131B-4AA7-45B6-A475-45BBAD00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74" y="4448204"/>
            <a:ext cx="1255356" cy="138696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4748AB-CE94-4775-A9D8-B36662B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14" y="3954157"/>
            <a:ext cx="694544" cy="839046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A23C59E2-1A25-4075-BCAA-656221BD5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1" y="3204577"/>
            <a:ext cx="899801" cy="1243627"/>
          </a:xfrm>
          <a:prstGeom prst="rect">
            <a:avLst/>
          </a:prstGeom>
        </p:spPr>
      </p:pic>
      <p:pic>
        <p:nvPicPr>
          <p:cNvPr id="21" name="Picture 20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24BA1FFC-6FC0-45B4-AC1C-A6FE43C80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85" y="5454352"/>
            <a:ext cx="1060316" cy="7616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8F3B12-154E-4670-B75D-759B5FD6D622}"/>
              </a:ext>
            </a:extLst>
          </p:cNvPr>
          <p:cNvSpPr txBox="1"/>
          <p:nvPr/>
        </p:nvSpPr>
        <p:spPr>
          <a:xfrm>
            <a:off x="10061942" y="3715922"/>
            <a:ext cx="73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YES!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C554DB-0690-418D-A570-F628AB593178}"/>
              </a:ext>
            </a:extLst>
          </p:cNvPr>
          <p:cNvSpPr txBox="1"/>
          <p:nvPr/>
        </p:nvSpPr>
        <p:spPr>
          <a:xfrm>
            <a:off x="0" y="5671629"/>
            <a:ext cx="28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a trail’s popularity be predicted by its features?</a:t>
            </a:r>
          </a:p>
        </p:txBody>
      </p:sp>
      <p:pic>
        <p:nvPicPr>
          <p:cNvPr id="48" name="Picture 47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C3018D2-51EE-4D68-A21A-C4FD53831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25" y="2530573"/>
            <a:ext cx="1084454" cy="865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2B4938-555D-48C3-B051-6E800F67822B}"/>
              </a:ext>
            </a:extLst>
          </p:cNvPr>
          <p:cNvSpPr txBox="1"/>
          <p:nvPr/>
        </p:nvSpPr>
        <p:spPr>
          <a:xfrm>
            <a:off x="10241519" y="2620760"/>
            <a:ext cx="620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HTML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CSS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JAVASCRIPT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LEAFLET</a:t>
            </a:r>
          </a:p>
        </p:txBody>
      </p:sp>
      <p:pic>
        <p:nvPicPr>
          <p:cNvPr id="9" name="Picture 8" descr="A picture containing doll, toy, several&#10;&#10;Description automatically generated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C2D5D0-F163-42F9-96E4-FE0BAA390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03" y="5329201"/>
            <a:ext cx="1703741" cy="1182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8BE87-ABC8-4218-9E76-E13E827B6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2" y="758484"/>
            <a:ext cx="1780105" cy="11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5F27E5-02E5-4A67-B62F-6E8679DFE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4" y="191774"/>
            <a:ext cx="3538407" cy="3021660"/>
          </a:xfrm>
          <a:prstGeom prst="rect">
            <a:avLst/>
          </a:prstGeom>
        </p:spPr>
      </p:pic>
      <p:pic>
        <p:nvPicPr>
          <p:cNvPr id="4" name="Picture 3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BD5BCDB8-CD24-44D1-9C46-12BC783A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14" y="509613"/>
            <a:ext cx="1448002" cy="170521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7AFBD1-D164-4549-B370-4C3DDEFB6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14" y="547719"/>
            <a:ext cx="149563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CAF9D6-2D94-4D10-B84D-3F07177D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2" y="356950"/>
            <a:ext cx="4410691" cy="34009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EAA841-3250-49B4-A84E-8FE69CF4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46" y="242252"/>
            <a:ext cx="5896798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5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Lewer, Sara J., M.B.A., CPA, C.M.A.</dc:creator>
  <cp:lastModifiedBy>Lewer, Sara J., M.B.A., CPA, C.M.A.</cp:lastModifiedBy>
  <cp:revision>20</cp:revision>
  <dcterms:created xsi:type="dcterms:W3CDTF">2022-02-26T15:14:32Z</dcterms:created>
  <dcterms:modified xsi:type="dcterms:W3CDTF">2022-02-27T22:43:10Z</dcterms:modified>
</cp:coreProperties>
</file>