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63" r:id="rId5"/>
    <p:sldId id="260" r:id="rId6"/>
    <p:sldId id="261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97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106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042A-E6E0-4D15-B862-CB51A92BAD5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5FD078-0B9A-4A59-8C0F-26FCB36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Пользовательская запись в блокноте">
            <a:extLst>
              <a:ext uri="{FF2B5EF4-FFF2-40B4-BE49-F238E27FC236}">
                <a16:creationId xmlns:a16="http://schemas.microsoft.com/office/drawing/2014/main" id="{65DE18BE-CA91-F677-4A4C-4CB82A32C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7131" r="1223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6783-6062-C620-6A16-109DF50A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bg-BG" sz="4800" b="1">
                <a:latin typeface="inherit"/>
              </a:rPr>
              <a:t>Задача 2</a:t>
            </a:r>
            <a:br>
              <a:rPr lang="bg-BG" sz="4800" b="1" i="0">
                <a:effectLst/>
                <a:latin typeface="Helvetica Neue"/>
              </a:rPr>
            </a:b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897B9-104E-DF03-7030-0457AC15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 lnSpcReduction="10000"/>
          </a:bodyPr>
          <a:lstStyle/>
          <a:p>
            <a:pPr algn="l"/>
            <a:r>
              <a:rPr lang="bg-BG" sz="3200" dirty="0"/>
              <a:t>От Андрей </a:t>
            </a:r>
            <a:r>
              <a:rPr lang="bg-BG" sz="3200" dirty="0" err="1"/>
              <a:t>Павлинов</a:t>
            </a:r>
            <a:endParaRPr lang="en-US" sz="3200" dirty="0"/>
          </a:p>
          <a:p>
            <a:pPr algn="l"/>
            <a:r>
              <a:rPr lang="bg-BG" sz="3200" dirty="0" err="1"/>
              <a:t>Икт</a:t>
            </a:r>
            <a:r>
              <a:rPr lang="bg-BG" sz="3200" dirty="0"/>
              <a:t> 19550221010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315A2-27C9-5CD6-211F-C0A16684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10" y="1325880"/>
            <a:ext cx="2567380" cy="50155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2B502-284D-3E4D-69AD-E1B3EDB4AECB}"/>
              </a:ext>
            </a:extLst>
          </p:cNvPr>
          <p:cNvSpPr txBox="1"/>
          <p:nvPr/>
        </p:nvSpPr>
        <p:spPr>
          <a:xfrm>
            <a:off x="320040" y="402550"/>
            <a:ext cx="379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Тук задаваме какво искаме да пише какъв </a:t>
            </a:r>
            <a:r>
              <a:rPr lang="en-US" dirty="0"/>
              <a:t>font</a:t>
            </a:r>
            <a:r>
              <a:rPr lang="bg-BG" dirty="0"/>
              <a:t> каква големина на текста подредба цвят и </a:t>
            </a:r>
            <a:r>
              <a:rPr lang="bg-BG" dirty="0" err="1"/>
              <a:t>тн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0B7C0-7645-4170-19EC-7F2C0D334D5D}"/>
              </a:ext>
            </a:extLst>
          </p:cNvPr>
          <p:cNvSpPr txBox="1"/>
          <p:nvPr/>
        </p:nvSpPr>
        <p:spPr>
          <a:xfrm>
            <a:off x="4428746" y="868677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Скрипт за променяне на точките спрямо позицията на играча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7891D-C6DA-CD01-05D3-0D63DC84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34" y="1559924"/>
            <a:ext cx="3486637" cy="1047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75B53A-A389-A7E1-066F-7A79671BA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43" y="2607820"/>
            <a:ext cx="5237281" cy="3705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B02927-D726-0B82-ED37-209AED146816}"/>
              </a:ext>
            </a:extLst>
          </p:cNvPr>
          <p:cNvSpPr txBox="1"/>
          <p:nvPr/>
        </p:nvSpPr>
        <p:spPr>
          <a:xfrm>
            <a:off x="8924544" y="2752344"/>
            <a:ext cx="2916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Определяме точките като </a:t>
            </a:r>
            <a:r>
              <a:rPr lang="bg-BG" dirty="0" err="1"/>
              <a:t>зимаме</a:t>
            </a:r>
            <a:r>
              <a:rPr lang="bg-BG" dirty="0"/>
              <a:t> позицията на играча </a:t>
            </a:r>
            <a:r>
              <a:rPr lang="en-US" dirty="0" err="1"/>
              <a:t>player.position.z</a:t>
            </a:r>
            <a:endParaRPr lang="bg-BG" dirty="0"/>
          </a:p>
          <a:p>
            <a:endParaRPr lang="en-US" dirty="0"/>
          </a:p>
          <a:p>
            <a:r>
              <a:rPr lang="bg-BG" dirty="0" err="1"/>
              <a:t>Зимаме</a:t>
            </a:r>
            <a:r>
              <a:rPr lang="bg-BG" dirty="0"/>
              <a:t> числото което е в </a:t>
            </a:r>
            <a:r>
              <a:rPr lang="en-US" dirty="0"/>
              <a:t>vector z</a:t>
            </a:r>
            <a:r>
              <a:rPr lang="bg-BG" dirty="0"/>
              <a:t> на позицията то в началото при нас е 0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C610FA-21F8-0FCA-9081-D37AAA56D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521" y="5060668"/>
            <a:ext cx="3429479" cy="16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8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C27E-69A4-EC61-5E5B-089259DB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93" y="0"/>
            <a:ext cx="8596668" cy="758283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Добавяне на начини на провал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B226-68A7-E33B-9036-246F3375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205" y="1090920"/>
            <a:ext cx="3985780" cy="521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Скрипт за</a:t>
            </a:r>
            <a:r>
              <a:rPr lang="en-US" dirty="0"/>
              <a:t> Game</a:t>
            </a:r>
            <a:r>
              <a:rPr lang="bg-BG" dirty="0"/>
              <a:t>-</a:t>
            </a:r>
            <a:r>
              <a:rPr lang="en-US" dirty="0"/>
              <a:t>over</a:t>
            </a:r>
            <a:r>
              <a:rPr lang="bg-BG" dirty="0"/>
              <a:t> и рестарт на нивото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CC45-6AF9-3E8A-7210-B656BA65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205" y="1739591"/>
            <a:ext cx="4108630" cy="5118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2974B-36D4-C5ED-8CB8-A6E35419B2E5}"/>
              </a:ext>
            </a:extLst>
          </p:cNvPr>
          <p:cNvSpPr txBox="1"/>
          <p:nvPr/>
        </p:nvSpPr>
        <p:spPr>
          <a:xfrm>
            <a:off x="1408570" y="1216618"/>
            <a:ext cx="338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Създаване на скрипт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F97DA-C41A-FDE2-FDF9-E090279A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97" y="1973495"/>
            <a:ext cx="4108630" cy="4884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F9C1C0-19AA-0C52-A02D-8ADD3408AEE6}"/>
              </a:ext>
            </a:extLst>
          </p:cNvPr>
          <p:cNvSpPr txBox="1"/>
          <p:nvPr/>
        </p:nvSpPr>
        <p:spPr>
          <a:xfrm>
            <a:off x="9639649" y="662620"/>
            <a:ext cx="227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Създаване на празен компонент за слагане на скрипта</a:t>
            </a:r>
            <a:r>
              <a:rPr lang="en-US" dirty="0"/>
              <a:t> </a:t>
            </a:r>
            <a:r>
              <a:rPr lang="bg-BG" dirty="0"/>
              <a:t>с име </a:t>
            </a:r>
            <a:r>
              <a:rPr lang="en-US" dirty="0"/>
              <a:t>Manager</a:t>
            </a:r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FF2CA6-6105-4BA9-8779-1CEBB1349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313" y="2328458"/>
            <a:ext cx="2482372" cy="27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3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7FCB-F724-EAEC-3B74-BA056ACA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End-game </a:t>
            </a:r>
            <a:r>
              <a:rPr lang="bg-BG" dirty="0"/>
              <a:t>при блъскане на препятствие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7CAD5-7BA5-17EE-F6A6-8C9FD2A9F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5944756"/>
            <a:ext cx="3410426" cy="819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EC9A4-C2C7-F4B8-486D-E863A318FE1A}"/>
              </a:ext>
            </a:extLst>
          </p:cNvPr>
          <p:cNvSpPr txBox="1"/>
          <p:nvPr/>
        </p:nvSpPr>
        <p:spPr>
          <a:xfrm>
            <a:off x="173736" y="1679879"/>
            <a:ext cx="313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Този скрипт е добавен към играча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0B151-390F-7BB0-9DEB-0167AAA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2444559"/>
            <a:ext cx="4191585" cy="3381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AEF36-2737-3000-947E-5D61E131095D}"/>
              </a:ext>
            </a:extLst>
          </p:cNvPr>
          <p:cNvSpPr txBox="1"/>
          <p:nvPr/>
        </p:nvSpPr>
        <p:spPr>
          <a:xfrm>
            <a:off x="4810327" y="2133087"/>
            <a:ext cx="3255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Ако играча се блъсне в препятствие проверяваме в какво се е блъснал ако то е кръстено </a:t>
            </a:r>
            <a:r>
              <a:rPr lang="en-US" dirty="0"/>
              <a:t>Obstacle</a:t>
            </a:r>
          </a:p>
          <a:p>
            <a:endParaRPr lang="bg-BG" dirty="0"/>
          </a:p>
          <a:p>
            <a:r>
              <a:rPr lang="bg-BG" dirty="0"/>
              <a:t>Спираме движението с </a:t>
            </a:r>
          </a:p>
          <a:p>
            <a:r>
              <a:rPr lang="en-US" dirty="0" err="1"/>
              <a:t>movement.enabled</a:t>
            </a:r>
            <a:r>
              <a:rPr lang="en-US" dirty="0"/>
              <a:t> = false;</a:t>
            </a:r>
          </a:p>
          <a:p>
            <a:endParaRPr lang="bg-BG" dirty="0"/>
          </a:p>
          <a:p>
            <a:r>
              <a:rPr lang="bg-BG" dirty="0"/>
              <a:t>И стартираме скрипта </a:t>
            </a:r>
            <a:r>
              <a:rPr lang="en-US" dirty="0"/>
              <a:t>manager </a:t>
            </a:r>
            <a:r>
              <a:rPr lang="bg-BG" dirty="0"/>
              <a:t>който кара играта да се рестартира след 1 секунда и също дава </a:t>
            </a:r>
            <a:r>
              <a:rPr lang="bg-BG" dirty="0" err="1"/>
              <a:t>инпут</a:t>
            </a:r>
            <a:r>
              <a:rPr lang="bg-BG" dirty="0"/>
              <a:t> на играта за </a:t>
            </a:r>
            <a:r>
              <a:rPr lang="en-US" dirty="0" err="1"/>
              <a:t>EndGame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E5EBEE-BE5B-C816-A07D-D96DDCF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5883115"/>
            <a:ext cx="292458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8607-35C1-F25C-1964-D6FB7D1D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9" y="156238"/>
            <a:ext cx="8596668" cy="1320800"/>
          </a:xfrm>
        </p:spPr>
        <p:txBody>
          <a:bodyPr/>
          <a:lstStyle/>
          <a:p>
            <a:r>
              <a:rPr lang="bg-BG" dirty="0"/>
              <a:t>Скрипта за </a:t>
            </a:r>
            <a:r>
              <a:rPr lang="en-US" dirty="0"/>
              <a:t>Endgame </a:t>
            </a:r>
            <a:r>
              <a:rPr lang="bg-BG" dirty="0"/>
              <a:t>при падане от платформата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5672A7-1D2D-9DD2-5EAA-47B6281B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458" y="4928838"/>
            <a:ext cx="4080678" cy="13207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8958F-C844-4652-A10B-BB2AA113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902"/>
            <a:ext cx="4772722" cy="5367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D0947-8D70-6399-75BE-42B827DF07C6}"/>
              </a:ext>
            </a:extLst>
          </p:cNvPr>
          <p:cNvSpPr txBox="1"/>
          <p:nvPr/>
        </p:nvSpPr>
        <p:spPr>
          <a:xfrm>
            <a:off x="5232688" y="3033132"/>
            <a:ext cx="3978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Това е скрипта за движение на играча в него се намира </a:t>
            </a:r>
            <a:r>
              <a:rPr lang="en-US" dirty="0"/>
              <a:t>if statement </a:t>
            </a:r>
            <a:r>
              <a:rPr lang="bg-BG" dirty="0"/>
              <a:t>който кара играта да свърши ако играча падне от платформата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0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9F47-DFD4-5FDF-4416-9D05F3A6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Създаване на край на нивото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162B4-3DB1-1A0A-B133-3A6A6D7A9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39" y="1573162"/>
            <a:ext cx="4839375" cy="714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58981-98A8-CFD2-42A0-32045D57F12E}"/>
              </a:ext>
            </a:extLst>
          </p:cNvPr>
          <p:cNvSpPr txBox="1"/>
          <p:nvPr/>
        </p:nvSpPr>
        <p:spPr>
          <a:xfrm>
            <a:off x="334339" y="2523744"/>
            <a:ext cx="4694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Кръщаваме го </a:t>
            </a:r>
            <a:r>
              <a:rPr lang="en-US" dirty="0"/>
              <a:t>END</a:t>
            </a:r>
            <a:r>
              <a:rPr lang="bg-BG" dirty="0"/>
              <a:t> правим го да заема цялото поле на диагонал и изключваме </a:t>
            </a:r>
            <a:r>
              <a:rPr lang="en-US" dirty="0"/>
              <a:t>Mesh Renderer </a:t>
            </a:r>
            <a:r>
              <a:rPr lang="bg-BG" dirty="0"/>
              <a:t>това го прави невидим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9782F-5C8A-3266-5700-C8A6AE8D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4" y="3429000"/>
            <a:ext cx="4229690" cy="2448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098794-F356-BA07-35E0-00751A0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6115031"/>
            <a:ext cx="3505689" cy="2667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B19AA-0733-488E-5D1E-BD416D72E351}"/>
              </a:ext>
            </a:extLst>
          </p:cNvPr>
          <p:cNvSpPr txBox="1"/>
          <p:nvPr/>
        </p:nvSpPr>
        <p:spPr>
          <a:xfrm>
            <a:off x="6668429" y="1573162"/>
            <a:ext cx="423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Скрипт при блъскане за свършване на нивото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10CB92-321D-5E07-5DAB-0AADFEEE7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25" y="2287637"/>
            <a:ext cx="3686689" cy="243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7F204C-CDB5-3C18-7B3E-1CA3357B4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225" y="5038950"/>
            <a:ext cx="355332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9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282-4ECE-DF5A-0173-AC08DCE8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към следващо ниво и анимация за свършено ниво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45A9-2AE1-44A6-D143-E610D3B3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589"/>
            <a:ext cx="5504010" cy="4454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Създаваме нов </a:t>
            </a:r>
            <a:r>
              <a:rPr lang="en-US" dirty="0" err="1"/>
              <a:t>ui</a:t>
            </a:r>
            <a:r>
              <a:rPr lang="en-US" dirty="0"/>
              <a:t> legacy text element v canvas</a:t>
            </a:r>
            <a:r>
              <a:rPr lang="bg-BG" dirty="0"/>
              <a:t> с име </a:t>
            </a:r>
            <a:r>
              <a:rPr lang="en-US" dirty="0" err="1"/>
              <a:t>LevelComplete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3AA6E-AE7A-AA60-1C17-88383DFC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606040"/>
            <a:ext cx="5133665" cy="19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60A34-BAE8-0F22-FBA6-35CFB1B3E23B}"/>
              </a:ext>
            </a:extLst>
          </p:cNvPr>
          <p:cNvSpPr txBox="1"/>
          <p:nvPr/>
        </p:nvSpPr>
        <p:spPr>
          <a:xfrm>
            <a:off x="133815" y="4572940"/>
            <a:ext cx="31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Премахваме текст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B7725-B281-9C3D-129F-CFE27193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" y="4971026"/>
            <a:ext cx="3419952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C4453-3FCE-D75E-7897-A4313C91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385" y="5455772"/>
            <a:ext cx="3458058" cy="562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9CE651-06D4-EF00-CA23-46609340C07D}"/>
              </a:ext>
            </a:extLst>
          </p:cNvPr>
          <p:cNvSpPr txBox="1"/>
          <p:nvPr/>
        </p:nvSpPr>
        <p:spPr>
          <a:xfrm>
            <a:off x="6912864" y="1732821"/>
            <a:ext cx="349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Скрипт за смяна на ниво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B57CCF-0750-FB83-5A13-47714F9B6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011" y="2260229"/>
            <a:ext cx="5596806" cy="2667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79D7A2-E82F-2ED1-23D2-A54E71A7B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3" y="6153052"/>
            <a:ext cx="3467584" cy="704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CDD6E8-D8BE-2982-5C59-E595B7E42B1A}"/>
              </a:ext>
            </a:extLst>
          </p:cNvPr>
          <p:cNvSpPr txBox="1"/>
          <p:nvPr/>
        </p:nvSpPr>
        <p:spPr>
          <a:xfrm>
            <a:off x="55113" y="5648493"/>
            <a:ext cx="31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Правим го бел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4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B218-DFD9-0FBA-46AC-E249E326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237"/>
            <a:ext cx="4809066" cy="856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Добавяме 2 нови </a:t>
            </a:r>
            <a:r>
              <a:rPr lang="en-US" dirty="0" err="1"/>
              <a:t>ui</a:t>
            </a:r>
            <a:r>
              <a:rPr lang="en-US" dirty="0"/>
              <a:t> legacy text </a:t>
            </a:r>
            <a:r>
              <a:rPr lang="bg-BG" dirty="0"/>
              <a:t>елемента в </a:t>
            </a:r>
            <a:r>
              <a:rPr lang="en-US" dirty="0" err="1"/>
              <a:t>LevelComplete</a:t>
            </a:r>
            <a:r>
              <a:rPr lang="en-US" dirty="0"/>
              <a:t> </a:t>
            </a:r>
            <a:r>
              <a:rPr lang="bg-BG" dirty="0"/>
              <a:t>с име </a:t>
            </a:r>
            <a:r>
              <a:rPr lang="en-US" dirty="0"/>
              <a:t>Level </a:t>
            </a:r>
            <a:r>
              <a:rPr lang="bg-BG" dirty="0"/>
              <a:t>и </a:t>
            </a:r>
            <a:r>
              <a:rPr lang="en-US" dirty="0"/>
              <a:t>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B3AD7-A83B-F4E6-0AD7-070E08DB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65386"/>
            <a:ext cx="1848108" cy="57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8CA11-D764-E034-A6BA-6406D4E3869A}"/>
              </a:ext>
            </a:extLst>
          </p:cNvPr>
          <p:cNvSpPr txBox="1"/>
          <p:nvPr/>
        </p:nvSpPr>
        <p:spPr>
          <a:xfrm>
            <a:off x="749808" y="3054096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61523-8D74-2A72-5603-0A3C30B7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" y="3417251"/>
            <a:ext cx="3429479" cy="3295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3FCC09-01AF-5D10-538B-BF60E9006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87" y="3417250"/>
            <a:ext cx="3467584" cy="3295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186C27-1A87-9719-4147-2508EE20F681}"/>
              </a:ext>
            </a:extLst>
          </p:cNvPr>
          <p:cNvSpPr txBox="1"/>
          <p:nvPr/>
        </p:nvSpPr>
        <p:spPr>
          <a:xfrm>
            <a:off x="4382429" y="3022495"/>
            <a:ext cx="308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Complete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E0A7B-4A9C-32C0-D35D-1ADBA33F2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871" y="0"/>
            <a:ext cx="4336252" cy="27942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9C8A01-5F2C-6BA9-5497-4E6E44ABB7F0}"/>
              </a:ext>
            </a:extLst>
          </p:cNvPr>
          <p:cNvSpPr txBox="1"/>
          <p:nvPr/>
        </p:nvSpPr>
        <p:spPr>
          <a:xfrm>
            <a:off x="8980197" y="2755028"/>
            <a:ext cx="212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Краен резултат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2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2EBE-F0DA-ED6B-0CA7-1062353F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48" y="802642"/>
            <a:ext cx="4086690" cy="472883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Добавяне на </a:t>
            </a:r>
            <a:r>
              <a:rPr lang="en-US" dirty="0"/>
              <a:t>animation I animator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6508D-A76E-7E09-1E55-9C46A2CA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8" y="1275525"/>
            <a:ext cx="3688432" cy="3657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5139D-2060-1D9E-DA8D-300804BF78E6}"/>
              </a:ext>
            </a:extLst>
          </p:cNvPr>
          <p:cNvSpPr txBox="1"/>
          <p:nvPr/>
        </p:nvSpPr>
        <p:spPr>
          <a:xfrm>
            <a:off x="294148" y="4959147"/>
            <a:ext cx="36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Създаване на анимация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73579-7E72-4626-1C91-DFCE2990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" y="5328479"/>
            <a:ext cx="4086690" cy="1529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D0F48-6695-4E3C-F0E7-F3FC902C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9" y="1339993"/>
            <a:ext cx="4697027" cy="778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39A41D-E18C-660B-52DF-D180BB79A85F}"/>
              </a:ext>
            </a:extLst>
          </p:cNvPr>
          <p:cNvSpPr txBox="1"/>
          <p:nvPr/>
        </p:nvSpPr>
        <p:spPr>
          <a:xfrm>
            <a:off x="4576799" y="906193"/>
            <a:ext cx="46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 име </a:t>
            </a:r>
            <a:r>
              <a:rPr lang="en-US" dirty="0" err="1"/>
              <a:t>LevelComplete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EF7740-69D0-C7EE-671E-86288F347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729" y="2490140"/>
            <a:ext cx="1219370" cy="9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144A67-EA4B-07E3-7203-87872F957BBC}"/>
              </a:ext>
            </a:extLst>
          </p:cNvPr>
          <p:cNvSpPr txBox="1"/>
          <p:nvPr/>
        </p:nvSpPr>
        <p:spPr>
          <a:xfrm>
            <a:off x="6096000" y="2734989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Създадохме 2 </a:t>
            </a:r>
            <a:r>
              <a:rPr lang="en-US" dirty="0" err="1"/>
              <a:t>asseta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E221A-5068-4C21-EA0F-64761DA77EA7}"/>
              </a:ext>
            </a:extLst>
          </p:cNvPr>
          <p:cNvSpPr txBox="1"/>
          <p:nvPr/>
        </p:nvSpPr>
        <p:spPr>
          <a:xfrm>
            <a:off x="4576799" y="3537871"/>
            <a:ext cx="277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Махаме </a:t>
            </a:r>
            <a:r>
              <a:rPr lang="en-US" dirty="0"/>
              <a:t>loop time </a:t>
            </a:r>
            <a:r>
              <a:rPr lang="bg-BG" dirty="0"/>
              <a:t>на първия </a:t>
            </a:r>
            <a:r>
              <a:rPr lang="en-US" dirty="0"/>
              <a:t>asset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6EA505-0FCB-9EF9-88CC-C951D8E4E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021" y="3279752"/>
            <a:ext cx="2770632" cy="12646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6E18A0-B36F-1D66-CAB0-584400303935}"/>
              </a:ext>
            </a:extLst>
          </p:cNvPr>
          <p:cNvSpPr txBox="1"/>
          <p:nvPr/>
        </p:nvSpPr>
        <p:spPr>
          <a:xfrm>
            <a:off x="4380838" y="4959147"/>
            <a:ext cx="277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bg-BG" dirty="0"/>
              <a:t>рия </a:t>
            </a:r>
            <a:r>
              <a:rPr lang="bg-BG" dirty="0" err="1"/>
              <a:t>фаил</a:t>
            </a:r>
            <a:r>
              <a:rPr lang="bg-BG" dirty="0"/>
              <a:t> е </a:t>
            </a:r>
            <a:r>
              <a:rPr lang="en-US" dirty="0"/>
              <a:t>animation </a:t>
            </a:r>
            <a:r>
              <a:rPr lang="en-US" dirty="0" err="1"/>
              <a:t>controllera</a:t>
            </a:r>
            <a:r>
              <a:rPr lang="en-US" dirty="0"/>
              <a:t> </a:t>
            </a:r>
            <a:r>
              <a:rPr lang="bg-BG" dirty="0"/>
              <a:t>нищо не правим в него 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97C36D-C939-8D19-DDE5-DA0F86AEE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021" y="4664442"/>
            <a:ext cx="2645183" cy="12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6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D54E-51EB-87CC-44E3-40418344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48217"/>
            <a:ext cx="4607898" cy="69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Създаваме анимацията като натиснем на червеното кръгче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E9E82-5100-AAA1-D325-0FFAB508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0" y="613712"/>
            <a:ext cx="3696216" cy="69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A57C7-161B-B3B2-D1FB-4A74EFFE9D99}"/>
              </a:ext>
            </a:extLst>
          </p:cNvPr>
          <p:cNvSpPr txBox="1"/>
          <p:nvPr/>
        </p:nvSpPr>
        <p:spPr>
          <a:xfrm>
            <a:off x="356616" y="1308864"/>
            <a:ext cx="35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Натискаме на 1 секунда за да </a:t>
            </a:r>
            <a:r>
              <a:rPr lang="bg-BG" dirty="0" err="1"/>
              <a:t>со</a:t>
            </a:r>
            <a:r>
              <a:rPr lang="bg-BG" dirty="0"/>
              <a:t> появи черта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5D86B-D109-7B34-B102-07F8EBB2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6" y="1970793"/>
            <a:ext cx="2906571" cy="2097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321B8-FBD5-299F-313A-198B5D5BB4CC}"/>
              </a:ext>
            </a:extLst>
          </p:cNvPr>
          <p:cNvSpPr txBox="1"/>
          <p:nvPr/>
        </p:nvSpPr>
        <p:spPr>
          <a:xfrm>
            <a:off x="485646" y="4272830"/>
            <a:ext cx="317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Отиваме на </a:t>
            </a:r>
            <a:r>
              <a:rPr lang="en-US" dirty="0"/>
              <a:t>Color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махаме </a:t>
            </a:r>
            <a:r>
              <a:rPr lang="en-US" dirty="0" err="1"/>
              <a:t>alpa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8E792-DC1A-EB25-6E64-1C935721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73" y="4688736"/>
            <a:ext cx="2359152" cy="203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EFD8F3-BB47-D3BE-9EF5-5E56F6011254}"/>
              </a:ext>
            </a:extLst>
          </p:cNvPr>
          <p:cNvSpPr txBox="1"/>
          <p:nvPr/>
        </p:nvSpPr>
        <p:spPr>
          <a:xfrm>
            <a:off x="4790646" y="381506"/>
            <a:ext cx="44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Това създава </a:t>
            </a:r>
            <a:r>
              <a:rPr lang="en-US" dirty="0"/>
              <a:t>keyframe </a:t>
            </a:r>
            <a:r>
              <a:rPr lang="bg-BG" dirty="0"/>
              <a:t>в началото и на чертата и прави фона прозрачен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031D58-635C-BDD7-DDAE-17CAE983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626" y="0"/>
            <a:ext cx="2436994" cy="22422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EDD645-8386-F946-FBFC-12A21C66E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276" y="1027837"/>
            <a:ext cx="4465320" cy="5620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ED3458-4EE0-88A3-D8BB-EDCC7C3B44CD}"/>
              </a:ext>
            </a:extLst>
          </p:cNvPr>
          <p:cNvSpPr txBox="1"/>
          <p:nvPr/>
        </p:nvSpPr>
        <p:spPr>
          <a:xfrm>
            <a:off x="4911276" y="1979937"/>
            <a:ext cx="44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Сменяваме им местата и това кара фона да се появява постепенно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B4FCF-1DB5-658A-6D48-C2D75DF4DE57}"/>
              </a:ext>
            </a:extLst>
          </p:cNvPr>
          <p:cNvSpPr txBox="1"/>
          <p:nvPr/>
        </p:nvSpPr>
        <p:spPr>
          <a:xfrm>
            <a:off x="4911276" y="2926080"/>
            <a:ext cx="434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Правим същото на </a:t>
            </a:r>
            <a:r>
              <a:rPr lang="en-US" dirty="0"/>
              <a:t>Level </a:t>
            </a:r>
            <a:r>
              <a:rPr lang="bg-BG" dirty="0"/>
              <a:t>и </a:t>
            </a:r>
            <a:r>
              <a:rPr lang="en-US" dirty="0"/>
              <a:t>Complete </a:t>
            </a:r>
            <a:r>
              <a:rPr lang="bg-BG" dirty="0"/>
              <a:t>и ги правим да се появяват по средата на анимацията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F35FD1-B4FB-C445-AF5F-F3CB6451A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8684" y="3930529"/>
            <a:ext cx="2779485" cy="28185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45FEA3-1A80-233B-0C44-EB61BDB35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6596" y="3016315"/>
            <a:ext cx="2082063" cy="28143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E823212-7C19-13F9-617A-0EA04E0C63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4724" y="4167616"/>
            <a:ext cx="1922939" cy="23811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860489-6A32-FD2E-A3B7-A95649A2486D}"/>
              </a:ext>
            </a:extLst>
          </p:cNvPr>
          <p:cNvSpPr txBox="1"/>
          <p:nvPr/>
        </p:nvSpPr>
        <p:spPr>
          <a:xfrm>
            <a:off x="9441831" y="5909032"/>
            <a:ext cx="201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Изключваме го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2CF472-ABDB-F3BE-2DB4-B3BC70296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7854" y="6305796"/>
            <a:ext cx="2432167" cy="4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EE52-51A9-4208-3D4A-1A0F8A91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301" y="252312"/>
            <a:ext cx="6507397" cy="615696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Създаване и Добавяне на нива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5D9A-17A0-3ED5-6C7B-B27AF9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98" y="1124487"/>
            <a:ext cx="2797386" cy="91462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Просто правим копие на текущото ниво и правим промени в него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D24C4-8002-4972-CFA7-25E9CC7B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8" y="2204580"/>
            <a:ext cx="3305636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2FE38-0E03-6B41-9A0F-6E1CC3C063D4}"/>
              </a:ext>
            </a:extLst>
          </p:cNvPr>
          <p:cNvSpPr txBox="1"/>
          <p:nvPr/>
        </p:nvSpPr>
        <p:spPr>
          <a:xfrm>
            <a:off x="274998" y="3702205"/>
            <a:ext cx="330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нивата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3C558-B504-626E-B278-0F292F6C8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8" y="4179334"/>
            <a:ext cx="2433615" cy="267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BCD93-4479-AB04-1E1F-1077B24D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105" y="2042177"/>
            <a:ext cx="4586359" cy="4274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175277-8FD0-4402-C3E3-13B90334C034}"/>
              </a:ext>
            </a:extLst>
          </p:cNvPr>
          <p:cNvSpPr txBox="1"/>
          <p:nvPr/>
        </p:nvSpPr>
        <p:spPr>
          <a:xfrm>
            <a:off x="4223105" y="997539"/>
            <a:ext cx="458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err="1"/>
              <a:t>Зимаме</a:t>
            </a:r>
            <a:r>
              <a:rPr lang="bg-BG" dirty="0"/>
              <a:t> нивото и го дърпаме в </a:t>
            </a:r>
            <a:r>
              <a:rPr lang="en-US" dirty="0"/>
              <a:t>Scenes in Build</a:t>
            </a:r>
            <a:r>
              <a:rPr lang="bg-BG" dirty="0"/>
              <a:t> без да е добавено тук </a:t>
            </a:r>
            <a:r>
              <a:rPr lang="bg-BG" dirty="0" err="1"/>
              <a:t>неможе</a:t>
            </a:r>
            <a:r>
              <a:rPr lang="bg-BG" dirty="0"/>
              <a:t> да се сменя от </a:t>
            </a:r>
            <a:r>
              <a:rPr lang="en-US" dirty="0"/>
              <a:t>scripta </a:t>
            </a:r>
            <a:r>
              <a:rPr lang="bg-BG" dirty="0"/>
              <a:t>за края на нивото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B04C02-E9A7-4533-0FDB-CB0D188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37" y="14753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Игра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с Unity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10024-5ADA-4E52-3A28-D516DED0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51" y="1246884"/>
            <a:ext cx="8909860" cy="53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06C6-0214-222F-F17A-57E9BDD0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678539" cy="755037"/>
          </a:xfrm>
        </p:spPr>
        <p:txBody>
          <a:bodyPr/>
          <a:lstStyle/>
          <a:p>
            <a:pPr algn="ctr"/>
            <a:r>
              <a:rPr lang="bg-BG" dirty="0"/>
              <a:t>Създаване на платформа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0E3E2-5D43-641E-32CF-260F46DF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5" y="1479711"/>
            <a:ext cx="3456801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2BD69-B7BE-73A5-7CA2-F7CF19F0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53" y="2510533"/>
            <a:ext cx="3365411" cy="1674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F33AC-8B99-1A48-F8E1-B9F8A02FE282}"/>
              </a:ext>
            </a:extLst>
          </p:cNvPr>
          <p:cNvSpPr txBox="1"/>
          <p:nvPr/>
        </p:nvSpPr>
        <p:spPr>
          <a:xfrm>
            <a:off x="3836053" y="1326660"/>
            <a:ext cx="3590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</a:t>
            </a:r>
            <a:r>
              <a:rPr lang="en-US" dirty="0"/>
              <a:t>Scale </a:t>
            </a:r>
            <a:r>
              <a:rPr lang="bg-BG" dirty="0"/>
              <a:t>задаваме дължината дебелина и широчина на предмета</a:t>
            </a:r>
            <a:r>
              <a:rPr lang="en-US" dirty="0"/>
              <a:t> </a:t>
            </a:r>
            <a:r>
              <a:rPr lang="bg-BG" dirty="0"/>
              <a:t>и го кръщаваме </a:t>
            </a:r>
            <a:r>
              <a:rPr lang="en-US" dirty="0"/>
              <a:t>Ground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EBE2C-D666-9321-5506-55A6CBF1F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53" y="4573341"/>
            <a:ext cx="3440863" cy="1933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13D02-DD8A-5667-9CBB-3F6730B30F06}"/>
              </a:ext>
            </a:extLst>
          </p:cNvPr>
          <p:cNvSpPr txBox="1"/>
          <p:nvPr/>
        </p:nvSpPr>
        <p:spPr>
          <a:xfrm>
            <a:off x="8017727" y="176189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Премахваме </a:t>
            </a:r>
            <a:r>
              <a:rPr lang="en-US" dirty="0"/>
              <a:t>Mesh </a:t>
            </a:r>
            <a:r>
              <a:rPr lang="en-US" dirty="0" err="1"/>
              <a:t>Colidera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C40DB5-A1FC-9AB4-E078-836956E8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845" y="2131225"/>
            <a:ext cx="3496163" cy="1457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D7663C-B93C-BC2A-6AE9-2CACCC9532E7}"/>
              </a:ext>
            </a:extLst>
          </p:cNvPr>
          <p:cNvSpPr txBox="1"/>
          <p:nvPr/>
        </p:nvSpPr>
        <p:spPr>
          <a:xfrm>
            <a:off x="7869845" y="3968496"/>
            <a:ext cx="345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 го заменяме с </a:t>
            </a:r>
            <a:r>
              <a:rPr lang="en-US" dirty="0"/>
              <a:t>Box Collider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D3ACAE-F1F3-D57D-D981-E5D3E1917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302" y="4573341"/>
            <a:ext cx="354379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D6E88-54CA-7C84-9486-3312F5B5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9" y="774575"/>
            <a:ext cx="3420534" cy="2815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865FD-B31D-C01C-963D-5E2F7A4B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95" y="53609"/>
            <a:ext cx="3800600" cy="4375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A4381-2B4C-FD10-1D35-B000CED5D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77" y="195315"/>
            <a:ext cx="3234530" cy="41335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567C-7979-9D53-6386-B55FEA27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Създаване на Physic Material за премахване на сцепление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696C4-36DE-474A-6D73-D5B6A6FC793A}"/>
              </a:ext>
            </a:extLst>
          </p:cNvPr>
          <p:cNvSpPr txBox="1"/>
          <p:nvPr/>
        </p:nvSpPr>
        <p:spPr>
          <a:xfrm>
            <a:off x="677334" y="4811501"/>
            <a:ext cx="4441743" cy="156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Слагане на материала за премахване на сцепление в Box Colidera</a:t>
            </a:r>
          </a:p>
        </p:txBody>
      </p:sp>
    </p:spTree>
    <p:extLst>
      <p:ext uri="{BB962C8B-B14F-4D97-AF65-F5344CB8AC3E}">
        <p14:creationId xmlns:p14="http://schemas.microsoft.com/office/powerpoint/2010/main" val="23688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E02A-C0C1-B305-69D3-02E5653D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Създаване на играча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64BEF-3A8E-C070-F222-5EE9A01F5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9" y="1306396"/>
            <a:ext cx="4220591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126AF-3321-A33D-F35E-BE02E427C6A5}"/>
              </a:ext>
            </a:extLst>
          </p:cNvPr>
          <p:cNvSpPr txBox="1"/>
          <p:nvPr/>
        </p:nvSpPr>
        <p:spPr>
          <a:xfrm>
            <a:off x="4672361" y="1639229"/>
            <a:ext cx="278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компонент</a:t>
            </a:r>
          </a:p>
          <a:p>
            <a:r>
              <a:rPr lang="bg-BG" dirty="0"/>
              <a:t>За маса и сцепление</a:t>
            </a:r>
          </a:p>
          <a:p>
            <a:pPr algn="ctr"/>
            <a:r>
              <a:rPr lang="en-US" dirty="0" err="1"/>
              <a:t>RigidBody</a:t>
            </a:r>
            <a:endParaRPr lang="bg-BG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6DB2F-02CA-24BA-BB97-490BE6E4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67" y="1270000"/>
            <a:ext cx="3400900" cy="292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C9C6D-E5FE-A9BA-8033-47527BF1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68" y="2668084"/>
            <a:ext cx="2857899" cy="342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367F94-70B4-972F-1424-2D8F9ECE0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147" y="3203427"/>
            <a:ext cx="2810267" cy="32389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60B89E-10E6-7D1E-8295-36269D8ED120}"/>
              </a:ext>
            </a:extLst>
          </p:cNvPr>
          <p:cNvSpPr txBox="1"/>
          <p:nvPr/>
        </p:nvSpPr>
        <p:spPr>
          <a:xfrm>
            <a:off x="7784567" y="4560849"/>
            <a:ext cx="340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</a:t>
            </a:r>
            <a:r>
              <a:rPr lang="en-US" dirty="0"/>
              <a:t>Mass </a:t>
            </a:r>
            <a:r>
              <a:rPr lang="bg-BG" dirty="0"/>
              <a:t>задаваме </a:t>
            </a:r>
            <a:r>
              <a:rPr lang="bg-BG" dirty="0" err="1"/>
              <a:t>тежеста</a:t>
            </a:r>
            <a:r>
              <a:rPr lang="bg-BG" dirty="0"/>
              <a:t> на играча</a:t>
            </a:r>
          </a:p>
          <a:p>
            <a:r>
              <a:rPr lang="bg-BG" dirty="0"/>
              <a:t>В </a:t>
            </a:r>
            <a:r>
              <a:rPr lang="en-US" dirty="0"/>
              <a:t>Drag </a:t>
            </a:r>
            <a:r>
              <a:rPr lang="bg-BG" dirty="0"/>
              <a:t>задаваме сцеплението спрямо другите предмети</a:t>
            </a:r>
          </a:p>
          <a:p>
            <a:r>
              <a:rPr lang="bg-BG" dirty="0"/>
              <a:t>Например земята.</a:t>
            </a:r>
          </a:p>
          <a:p>
            <a:r>
              <a:rPr lang="bg-BG" dirty="0"/>
              <a:t>Колко е по високо толкова по бавно се движи играча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ED14E-CA5A-D243-9269-31422BCA4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21" y="5829241"/>
            <a:ext cx="3477110" cy="838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AAF57-DA05-A626-EDF6-FC932C5E19DF}"/>
              </a:ext>
            </a:extLst>
          </p:cNvPr>
          <p:cNvSpPr txBox="1"/>
          <p:nvPr/>
        </p:nvSpPr>
        <p:spPr>
          <a:xfrm>
            <a:off x="356616" y="5376672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Кръщаваме го </a:t>
            </a:r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88551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35A2-99B2-C973-7DC9-A9F8794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210"/>
            <a:ext cx="9107424" cy="869795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Скрипт за движение на играча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609A90-CE1F-E0E2-948A-0E9FBF784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4389"/>
            <a:ext cx="5828931" cy="59244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38F123-962D-9FED-65DB-E2AF4D58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35" y="5407044"/>
            <a:ext cx="3439005" cy="1209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869B99-1081-BC11-1734-2479C24B21F6}"/>
              </a:ext>
            </a:extLst>
          </p:cNvPr>
          <p:cNvSpPr txBox="1"/>
          <p:nvPr/>
        </p:nvSpPr>
        <p:spPr>
          <a:xfrm>
            <a:off x="6311590" y="1059366"/>
            <a:ext cx="4158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Задаваме движение на играча наляво и надясно като има постоянно движение напред спрямо компонента за маса и драг </a:t>
            </a:r>
            <a:r>
              <a:rPr lang="en-US" dirty="0" err="1"/>
              <a:t>Rigidbody</a:t>
            </a:r>
            <a:endParaRPr lang="en-US" dirty="0"/>
          </a:p>
          <a:p>
            <a:endParaRPr lang="bg-BG" dirty="0"/>
          </a:p>
          <a:p>
            <a:r>
              <a:rPr lang="bg-BG" dirty="0"/>
              <a:t>Зададено е движение надясно с натискане на бутона (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r>
              <a:rPr lang="en-US" dirty="0" err="1"/>
              <a:t>Input.Getkey</a:t>
            </a:r>
            <a:r>
              <a:rPr lang="en-US" dirty="0"/>
              <a:t>(“d”)</a:t>
            </a:r>
          </a:p>
          <a:p>
            <a:r>
              <a:rPr lang="bg-BG" dirty="0"/>
              <a:t>И движението е зададено с </a:t>
            </a:r>
            <a:r>
              <a:rPr lang="en-US" dirty="0" err="1"/>
              <a:t>sidewaysForce</a:t>
            </a:r>
            <a:endParaRPr lang="en-US" dirty="0"/>
          </a:p>
          <a:p>
            <a:r>
              <a:rPr lang="bg-BG" dirty="0"/>
              <a:t>За да </a:t>
            </a:r>
            <a:r>
              <a:rPr lang="bg-BG" dirty="0" err="1"/>
              <a:t>отидеме</a:t>
            </a:r>
            <a:r>
              <a:rPr lang="bg-BG" dirty="0"/>
              <a:t> наляво сме задали бутон</a:t>
            </a:r>
            <a:r>
              <a:rPr lang="en-US" dirty="0"/>
              <a:t> </a:t>
            </a:r>
            <a:r>
              <a:rPr lang="bg-BG" dirty="0"/>
              <a:t>(а) </a:t>
            </a:r>
            <a:r>
              <a:rPr lang="bg-BG" dirty="0" err="1"/>
              <a:t>трявба</a:t>
            </a:r>
            <a:r>
              <a:rPr lang="bg-BG" dirty="0"/>
              <a:t> просто да </a:t>
            </a:r>
            <a:r>
              <a:rPr lang="bg-BG" dirty="0" err="1"/>
              <a:t>добавиме</a:t>
            </a:r>
            <a:r>
              <a:rPr lang="bg-BG" dirty="0"/>
              <a:t> </a:t>
            </a:r>
          </a:p>
          <a:p>
            <a:r>
              <a:rPr lang="bg-BG" dirty="0"/>
              <a:t>- Към </a:t>
            </a:r>
            <a:r>
              <a:rPr lang="en-US" dirty="0" err="1"/>
              <a:t>sidewaysForce</a:t>
            </a:r>
            <a:endParaRPr lang="bg-BG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B1F39-96AB-AB54-DAF5-661D311D4B73}"/>
              </a:ext>
            </a:extLst>
          </p:cNvPr>
          <p:cNvSpPr txBox="1"/>
          <p:nvPr/>
        </p:nvSpPr>
        <p:spPr>
          <a:xfrm>
            <a:off x="9979226" y="5457873"/>
            <a:ext cx="2212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Тук задаваме </a:t>
            </a:r>
            <a:r>
              <a:rPr lang="bg-BG" dirty="0" err="1"/>
              <a:t>скороста</a:t>
            </a:r>
            <a:r>
              <a:rPr lang="bg-BG" dirty="0"/>
              <a:t> за завиване и колко бързо да се движи напред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2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B858-62F0-29EF-95C5-A41840AB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препятствие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051E-7E35-1413-DFF9-0CB9FEF2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50" y="1693767"/>
            <a:ext cx="4298334" cy="592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Създаваме копие на играча</a:t>
            </a:r>
            <a:r>
              <a:rPr lang="en-US" dirty="0"/>
              <a:t> </a:t>
            </a:r>
            <a:r>
              <a:rPr lang="bg-BG" dirty="0"/>
              <a:t>и сменяме името на </a:t>
            </a:r>
            <a:r>
              <a:rPr lang="en-US" dirty="0"/>
              <a:t>Obstacle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17352-94D1-2CC0-705D-6FBC4568A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6" y="2422248"/>
            <a:ext cx="4124901" cy="189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6EB03-6456-A068-F1A4-7DA545AF3A2A}"/>
              </a:ext>
            </a:extLst>
          </p:cNvPr>
          <p:cNvSpPr txBox="1"/>
          <p:nvPr/>
        </p:nvSpPr>
        <p:spPr>
          <a:xfrm>
            <a:off x="764050" y="4454285"/>
            <a:ext cx="41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 премахваме Скрипта за движение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6BDD8-E720-BF15-2262-16CA5521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67" y="5208961"/>
            <a:ext cx="3477110" cy="1247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97AA8-80D7-4529-3D3D-B77C960FE231}"/>
              </a:ext>
            </a:extLst>
          </p:cNvPr>
          <p:cNvSpPr txBox="1"/>
          <p:nvPr/>
        </p:nvSpPr>
        <p:spPr>
          <a:xfrm>
            <a:off x="6836073" y="808335"/>
            <a:ext cx="3498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 го добавяме към </a:t>
            </a:r>
            <a:r>
              <a:rPr lang="en-US" dirty="0"/>
              <a:t>assets </a:t>
            </a:r>
            <a:r>
              <a:rPr lang="bg-BG" dirty="0"/>
              <a:t>за бързо добавяне като го дръпнем в него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BA8B7-2605-85F4-FD76-BDA0F8811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65" y="1693767"/>
            <a:ext cx="6341401" cy="2436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040DC6-7107-6A4E-7782-C0D69BBDA7F3}"/>
              </a:ext>
            </a:extLst>
          </p:cNvPr>
          <p:cNvSpPr txBox="1"/>
          <p:nvPr/>
        </p:nvSpPr>
        <p:spPr>
          <a:xfrm>
            <a:off x="5550408" y="4454285"/>
            <a:ext cx="267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Сега за да го добавим просто го дърпаме и го поставяме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DE09D1-BA30-1ADD-E91B-5DEAE55C8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0465" y="4250081"/>
            <a:ext cx="3223615" cy="26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41C2-F2C3-E2AD-79D9-46F6CEF3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Camera </a:t>
            </a:r>
            <a:r>
              <a:rPr lang="en-US" dirty="0" err="1"/>
              <a:t>Follow+Offset</a:t>
            </a:r>
            <a:r>
              <a:rPr lang="en-US" dirty="0"/>
              <a:t>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D2B79-2CB1-681E-F8B6-D204EEF3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82" y="1173045"/>
            <a:ext cx="6212056" cy="3415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4BF57-60DA-7BAD-B97E-60F325709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41" y="4935590"/>
            <a:ext cx="3458058" cy="176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22CC7-C07A-FA65-C488-F8675EB95515}"/>
              </a:ext>
            </a:extLst>
          </p:cNvPr>
          <p:cNvSpPr txBox="1"/>
          <p:nvPr/>
        </p:nvSpPr>
        <p:spPr>
          <a:xfrm>
            <a:off x="6894576" y="1799997"/>
            <a:ext cx="3458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Този скрипт кара камерата да следва играча </a:t>
            </a:r>
          </a:p>
          <a:p>
            <a:r>
              <a:rPr lang="bg-BG" dirty="0"/>
              <a:t>В </a:t>
            </a:r>
            <a:r>
              <a:rPr lang="en-US" dirty="0"/>
              <a:t>Offset </a:t>
            </a:r>
            <a:r>
              <a:rPr lang="bg-BG" dirty="0"/>
              <a:t> слагаме позицията на камерата спрямо играча </a:t>
            </a:r>
          </a:p>
          <a:p>
            <a:r>
              <a:rPr lang="en-US" dirty="0"/>
              <a:t>X-</a:t>
            </a:r>
            <a:r>
              <a:rPr lang="bg-BG" dirty="0"/>
              <a:t>Контролира на ляво и дясно</a:t>
            </a:r>
          </a:p>
          <a:p>
            <a:r>
              <a:rPr lang="bg-BG" dirty="0"/>
              <a:t>У- Нагоре и надолу</a:t>
            </a:r>
          </a:p>
          <a:p>
            <a:r>
              <a:rPr lang="en-US" dirty="0"/>
              <a:t>Z-</a:t>
            </a:r>
            <a:r>
              <a:rPr lang="bg-BG" dirty="0"/>
              <a:t>напред назад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F9404-2AAB-F29B-D4D8-764241C331D3}"/>
              </a:ext>
            </a:extLst>
          </p:cNvPr>
          <p:cNvSpPr txBox="1"/>
          <p:nvPr/>
        </p:nvSpPr>
        <p:spPr>
          <a:xfrm>
            <a:off x="6894576" y="4270248"/>
            <a:ext cx="3458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 този случай </a:t>
            </a:r>
            <a:r>
              <a:rPr lang="en-US" dirty="0"/>
              <a:t>Y:1 </a:t>
            </a:r>
            <a:r>
              <a:rPr lang="bg-BG" dirty="0"/>
              <a:t>за да гледа камерата над играча.</a:t>
            </a:r>
          </a:p>
          <a:p>
            <a:r>
              <a:rPr lang="bg-BG" dirty="0"/>
              <a:t>И е дадено </a:t>
            </a:r>
            <a:r>
              <a:rPr lang="en-US" dirty="0"/>
              <a:t>Z:-5 </a:t>
            </a:r>
            <a:r>
              <a:rPr lang="bg-BG" dirty="0"/>
              <a:t>за да не сме в</a:t>
            </a:r>
          </a:p>
          <a:p>
            <a:r>
              <a:rPr lang="en-US" dirty="0"/>
              <a:t>First-Person </a:t>
            </a:r>
            <a:r>
              <a:rPr lang="bg-BG" dirty="0"/>
              <a:t>и да гледаме зад играча</a:t>
            </a:r>
          </a:p>
          <a:p>
            <a:r>
              <a:rPr lang="en-US" dirty="0"/>
              <a:t>X e 0 </a:t>
            </a:r>
            <a:r>
              <a:rPr lang="bg-BG" dirty="0"/>
              <a:t>за да остане центрирана камерата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692869-5F03-DC19-D7EF-07E0E34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9" y="4657237"/>
            <a:ext cx="2957964" cy="20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8E99-AA70-1689-2CF7-3842CAD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Добавяне на точки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59846-B9D9-2D7D-E020-319530BEE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43" y="1708721"/>
            <a:ext cx="3162765" cy="4383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33C6-3988-6CC0-260B-5B312B48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17" y="3900611"/>
            <a:ext cx="3496163" cy="147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4B2058-4113-77B3-0804-425C0741CC87}"/>
              </a:ext>
            </a:extLst>
          </p:cNvPr>
          <p:cNvSpPr txBox="1"/>
          <p:nvPr/>
        </p:nvSpPr>
        <p:spPr>
          <a:xfrm>
            <a:off x="3395017" y="2765397"/>
            <a:ext cx="341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Пуска се </a:t>
            </a:r>
            <a:r>
              <a:rPr lang="en-US" dirty="0"/>
              <a:t>Pixel Perfect </a:t>
            </a:r>
          </a:p>
          <a:p>
            <a:r>
              <a:rPr lang="bg-BG" dirty="0"/>
              <a:t>За да не се размазва текста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B7F42-54F8-28AD-0F87-6E1F0DCB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20" y="2072647"/>
            <a:ext cx="4657910" cy="1457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1C39E8-EBD0-5EB0-550F-0FAC3CA6FB11}"/>
              </a:ext>
            </a:extLst>
          </p:cNvPr>
          <p:cNvSpPr txBox="1"/>
          <p:nvPr/>
        </p:nvSpPr>
        <p:spPr>
          <a:xfrm>
            <a:off x="7694844" y="1284069"/>
            <a:ext cx="381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Добавяме текст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canvas </a:t>
            </a:r>
            <a:r>
              <a:rPr lang="bg-BG" dirty="0"/>
              <a:t>и го кръщаваме </a:t>
            </a:r>
            <a:r>
              <a:rPr lang="en-US" dirty="0"/>
              <a:t>Score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AD125-49A0-15AD-3E0D-4E731279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675" y="3672422"/>
            <a:ext cx="3625481" cy="30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56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693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Helvetica Neue</vt:lpstr>
      <vt:lpstr>inherit</vt:lpstr>
      <vt:lpstr>Trebuchet MS</vt:lpstr>
      <vt:lpstr>Wingdings 3</vt:lpstr>
      <vt:lpstr>Facet</vt:lpstr>
      <vt:lpstr>Задача 2 </vt:lpstr>
      <vt:lpstr>Игра с Unity</vt:lpstr>
      <vt:lpstr>Създаване на платформа </vt:lpstr>
      <vt:lpstr>PowerPoint Presentation</vt:lpstr>
      <vt:lpstr>Създаване на играча</vt:lpstr>
      <vt:lpstr>Скрипт за движение на играча </vt:lpstr>
      <vt:lpstr>Добавяне на препятствие</vt:lpstr>
      <vt:lpstr>Camera Follow+Offset Script</vt:lpstr>
      <vt:lpstr>Добавяне на точки </vt:lpstr>
      <vt:lpstr>PowerPoint Presentation</vt:lpstr>
      <vt:lpstr>Добавяне на начини на провал</vt:lpstr>
      <vt:lpstr>End-game при блъскане на препятствие</vt:lpstr>
      <vt:lpstr>Скрипта за Endgame при падане от платформата</vt:lpstr>
      <vt:lpstr>Създаване на край на нивото </vt:lpstr>
      <vt:lpstr>Смяна към следващо ниво и анимация за свършено ниво</vt:lpstr>
      <vt:lpstr>PowerPoint Presentation</vt:lpstr>
      <vt:lpstr>PowerPoint Presentation</vt:lpstr>
      <vt:lpstr>PowerPoint Presentation</vt:lpstr>
      <vt:lpstr>Създаване и Добавяне на нива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2 </dc:title>
  <dc:creator>Andrei Parvanov</dc:creator>
  <cp:lastModifiedBy>Andrei Parvanov</cp:lastModifiedBy>
  <cp:revision>23</cp:revision>
  <dcterms:created xsi:type="dcterms:W3CDTF">2022-11-20T21:53:37Z</dcterms:created>
  <dcterms:modified xsi:type="dcterms:W3CDTF">2023-08-30T16:11:23Z</dcterms:modified>
</cp:coreProperties>
</file>