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Graphical User Interface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does packet analysis and it can decode data payloads if the encryption keys are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identified,and it can recognize data payloads from file transfers such as smtp, http,etc.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advanced network interfaces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 for complex filters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are used for data capture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for data filtering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decoding based packet capturing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command line interface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a simple analysis of such types of traffic, such as DNS queries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a system based conventional interfaces.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for simple filters.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