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Google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GoogleSans-bold.fntdata"/><Relationship Id="rId12" Type="http://schemas.openxmlformats.org/officeDocument/2006/relationships/font" Target="fonts/Google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GoogleSans-boldItalic.fntdata"/><Relationship Id="rId14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419f719b3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419f719b3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virustotal.com/gui/domain/adservice.google.com" TargetMode="External"/><Relationship Id="rId4" Type="http://schemas.openxmlformats.org/officeDocument/2006/relationships/hyperlink" Target="https://www.virustotal.com/gui/ip-address/108.177.119.11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419550"/>
            <a:ext cx="76848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79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Has this file been identified as malicious? Explain why or why not.</a:t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060100"/>
            <a:ext cx="7538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The file has been flagged as malicious by 57 security vendors and 2 sandboxes when scanned by VirusTotal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57 of 71 vendors had the file flagged as malicious and has a negative community score.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Most antivirus tools and vendors flag the file as a trojan.flagpro/jaik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52400" y="399200"/>
            <a:ext cx="5417400" cy="4685400"/>
            <a:chOff x="52400" y="399200"/>
            <a:chExt cx="5417400" cy="4685400"/>
          </a:xfrm>
        </p:grpSpPr>
        <p:sp>
          <p:nvSpPr>
            <p:cNvPr id="61" name="Google Shape;61;p14"/>
            <p:cNvSpPr/>
            <p:nvPr/>
          </p:nvSpPr>
          <p:spPr>
            <a:xfrm>
              <a:off x="52400" y="399200"/>
              <a:ext cx="5417400" cy="4685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" name="Google Shape;62;p14"/>
            <p:cNvCxnSpPr/>
            <p:nvPr/>
          </p:nvCxnSpPr>
          <p:spPr>
            <a:xfrm>
              <a:off x="2174888" y="1426450"/>
              <a:ext cx="1162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1714500" y="2214625"/>
              <a:ext cx="20940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269525" y="2976625"/>
              <a:ext cx="2970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903063" y="3665615"/>
              <a:ext cx="3729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484250" y="4351425"/>
              <a:ext cx="45417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14"/>
          <p:cNvSpPr txBox="1"/>
          <p:nvPr/>
        </p:nvSpPr>
        <p:spPr>
          <a:xfrm>
            <a:off x="2424313" y="863775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TTPs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411226" y="1578950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Tools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92100" y="2294125"/>
            <a:ext cx="1991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Network/host artifacts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78962" y="311867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Domain names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78962" y="37553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IP addresses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78962" y="44574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Hash values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3153750" y="1086374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4"/>
          <p:cNvSpPr/>
          <p:nvPr/>
        </p:nvSpPr>
        <p:spPr>
          <a:xfrm>
            <a:off x="4848450" y="82432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Mitre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TA0002/0004/0005/0006/0007/0009/0011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5" name="Google Shape;75;p14"/>
          <p:cNvCxnSpPr>
            <a:endCxn id="76" idx="1"/>
          </p:cNvCxnSpPr>
          <p:nvPr/>
        </p:nvCxnSpPr>
        <p:spPr>
          <a:xfrm>
            <a:off x="3578825" y="1738825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4"/>
          <p:cNvSpPr/>
          <p:nvPr/>
        </p:nvSpPr>
        <p:spPr>
          <a:xfrm>
            <a:off x="5273525" y="1413925"/>
            <a:ext cx="2020500" cy="651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Process injection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Obfuscated files or information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endCxn id="78" idx="1"/>
          </p:cNvCxnSpPr>
          <p:nvPr/>
        </p:nvCxnSpPr>
        <p:spPr>
          <a:xfrm>
            <a:off x="3986625" y="2571149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4"/>
          <p:cNvSpPr/>
          <p:nvPr/>
        </p:nvSpPr>
        <p:spPr>
          <a:xfrm>
            <a:off x="5681325" y="23090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\\?\C:\Windows\system32\wbem\WMIADAP.EXE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104.100.62.202:443 (TCP)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4"/>
          <p:cNvCxnSpPr>
            <a:endCxn id="80" idx="1"/>
          </p:cNvCxnSpPr>
          <p:nvPr/>
        </p:nvCxnSpPr>
        <p:spPr>
          <a:xfrm>
            <a:off x="4426175" y="3274536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14"/>
          <p:cNvSpPr/>
          <p:nvPr/>
        </p:nvSpPr>
        <p:spPr>
          <a:xfrm>
            <a:off x="6120875" y="3012486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adservice.google.com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" name="Google Shape;81;p14"/>
          <p:cNvCxnSpPr>
            <a:endCxn id="82" idx="1"/>
          </p:cNvCxnSpPr>
          <p:nvPr/>
        </p:nvCxnSpPr>
        <p:spPr>
          <a:xfrm>
            <a:off x="4835525" y="3977924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4"/>
          <p:cNvSpPr/>
          <p:nvPr/>
        </p:nvSpPr>
        <p:spPr>
          <a:xfrm>
            <a:off x="6530225" y="37158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108.177.119.113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Total ip addresses 162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>
            <a:off x="5211175" y="4680024"/>
            <a:ext cx="1605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4"/>
          <p:cNvSpPr/>
          <p:nvPr/>
        </p:nvSpPr>
        <p:spPr>
          <a:xfrm>
            <a:off x="6816475" y="44179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MD5-287d612e29b71c90aa54947313810a25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etc….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