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562E-E29E-41B4-8207-EF545946D3E0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28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562E-E29E-41B4-8207-EF545946D3E0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57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562E-E29E-41B4-8207-EF545946D3E0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22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562E-E29E-41B4-8207-EF545946D3E0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36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562E-E29E-41B4-8207-EF545946D3E0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2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562E-E29E-41B4-8207-EF545946D3E0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7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562E-E29E-41B4-8207-EF545946D3E0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51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562E-E29E-41B4-8207-EF545946D3E0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55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562E-E29E-41B4-8207-EF545946D3E0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02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562E-E29E-41B4-8207-EF545946D3E0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76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562E-E29E-41B4-8207-EF545946D3E0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02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562E-E29E-41B4-8207-EF545946D3E0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571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29719-8B97-4196-A9A8-388A5890A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JUnit</a:t>
            </a:r>
            <a:r>
              <a:rPr lang="de-DE" b="1" dirty="0"/>
              <a:t> und </a:t>
            </a:r>
            <a:r>
              <a:rPr lang="de-DE" b="1" dirty="0" err="1"/>
              <a:t>Mockito</a:t>
            </a: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3003F3-FCD1-4369-8E38-E513CECB8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Unit Tests in Java</a:t>
            </a:r>
          </a:p>
        </p:txBody>
      </p:sp>
    </p:spTree>
    <p:extLst>
      <p:ext uri="{BB962C8B-B14F-4D97-AF65-F5344CB8AC3E}">
        <p14:creationId xmlns:p14="http://schemas.microsoft.com/office/powerpoint/2010/main" val="137027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9A6F6-11C8-4128-A182-C204F218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der Sinn von Unit Tests?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B6D15-3A84-455D-8CD3-AC545699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sz="3600" dirty="0" err="1"/>
              <a:t>Vertesten</a:t>
            </a:r>
            <a:r>
              <a:rPr lang="de-DE" sz="3600" dirty="0"/>
              <a:t> des geschriebenen Code</a:t>
            </a:r>
          </a:p>
          <a:p>
            <a:r>
              <a:rPr lang="de-DE" sz="3600" dirty="0"/>
              <a:t>Funktionalität sicherstellen</a:t>
            </a:r>
          </a:p>
          <a:p>
            <a:r>
              <a:rPr lang="de-DE" sz="3600" dirty="0"/>
              <a:t>Schnelleres finden von Fehlern</a:t>
            </a:r>
          </a:p>
          <a:p>
            <a:r>
              <a:rPr lang="de-DE" sz="3600" dirty="0"/>
              <a:t>Eigener Code verbessert sich da man sich damit intensiver befasst</a:t>
            </a:r>
          </a:p>
        </p:txBody>
      </p:sp>
    </p:spTree>
    <p:extLst>
      <p:ext uri="{BB962C8B-B14F-4D97-AF65-F5344CB8AC3E}">
        <p14:creationId xmlns:p14="http://schemas.microsoft.com/office/powerpoint/2010/main" val="120966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FD337-13BB-4A34-97C6-ED230FC2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 </a:t>
            </a:r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1C495-B21B-4526-9931-AB922F3F2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sz="3200" dirty="0"/>
              <a:t>Framework zum schreiben von Unit Tests in Java</a:t>
            </a:r>
          </a:p>
          <a:p>
            <a:r>
              <a:rPr lang="de-DE" sz="3200" dirty="0"/>
              <a:t>Wird verwendet um Methoden zu testen</a:t>
            </a:r>
          </a:p>
          <a:p>
            <a:r>
              <a:rPr lang="de-DE" sz="3200" dirty="0"/>
              <a:t>Meist werden mehrere Tests pro Methode benötigt</a:t>
            </a:r>
          </a:p>
          <a:p>
            <a:r>
              <a:rPr lang="de-DE" sz="3200" dirty="0"/>
              <a:t>Hier vorgestellt: </a:t>
            </a:r>
            <a:r>
              <a:rPr lang="de-DE" sz="3200" dirty="0" err="1"/>
              <a:t>JUnit</a:t>
            </a:r>
            <a:r>
              <a:rPr lang="de-DE" sz="3200" dirty="0"/>
              <a:t> 5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55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4042D-062D-4F2D-A55A-2115BDC6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B2AD5D-E1BB-43A7-B29C-FF15A75D9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sz="3200" dirty="0"/>
              <a:t>Testmethoden werden durch </a:t>
            </a:r>
            <a:r>
              <a:rPr lang="de-DE" sz="3200" dirty="0" err="1"/>
              <a:t>Annotations</a:t>
            </a:r>
            <a:r>
              <a:rPr lang="de-DE" sz="3200" dirty="0"/>
              <a:t> gekennzeichnet</a:t>
            </a:r>
          </a:p>
          <a:p>
            <a:r>
              <a:rPr lang="de-DE" sz="3200" dirty="0"/>
              <a:t>Wichtigste </a:t>
            </a:r>
            <a:r>
              <a:rPr lang="de-DE" sz="3200" dirty="0" err="1"/>
              <a:t>Annotations</a:t>
            </a:r>
            <a:r>
              <a:rPr lang="de-DE" sz="3200" dirty="0"/>
              <a:t>:</a:t>
            </a:r>
          </a:p>
          <a:p>
            <a:pPr lvl="1"/>
            <a:r>
              <a:rPr lang="de-DE" sz="2800" dirty="0"/>
              <a:t>@Test</a:t>
            </a:r>
          </a:p>
          <a:p>
            <a:pPr lvl="1"/>
            <a:r>
              <a:rPr lang="de-DE" sz="2800" dirty="0"/>
              <a:t>@Before / @BeforeEach</a:t>
            </a:r>
          </a:p>
          <a:p>
            <a:pPr lvl="1"/>
            <a:r>
              <a:rPr lang="de-DE" sz="2800" dirty="0"/>
              <a:t>@After / @AfterEach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91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726B0-9B55-4E43-984C-B9FAAC54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wenn ein Test schiefgehen soll?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5BD436-B924-4D1A-8935-5A39CA3E1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sz="3200" dirty="0"/>
              <a:t>In manchen Tests soll eine </a:t>
            </a:r>
            <a:r>
              <a:rPr lang="de-DE" sz="3200" dirty="0" err="1"/>
              <a:t>Exception</a:t>
            </a:r>
            <a:r>
              <a:rPr lang="de-DE" sz="3200" dirty="0"/>
              <a:t> auftreten</a:t>
            </a:r>
          </a:p>
          <a:p>
            <a:r>
              <a:rPr lang="de-DE" sz="3200" dirty="0"/>
              <a:t>Typisch: Überprüfen ob eine </a:t>
            </a:r>
            <a:r>
              <a:rPr lang="de-DE" sz="3200" dirty="0" err="1"/>
              <a:t>NullPointerException</a:t>
            </a:r>
            <a:r>
              <a:rPr lang="de-DE" sz="3200" dirty="0"/>
              <a:t> auftritt</a:t>
            </a:r>
          </a:p>
          <a:p>
            <a:r>
              <a:rPr lang="de-DE" sz="3200" dirty="0"/>
              <a:t>Spezielle Annotation:</a:t>
            </a:r>
          </a:p>
          <a:p>
            <a:pPr marL="457200" lvl="1" indent="0">
              <a:buNone/>
            </a:pPr>
            <a:r>
              <a:rPr lang="de-DE" sz="2800" dirty="0"/>
              <a:t>@Test(expected = </a:t>
            </a:r>
            <a:r>
              <a:rPr lang="de-DE" sz="2800" dirty="0" err="1"/>
              <a:t>NullPointerException.class</a:t>
            </a:r>
            <a:r>
              <a:rPr lang="de-DE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348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F1970-DBF3-41DF-8FC9-B4071743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 </a:t>
            </a:r>
            <a:r>
              <a:rPr lang="de-DE" dirty="0" err="1"/>
              <a:t>Mockito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800B7-F9EA-48F7-A46F-986AD065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  <a:p>
            <a:r>
              <a:rPr lang="de-DE" sz="3200" dirty="0"/>
              <a:t>Java Bibliothek zur Erweiterung von Unit Tests</a:t>
            </a:r>
          </a:p>
          <a:p>
            <a:r>
              <a:rPr lang="de-DE" sz="3200" dirty="0"/>
              <a:t>Oft werden Objekte in Methoden benutzt die nicht selbst geschrieben wurden</a:t>
            </a:r>
          </a:p>
          <a:p>
            <a:r>
              <a:rPr lang="de-DE" sz="3200" dirty="0" err="1"/>
              <a:t>Mockito</a:t>
            </a:r>
            <a:r>
              <a:rPr lang="de-DE" sz="3200" dirty="0"/>
              <a:t> dient dazu diesen Methodenaufruf zu ersetzen und ein gewünschtes Ergebnis zurückzugeben oder direkt ganze Objekte zu simulieren</a:t>
            </a:r>
          </a:p>
        </p:txBody>
      </p:sp>
    </p:spTree>
    <p:extLst>
      <p:ext uri="{BB962C8B-B14F-4D97-AF65-F5344CB8AC3E}">
        <p14:creationId xmlns:p14="http://schemas.microsoft.com/office/powerpoint/2010/main" val="36139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5AB75-0540-4B42-8747-6937AC91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Beispiel: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AA56B-91EC-4DA4-9245-CD0E00FB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sz="3200" dirty="0"/>
              <a:t>Realistische Anmeldefunktion</a:t>
            </a:r>
          </a:p>
          <a:p>
            <a:pPr marL="457200" lvl="1" indent="0">
              <a:buNone/>
            </a:pPr>
            <a:r>
              <a:rPr lang="de-DE" sz="2800" dirty="0"/>
              <a:t>Schreiben eines einfachen Unit Tests für eine einfache Klasse</a:t>
            </a:r>
          </a:p>
          <a:p>
            <a:pPr marL="457200" lvl="1" indent="0">
              <a:buNone/>
            </a:pPr>
            <a:r>
              <a:rPr lang="de-DE" sz="2800" dirty="0"/>
              <a:t>Vorstellung von </a:t>
            </a:r>
            <a:r>
              <a:rPr lang="de-DE" sz="2800" dirty="0" err="1"/>
              <a:t>AssertJ</a:t>
            </a:r>
            <a:r>
              <a:rPr lang="de-DE" sz="2800" dirty="0"/>
              <a:t> als alternative zu den Standard </a:t>
            </a:r>
            <a:r>
              <a:rPr lang="de-DE" sz="2800" dirty="0" err="1"/>
              <a:t>Assertions</a:t>
            </a:r>
            <a:r>
              <a:rPr lang="de-DE" sz="2800" dirty="0"/>
              <a:t> in </a:t>
            </a:r>
            <a:r>
              <a:rPr lang="de-DE" sz="2800" dirty="0" err="1"/>
              <a:t>JUnit</a:t>
            </a: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  <a:p>
            <a:pPr marL="514350" indent="-514350">
              <a:buAutoNum type="arabicPeriod" startAt="2"/>
            </a:pPr>
            <a:r>
              <a:rPr lang="de-DE" sz="3200" dirty="0"/>
              <a:t>Einfacher CSV Reader</a:t>
            </a:r>
            <a:br>
              <a:rPr lang="de-DE" sz="3200" dirty="0"/>
            </a:br>
            <a:r>
              <a:rPr lang="de-DE" dirty="0"/>
              <a:t>Vorstellung von </a:t>
            </a:r>
            <a:r>
              <a:rPr lang="de-DE" dirty="0" err="1"/>
              <a:t>Mockito</a:t>
            </a:r>
            <a:r>
              <a:rPr lang="de-DE" dirty="0"/>
              <a:t> anhand eines Tests für einen einfachen CSV Reader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85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197</Words>
  <Application>Microsoft Office PowerPoint</Application>
  <PresentationFormat>Breitbild</PresentationFormat>
  <Paragraphs>38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JUnit und Mockito</vt:lpstr>
      <vt:lpstr>Was ist der Sinn von Unit Tests? </vt:lpstr>
      <vt:lpstr>Basics JUnit</vt:lpstr>
      <vt:lpstr>Annotations</vt:lpstr>
      <vt:lpstr>Was wenn ein Test schiefgehen soll?</vt:lpstr>
      <vt:lpstr>Basics Mockito</vt:lpstr>
      <vt:lpstr>Live Beispiel: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und Mockito</dc:title>
  <dc:creator>Andreas Rheinwalt</dc:creator>
  <cp:lastModifiedBy>Andreas Rheinwalt</cp:lastModifiedBy>
  <cp:revision>5</cp:revision>
  <dcterms:created xsi:type="dcterms:W3CDTF">2020-11-21T09:54:57Z</dcterms:created>
  <dcterms:modified xsi:type="dcterms:W3CDTF">2020-11-21T10:35:34Z</dcterms:modified>
</cp:coreProperties>
</file>