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dcecd8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dcecd8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dcecd8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dcecd8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9dcecd8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9dcecd8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ourworldindata.org/coronavirus-data" TargetMode="External"/><Relationship Id="rId6" Type="http://schemas.openxmlformats.org/officeDocument/2006/relationships/hyperlink" Target="https://covid19stats.ph/stats/by-country/recover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statistics and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488592" y="26949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Italy and Latvia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Izmantotie dati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Sim darbam es izmantoju datus no 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700" u="sng">
                <a:solidFill>
                  <a:schemeClr val="hlink"/>
                </a:solidFill>
                <a:hlinkClick r:id="rId5"/>
              </a:rPr>
              <a:t>https://ourworldindata.org/coronavirus-data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700" u="sng">
                <a:solidFill>
                  <a:schemeClr val="hlink"/>
                </a:solidFill>
                <a:hlinkClick r:id="rId6"/>
              </a:rPr>
              <a:t>https://covid19stats.ph/stats/by-country/recovered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Prognozes dati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299825"/>
            <a:ext cx="34329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Prognozu datus ieguvu pec 2020.gada videjiem raditajiem  konkretajos menesos. Nemu vera ari si gada kapumus un kritumus.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Latvijas videjais pieagums :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87-450(augusts-decembris) jauni gadijumi diena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2-4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(augusts-decembris)  jauni mirusie diena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Italijas videjais pieaugums: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4188-10000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(augusts-decembris) jauni gadijumi diena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40-65(augusts-decembris) jauni mirusie diena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855550" y="9785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Problemas ar ko saskaros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2797325" y="16528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Atrast datus par atveselosanos pa menesiem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X ass labels - menesi bija sapludinati kopa, izmantojot majot_formatter un major_locator atrisinaju so problemu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Skaitli bija atdaliti ar “ , “  - izmantojot replace nonemu nevajadzigos simbolus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TypeError: only size-1 arrays can be converted to Python scalars -</a:t>
            </a:r>
            <a:r>
              <a:rPr lang="en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izmantojot numpy arange izdevas so problemu noverst</a:t>
            </a:r>
            <a:endParaRPr sz="12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Grafiku attelojuma paradas 2022.gada Janvaris - nesanaca atrisinat</a:t>
            </a:r>
            <a:endParaRPr sz="12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3" name="Google Shape;103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701800" y="778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176625" y="860187"/>
            <a:ext cx="3432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Darba process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Power BI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1176625" y="15073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Ieguvu datus no minetajiem portaliem (csv formata)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Izpetiju pagajusa gada datus un izveidoju prognozi atlikusajiem menesiem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Importeju datus, savienoju prognozi un esosos datus kopa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Atlasiju vajadzigos datus ar Transform Data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Izveidoju datu atlasi(slicer)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Izveidoju grafikus,kuri attelo datus pa dienam,menesiem,ceturksniem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150" y="1326675"/>
            <a:ext cx="25241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855550" y="929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Darba process python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2797325" y="186272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Importeju nepieciesamo packages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Ar pandas importeju csv failus atlasot vajadzigos datus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Parsaucu kollonas un nonemu “ , “ starp datiem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Saliku kopa datus ar pandas merge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Izfiltreju datus pec - vietas,jauniem gadijumiem un mirusajiem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Izveidoju grafikus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Formateju datumus, lai ir parskatami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50" y="152400"/>
            <a:ext cx="774192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5" name="Google Shape;125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010825" y="5709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Secinajumi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2797325" y="16528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Jaunu gadijumu strauja paradisanas noverojama rudens/ziemas menesos un samazinasas pavasara/vasaras menesos.</a:t>
            </a:r>
            <a:endParaRPr sz="13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Straujakais kapums Italija bija marta menesi, jo nonema paris ierobezojumus pirms svetkiem,ka rezultata ir noverojams straujs kapums.</a:t>
            </a:r>
            <a:endParaRPr sz="13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Gadijumi samazinas ar aprili,ierobezojumu un vakcinu rezultata.</a:t>
            </a:r>
            <a:endParaRPr sz="13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