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725" y="5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FB7585D-0D2E-4EB4-B564-77EA67863D73}" type="slidenum">
              <a:t>‹#›</a:t>
            </a:fld>
            <a:endParaRPr lang="en-US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35966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solidFill>
            <a:srgbClr val="C7243A"/>
          </a:solidFill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9DF833E-C514-430B-8653-C970667FAC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7875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790F31-8C05-439E-827D-BF49BD50D2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F05EF9-045F-4E68-BCDC-A9D002E68F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647700"/>
            <a:ext cx="2266950" cy="4248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47700"/>
            <a:ext cx="6651625" cy="4248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722629-A8D4-4ED3-8D1F-02367FD24B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8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2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99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0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55763"/>
            <a:ext cx="4459287" cy="295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655763"/>
            <a:ext cx="4460875" cy="295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6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2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7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38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27DCEE-2271-4CDF-BEE2-4A49D413FF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3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9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565150"/>
            <a:ext cx="2266950" cy="4049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565150"/>
            <a:ext cx="6653212" cy="4049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D7EF9D-1401-44D1-A508-876F5B48E1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6350" y="3600450"/>
            <a:ext cx="2551113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9863" y="3600450"/>
            <a:ext cx="2551112" cy="129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2F8453-7B25-4656-924B-4DAF729825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CD0F4A-E407-4E4B-B771-95CF21A280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7E0BEE-2AA4-4552-B28D-E04D3D0502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0C1FB7-AB43-4675-BBC3-9FAF2BD8AB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720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B28FD0-0359-4EDC-ABA6-AD8574D7ED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71D905-A280-4405-9BC3-68101BAE4C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104800"/>
            <a:ext cx="10080000" cy="5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063"/>
              </a:spcAft>
              <a:buSzPct val="45000"/>
              <a:buFont typeface="StarSymbol"/>
              <a:buNone/>
              <a:defRPr lang="en-US" sz="24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063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848"/>
              </a:spcAft>
              <a:buSzPct val="75000"/>
              <a:buFont typeface="StarSymbol"/>
              <a:buChar char="–"/>
              <a:defRPr lang="en-US" sz="21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635"/>
              </a:spcAft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422"/>
              </a:spcAft>
              <a:buSzPct val="75000"/>
              <a:buFont typeface="StarSymbol"/>
              <a:buChar char="–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10"/>
              </a:spcAft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221000" y="5271839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632000" y="5271839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4BDC147-E3CE-4507-AB36-801440DE7BA1}" type="slidenum"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063"/>
        </a:spcAft>
        <a:tabLst/>
        <a:defRPr lang="en-US" sz="24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0"/>
            <a:ext cx="10080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120" y="5357160"/>
            <a:ext cx="10080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503999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503999" y="1655999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1007999" y="5400720"/>
            <a:ext cx="2240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/>
          <a:p>
            <a:pPr lvl="0" rt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/>
          <a:p>
            <a:pPr lvl="0" algn="ctr" rtl="0" hangingPunct="0">
              <a:buNone/>
              <a:tabLst/>
            </a:pPr>
            <a:endParaRPr lang="en-US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/>
          <a:p>
            <a:pPr lvl="0" algn="r" rtl="0" hangingPunct="0">
              <a:buNone/>
              <a:tabLst/>
            </a:pPr>
            <a:fld id="{4F071C6E-8CFB-41AD-B9B3-981468DDF8C5}" type="slidenum">
              <a:t>‹#›</a:t>
            </a:fld>
            <a:endParaRPr lang="en-US" sz="1400">
              <a:solidFill>
                <a:srgbClr val="FFFFFF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tabLst/>
        <a:defRPr lang="en-US" sz="4400" b="0" i="0" u="none" strike="noStrike" kern="1200" cap="none">
          <a:ln>
            <a:noFill/>
          </a:ln>
          <a:solidFill>
            <a:srgbClr val="C7243A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20" y="648000"/>
            <a:ext cx="9071640" cy="2736000"/>
          </a:xfrm>
        </p:spPr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NEURONSKE MREŽE</a:t>
            </a:r>
            <a:br>
              <a:rPr lang="en-US"/>
            </a:br>
            <a:r>
              <a:rPr lang="en-US"/>
              <a:t>prepoznavanje da li osoba nosi masku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3200"/>
              <a:t>Anđela Manojlović 628/2018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Neuronske mreže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63440" y="1645920"/>
            <a:ext cx="4696920" cy="3528000"/>
          </a:xfrm>
        </p:spPr>
      </p:pic>
      <p:sp>
        <p:nvSpPr>
          <p:cNvPr id="4" name="TextBox 3"/>
          <p:cNvSpPr txBox="1"/>
          <p:nvPr/>
        </p:nvSpPr>
        <p:spPr>
          <a:xfrm>
            <a:off x="548640" y="2011680"/>
            <a:ext cx="4196520" cy="2842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Neuronska mreža je jedan oblik implementacije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Sistema veštačke inteligencije, koji predstavlja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Sistem koji se sastoji od određenog broja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Međusobno povezanih procesora ili čvorova,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Ili procesnih elemenata koje nazivamo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Veštačkim neuronima.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endParaRPr lang="en-US" sz="15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Arhitektura neuronske mreže predstavlja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Specifično povezivanje neurona u jednu celinu.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Struktura neuronske mreže se razlikuje po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Broju slojeva, kojih ima najmanje 3- ulazni,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Srednji I izlazni.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4200">
            <a:off x="1719259" y="871032"/>
            <a:ext cx="6798960" cy="369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548640"/>
            <a:ext cx="9439805" cy="394001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Postupak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endParaRPr lang="en-US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br>
              <a:rPr lang="en-US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</a:br>
            <a:br>
              <a:rPr lang="en-US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</a:b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-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potrebno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je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prikupiti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dovoljno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veliki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skup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slika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, I to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ljudi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koji nose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masku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, I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ljudi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koji ne nose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masku</a:t>
            </a:r>
            <a:b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</a:b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	(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baza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koja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će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se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verovatno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koristiti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: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1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https://humansintheloop.org/resources/datasets/mask-dataset-download/</a:t>
            </a:r>
            <a:br>
              <a:rPr lang="en-US" sz="11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</a:br>
            <a:r>
              <a:rPr lang="en-US" sz="11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	     ?</a:t>
            </a:r>
            <a:r>
              <a:rPr lang="en-US" sz="11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submissionGuid</a:t>
            </a:r>
            <a:r>
              <a:rPr lang="en-US" sz="11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=0576b7ae-d010-4c99-a224-e0caeea28187</a:t>
            </a:r>
            <a:r>
              <a:rPr lang="en-US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-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slike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je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potrebno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obraditi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tako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da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budu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istih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dimenzija,orijentacije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,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potom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da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budu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crno-bele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I da u 	</a:t>
            </a:r>
            <a:b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</a:b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fokusu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bude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lice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endParaRPr lang="en-US" sz="15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-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nakon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što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se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slike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obrade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,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pomoću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njih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treniramo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neuronsku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mrežu</a:t>
            </a:r>
            <a:endParaRPr lang="en-US" sz="15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endParaRPr lang="en-US" sz="15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endParaRPr lang="en-US" sz="15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Ishod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bi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trebao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da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bude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program koji je u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mogućnosti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da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prepozna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da li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lica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koje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snima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kamera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(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laptopa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npr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.) </a:t>
            </a:r>
            <a:b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</a:b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nose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masku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en-US" sz="15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ili</a:t>
            </a:r>
            <a:r>
              <a:rPr lang="en-US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548640"/>
            <a:ext cx="8686800" cy="2507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Neke od biblioteka koje će se koristiti:</a:t>
            </a:r>
            <a:br>
              <a:rPr lang="en-US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</a:br>
            <a:br>
              <a:rPr lang="en-US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</a:b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1. Keras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endParaRPr lang="en-US" sz="15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2.TensorFlow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3. openCV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endParaRPr lang="en-US" sz="15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4. Numpy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endParaRPr lang="en-US" sz="15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rPr>
              <a:t>5. sklearn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40880" y="3291839"/>
            <a:ext cx="2466720" cy="184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86000" y="1069200"/>
            <a:ext cx="4089240" cy="277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HVALA NA PAŽNJI!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y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y_Re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232</Words>
  <Application>Microsoft Office PowerPoint</Application>
  <PresentationFormat>Custom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Liberation Sans</vt:lpstr>
      <vt:lpstr>StarSymbol</vt:lpstr>
      <vt:lpstr>Classy_Red</vt:lpstr>
      <vt:lpstr>Classy_Red1</vt:lpstr>
      <vt:lpstr>NEURONSKE MREŽE prepoznavanje da li osoba nosi masku</vt:lpstr>
      <vt:lpstr>Neuronske mreže</vt:lpstr>
      <vt:lpstr>PowerPoint Presentation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creator>Mladen</dc:creator>
  <cp:lastModifiedBy>Andjela</cp:lastModifiedBy>
  <cp:revision>5</cp:revision>
  <dcterms:created xsi:type="dcterms:W3CDTF">2022-01-17T17:52:22Z</dcterms:created>
  <dcterms:modified xsi:type="dcterms:W3CDTF">2022-04-19T17:49:32Z</dcterms:modified>
</cp:coreProperties>
</file>