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212-2BCC-C31B-B397-4723384AB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17085"/>
          </a:xfrm>
        </p:spPr>
        <p:txBody>
          <a:bodyPr>
            <a:normAutofit fontScale="90000"/>
          </a:bodyPr>
          <a:lstStyle/>
          <a:p>
            <a:br>
              <a:rPr lang="sr-Latn-BA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r-Latn-BA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Detekcija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zajednica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socijalnim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mrezama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korišćenjem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genetskog</a:t>
            </a:r>
            <a:r>
              <a:rPr lang="en-US" sz="2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4081-1C65-6CFC-E3C2-0EE22ED8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</a:t>
            </a:r>
            <a:r>
              <a:rPr lang="sr-Latn-BA" sz="2800" dirty="0"/>
              <a:t>đela Đurović</a:t>
            </a:r>
          </a:p>
          <a:p>
            <a:r>
              <a:rPr lang="sr-Latn-BA" sz="2800" dirty="0"/>
              <a:t>26/2019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D613-D383-BFF7-B739-A79D347BA9CD}"/>
              </a:ext>
            </a:extLst>
          </p:cNvPr>
          <p:cNvSpPr txBox="1"/>
          <p:nvPr/>
        </p:nvSpPr>
        <p:spPr>
          <a:xfrm>
            <a:off x="2860829" y="849211"/>
            <a:ext cx="652286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B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Projekat iz predmeta Računarska inteligencija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1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283A-7428-775D-0B21-E67A7E5F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913" y="442602"/>
            <a:ext cx="8991600" cy="1084357"/>
          </a:xfrm>
        </p:spPr>
        <p:txBody>
          <a:bodyPr/>
          <a:lstStyle/>
          <a:p>
            <a:r>
              <a:rPr lang="sr-Latn-BA" dirty="0"/>
              <a:t>Opis problema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7E4D6-F63B-6DCD-C7FB-DB481A92E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912" y="2070982"/>
            <a:ext cx="8742285" cy="1950601"/>
          </a:xfrm>
        </p:spPr>
        <p:txBody>
          <a:bodyPr>
            <a:normAutofit/>
          </a:bodyPr>
          <a:lstStyle/>
          <a:p>
            <a:pPr algn="l"/>
            <a:endParaRPr lang="sr-Latn-BA" dirty="0"/>
          </a:p>
          <a:p>
            <a:pPr algn="l"/>
            <a:r>
              <a:rPr lang="sr-Latn-RS" sz="2400" dirty="0"/>
              <a:t>-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skup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</a:t>
            </a:r>
            <a:r>
              <a:rPr lang="sr-Latn-R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čaka </a:t>
            </a:r>
            <a:r>
              <a:rPr lang="sr-Latn-R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r-Latn-R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veze između tačaka </a:t>
            </a:r>
            <a:r>
              <a:rPr lang="sr-Latn-R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</a:t>
            </a:r>
            <a:r>
              <a:rPr lang="sr-Latn-R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potrebno je da identifikujemo gusto povezane grupe čvorova sa retkim vezama između grupa.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998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A54E-3365-E208-E502-82FCABA8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239894"/>
          </a:xfrm>
        </p:spPr>
        <p:txBody>
          <a:bodyPr/>
          <a:lstStyle/>
          <a:p>
            <a:r>
              <a:rPr lang="sr-Latn-BA" dirty="0"/>
              <a:t>Implementacija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675D6A6-07BB-E363-48B1-A435F4B2C69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00200" y="1846555"/>
                <a:ext cx="8991600" cy="4568843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endParaRPr lang="sr-Latn-BA" dirty="0"/>
              </a:p>
              <a:p>
                <a:pPr algn="l"/>
                <a:r>
                  <a:rPr lang="sr-Latn-RS" dirty="0"/>
                  <a:t>- </a:t>
                </a:r>
                <a:r>
                  <a:rPr lang="sr-Latn-R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Ulazne podatke učitavamo tako sto imamo zadate čvorove i grane izmedju čvorova (neusmeren graf)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sr-Latn-RS" dirty="0"/>
                  <a:t>- </a:t>
                </a:r>
                <a:r>
                  <a:rPr lang="sr-Latn-R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Populacija od sastoji od jediniki, a jedinku pravimo tako što uzimamo na slučajan način za svaki čvor neki njegov sused.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r-Latn-RS" dirty="0"/>
                  <a:t>- </a:t>
                </a:r>
                <a:r>
                  <a:rPr lang="sr-Latn-R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Fitness</a:t>
                </a:r>
                <a:r>
                  <a:rPr lang="sr-Latn-R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funkcija je zadata kao: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𝐶𝑆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Gde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𝑟𝑜𝑤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𝑚𝑎𝑡𝑟𝑖𝑥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čemu je  </a:t>
                </a:r>
                <a14:m>
                  <m:oMath xmlns:m="http://schemas.openxmlformats.org/officeDocument/2006/math">
                    <m:r>
                      <a:rPr lang="sr-Latn-B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𝑟𝑜𝑤</m:t>
                    </m:r>
                    <m:r>
                      <a:rPr lang="sr-Latn-B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sr-Latn-B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𝑚𝑎𝑡𝑟𝑖𝑥</m:t>
                    </m:r>
                    <m:r>
                      <a:rPr lang="sr-Latn-B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r-Latn-BA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definisano kao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𝑟𝑜𝑤</m:t>
                      </m:r>
                      <m:r>
                        <a:rPr lang="sr-Latn-B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sr-Latn-B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𝑚𝑎𝑡𝑟𝑖𝑥</m:t>
                      </m:r>
                      <m:r>
                        <a:rPr lang="sr-Latn-B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sr-Latn-B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sr-Latn-B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sr-Latn-B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sr-Latn-B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B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r-Latn-B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sr-Latn-B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sr-Latn-R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675D6A6-07BB-E363-48B1-A435F4B2C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00200" y="1846555"/>
                <a:ext cx="8991600" cy="4568843"/>
              </a:xfr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C04CA-9054-8A96-D1DC-EDCCDF98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239894"/>
          </a:xfrm>
        </p:spPr>
        <p:txBody>
          <a:bodyPr/>
          <a:lstStyle/>
          <a:p>
            <a:r>
              <a:rPr lang="sr-Latn-BA" dirty="0"/>
              <a:t>Implementacija</a:t>
            </a:r>
            <a:endParaRPr lang="sr-Latn-R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4D64FC-AC59-D88B-C569-BEC4C7C4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846555"/>
            <a:ext cx="8991600" cy="4568843"/>
          </a:xfrm>
        </p:spPr>
        <p:txBody>
          <a:bodyPr>
            <a:normAutofit/>
          </a:bodyPr>
          <a:lstStyle/>
          <a:p>
            <a:pPr algn="l"/>
            <a:endParaRPr lang="sr-Latn-BA" dirty="0"/>
          </a:p>
          <a:p>
            <a:pPr algn="l"/>
            <a:r>
              <a:rPr lang="sr-Latn-RS" dirty="0"/>
              <a:t>- SELEKCIJA –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implementirana je koriscenjem rulet selekcije, gde svakom roditelju dodeljujemo te</a:t>
            </a:r>
            <a:r>
              <a:rPr lang="sr-Latn-B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 kojima ih biramo.</a:t>
            </a:r>
          </a:p>
          <a:p>
            <a:pPr algn="l"/>
            <a:endParaRPr lang="sr-Latn-R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sr-Latn-R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r-Latn-RS" dirty="0">
                <a:latin typeface="Calibri" panose="020F0502020204030204" pitchFamily="34" charset="0"/>
                <a:cs typeface="Times New Roman" panose="02020603050405020304" pitchFamily="18" charset="0"/>
              </a:rPr>
              <a:t>UKRŠTANJE</a:t>
            </a:r>
            <a:r>
              <a:rPr lang="sr-Latn-R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slučajan način uzimamo jednu vrednost iz jednog ili drugog roditelja. Na ovaj način smo postigli da većih promena jedinki.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sr-Latn-RS" dirty="0"/>
          </a:p>
          <a:p>
            <a:pPr algn="l"/>
            <a:r>
              <a:rPr lang="sr-Latn-RS" dirty="0"/>
              <a:t>- MUTACIJA –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odnosi se na promenu vrednosti  suseda jednog čvora, tako što ćemo zameniti sa nekim drugim susedom tog čvora.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0712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A38-B04E-4E89-4292-75BB2CF9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402" y="442602"/>
            <a:ext cx="8991600" cy="139507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Parametri genetskog algoritma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E35A7-15CF-6650-34DC-56359537E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401" y="2237173"/>
            <a:ext cx="8991599" cy="4178225"/>
          </a:xfrm>
        </p:spPr>
        <p:txBody>
          <a:bodyPr/>
          <a:lstStyle/>
          <a:p>
            <a:pPr algn="l"/>
            <a:endParaRPr lang="sr-Latn-BA" dirty="0"/>
          </a:p>
          <a:p>
            <a:pPr algn="just"/>
            <a:r>
              <a:rPr lang="sr-Latn-RS" dirty="0"/>
              <a:t>- </a:t>
            </a:r>
            <a:r>
              <a:rPr lang="sr-Latn-R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Vrednosti za parametre genetskog algoritma su uglavnom empirijski određene. Za veličinu populacije odabrano je 200 jedinki, za broj generacije je uzeto 30, dok elitizmom čuvamo najboljih 10% jedinki.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3721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96CC-C1BB-16B2-04F8-9EDDEB857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2635"/>
            <a:ext cx="8991600" cy="1057792"/>
          </a:xfrm>
        </p:spPr>
        <p:txBody>
          <a:bodyPr/>
          <a:lstStyle/>
          <a:p>
            <a:r>
              <a:rPr lang="sr-Latn-BA" dirty="0"/>
              <a:t>Rezultati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8B3B2-B922-9343-1A3C-4D8EE39D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189106"/>
            <a:ext cx="8991599" cy="4060774"/>
          </a:xfrm>
        </p:spPr>
        <p:txBody>
          <a:bodyPr/>
          <a:lstStyle/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narednom delu prikazani su rezultati koje smo dobili na osnovu sledećeg </a:t>
            </a:r>
            <a:r>
              <a:rPr lang="sr-Latn-R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inputa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sr-Latn-RS" dirty="0"/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 = [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sr-Latn-BA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sr-Latn-BA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r-Cyrl-R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799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83B-0B2A-4202-0F4F-2AFF2A4C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69167"/>
            <a:ext cx="8991600" cy="1042256"/>
          </a:xfrm>
        </p:spPr>
        <p:txBody>
          <a:bodyPr/>
          <a:lstStyle/>
          <a:p>
            <a:r>
              <a:rPr lang="en-US" dirty="0" err="1"/>
              <a:t>Rezultati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CF356-15E1-10C8-42BC-FAE9F9304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882139"/>
            <a:ext cx="8666922" cy="45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B2D7-F207-1833-422C-19605E67B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BA" dirty="0"/>
              <a:t>žnji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0B409-086A-5AE3-411B-861B98983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An</a:t>
            </a:r>
            <a:r>
              <a:rPr lang="sr-Latn-BA" sz="2000" dirty="0"/>
              <a:t>đela Đurović</a:t>
            </a:r>
          </a:p>
          <a:p>
            <a:r>
              <a:rPr lang="sr-Latn-BA" sz="2000" dirty="0"/>
              <a:t>26/2019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005068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</TotalTime>
  <Words>313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Gill Sans MT</vt:lpstr>
      <vt:lpstr>Parcel</vt:lpstr>
      <vt:lpstr>  Detekcija zajednica na socijalnim mrezama korišćenjem genetskog algoritma </vt:lpstr>
      <vt:lpstr>Opis problema</vt:lpstr>
      <vt:lpstr>Implementacija</vt:lpstr>
      <vt:lpstr>Implementacija</vt:lpstr>
      <vt:lpstr>Parametri genetskog algoritma</vt:lpstr>
      <vt:lpstr>Rezultati</vt:lpstr>
      <vt:lpstr>Rezultati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Detekcija zajednica na socijalnim mrezama korišćenjem genetskog algoritma </dc:title>
  <dc:creator>Алекса Крунић</dc:creator>
  <cp:lastModifiedBy>Алекса Крунић</cp:lastModifiedBy>
  <cp:revision>2</cp:revision>
  <dcterms:created xsi:type="dcterms:W3CDTF">2023-09-27T14:56:18Z</dcterms:created>
  <dcterms:modified xsi:type="dcterms:W3CDTF">2023-09-27T15:16:20Z</dcterms:modified>
</cp:coreProperties>
</file>