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18"/>
  </p:notesMasterIdLst>
  <p:handoutMasterIdLst>
    <p:handoutMasterId r:id="rId19"/>
  </p:handoutMasterIdLst>
  <p:sldIdLst>
    <p:sldId id="394" r:id="rId4"/>
    <p:sldId id="523" r:id="rId5"/>
    <p:sldId id="707" r:id="rId6"/>
    <p:sldId id="708" r:id="rId7"/>
    <p:sldId id="727" r:id="rId8"/>
    <p:sldId id="726" r:id="rId9"/>
    <p:sldId id="728" r:id="rId10"/>
    <p:sldId id="729" r:id="rId11"/>
    <p:sldId id="731" r:id="rId12"/>
    <p:sldId id="732" r:id="rId13"/>
    <p:sldId id="733" r:id="rId14"/>
    <p:sldId id="591" r:id="rId15"/>
    <p:sldId id="725" r:id="rId16"/>
    <p:sldId id="3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91"/>
    <a:srgbClr val="D2A010"/>
    <a:srgbClr val="FFFFFF"/>
    <a:srgbClr val="C6C0AA"/>
    <a:srgbClr val="F9F0AB"/>
    <a:srgbClr val="F9E6AB"/>
    <a:srgbClr val="F9FAAB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 autoAdjust="0"/>
  </p:normalViewPr>
  <p:slideViewPr>
    <p:cSldViewPr>
      <p:cViewPr varScale="1">
        <p:scale>
          <a:sx n="68" d="100"/>
          <a:sy n="68" d="100"/>
        </p:scale>
        <p:origin x="432" y="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708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File Types, Using Streams, Manipulating Files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026" name="Picture 2" descr="https://encrypted-tbn0.gstatic.com/images?q=tbn:ANd9GcSaZB2T6_9l1YpBBLNYZNXa952tpje4TCY3f-BjwnGAq5aFS88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219242"/>
            <a:ext cx="3799095" cy="2845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system-icons/folder-free-icons-by-iconshock/png/512/folder_imag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876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ObjectOutputStream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writeObject() </a:t>
            </a:r>
            <a:r>
              <a:rPr lang="en-US" noProof="1"/>
              <a:t>– writes an object to the file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writeUTF() </a:t>
            </a:r>
            <a:r>
              <a:rPr lang="en-US" noProof="1"/>
              <a:t>– writes a String to the file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flush() </a:t>
            </a:r>
            <a:r>
              <a:rPr lang="en-US" noProof="1"/>
              <a:t>– </a:t>
            </a:r>
            <a:r>
              <a:rPr lang="en-GB" noProof="1"/>
              <a:t>flushes the Stream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Streams – Serializing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readObject() </a:t>
            </a:r>
            <a:r>
              <a:rPr lang="en-US" noProof="1"/>
              <a:t>– reads an object from the file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readUTF() </a:t>
            </a:r>
            <a:r>
              <a:rPr lang="en-US" noProof="1"/>
              <a:t>– reads a String from the file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readFully() </a:t>
            </a:r>
            <a:r>
              <a:rPr lang="en-US" noProof="1"/>
              <a:t>– </a:t>
            </a:r>
            <a:r>
              <a:rPr lang="en-GB" noProof="1"/>
              <a:t>reads a Stream and saves its bytes in a 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GB" noProof="1"/>
              <a:t>			byte array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Streams – </a:t>
            </a:r>
            <a:r>
              <a:rPr lang="en-US" dirty="0" err="1"/>
              <a:t>Deserializing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79489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How do we read from a file?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Main two types of streams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Closing the streams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How do we serialize an object?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Files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Class in Java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Streams?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and Directory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noProof="1"/>
              <a:t> is a class that provides methods for quick and easy manipulation of files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US" noProof="1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 </a:t>
            </a:r>
            <a:r>
              <a:rPr lang="en-US" noProof="1"/>
              <a:t>– returns the size of the file in bytes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listFiles() </a:t>
            </a:r>
            <a:r>
              <a:rPr lang="en-US" noProof="1"/>
              <a:t>– returns an array with all files in a specified 				directory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isDirectory() </a:t>
            </a:r>
            <a:r>
              <a:rPr lang="en-US" noProof="1"/>
              <a:t>– checks if selected file is a directory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delete()</a:t>
            </a:r>
            <a:r>
              <a:rPr lang="en-US" b="1" noProof="1"/>
              <a:t> </a:t>
            </a:r>
            <a:r>
              <a:rPr lang="en-US" noProof="1"/>
              <a:t>– deletes an existing file or directory. Directory must           		    be empty in order to be deleted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exists()</a:t>
            </a:r>
            <a:r>
              <a:rPr lang="en-US" noProof="1"/>
              <a:t> – checks if such a file exists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41812" y="1371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Are Streams?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Streams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40940858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the natural way to transfer data in the computer 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through the stream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  <a:endParaRPr lang="bg-BG" dirty="0"/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3565526" y="4424066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4780967" y="3962401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3997326" y="5865516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5128062" y="5473701"/>
            <a:ext cx="20628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3612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7212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972424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45603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read() </a:t>
            </a:r>
            <a:r>
              <a:rPr lang="en-US" noProof="1"/>
              <a:t>– reads as many characters as possible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 </a:t>
            </a:r>
            <a:r>
              <a:rPr lang="en-US" noProof="1"/>
              <a:t>– reads a line of text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lines() </a:t>
            </a:r>
            <a:r>
              <a:rPr lang="en-US" noProof="1"/>
              <a:t>- </a:t>
            </a:r>
            <a:r>
              <a:rPr lang="en-GB" noProof="1"/>
              <a:t>returns a Stream, the elements of which are lines 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GB" noProof="1"/>
              <a:t> 		  read from the BufferedReader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0321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BufferedWriter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write() </a:t>
            </a:r>
            <a:r>
              <a:rPr lang="en-US" noProof="1"/>
              <a:t>– writes a portion of String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newLine() </a:t>
            </a:r>
            <a:r>
              <a:rPr lang="en-US" noProof="1"/>
              <a:t>– writes a line separator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noProof="1"/>
              <a:t>		    (current OS’s line separator)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flush() </a:t>
            </a:r>
            <a:r>
              <a:rPr lang="en-US" noProof="1"/>
              <a:t>– </a:t>
            </a:r>
            <a:r>
              <a:rPr lang="en-GB" noProof="1"/>
              <a:t>flushes the Stream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1201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371600"/>
            <a:ext cx="3343275" cy="31761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487</Words>
  <Application>Microsoft Office PowerPoint</Application>
  <PresentationFormat>Custom</PresentationFormat>
  <Paragraphs>105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Files and Streams</vt:lpstr>
      <vt:lpstr>Table of Contents</vt:lpstr>
      <vt:lpstr>File Class in Java</vt:lpstr>
      <vt:lpstr>File Class in Java</vt:lpstr>
      <vt:lpstr>What Are Streams?</vt:lpstr>
      <vt:lpstr>What are Streams?</vt:lpstr>
      <vt:lpstr>Input Streams</vt:lpstr>
      <vt:lpstr>Output Streams</vt:lpstr>
      <vt:lpstr>Serialization</vt:lpstr>
      <vt:lpstr>Output Streams – Serializing</vt:lpstr>
      <vt:lpstr>Input Streams – Deserializing</vt:lpstr>
      <vt:lpstr>Summary</vt:lpstr>
      <vt:lpstr>Streams and Files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2016-05-25T13:48:06Z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