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40" autoAdjust="0"/>
    <p:restoredTop sz="94660"/>
  </p:normalViewPr>
  <p:slideViewPr>
    <p:cSldViewPr>
      <p:cViewPr varScale="1">
        <p:scale>
          <a:sx n="115" d="100"/>
          <a:sy n="115" d="100"/>
        </p:scale>
        <p:origin x="-3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3.wmf"/><Relationship Id="rId5" Type="http://schemas.openxmlformats.org/officeDocument/2006/relationships/image" Target="../media/image22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10.png"/><Relationship Id="rId7" Type="http://schemas.openxmlformats.org/officeDocument/2006/relationships/image" Target="../media/image14.wmf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10.png"/><Relationship Id="rId7" Type="http://schemas.openxmlformats.org/officeDocument/2006/relationships/image" Target="../media/image19.wmf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3" Type="http://schemas.openxmlformats.org/officeDocument/2006/relationships/image" Target="../media/image10.png"/><Relationship Id="rId7" Type="http://schemas.openxmlformats.org/officeDocument/2006/relationships/image" Target="../media/image19.wmf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1.wmf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280399"/>
              </p:ext>
            </p:extLst>
          </p:nvPr>
        </p:nvGraphicFramePr>
        <p:xfrm>
          <a:off x="4953000" y="70485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4063680" imgH="1358640" progId="Equation.DSMT4">
                  <p:embed/>
                </p:oleObj>
              </mc:Choice>
              <mc:Fallback>
                <p:oleObj name="Equation" r:id="rId3" imgW="40636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04850"/>
                        <a:ext cx="4038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3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68915"/>
              </p:ext>
            </p:extLst>
          </p:nvPr>
        </p:nvGraphicFramePr>
        <p:xfrm>
          <a:off x="4857750" y="704850"/>
          <a:ext cx="4229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4254480" imgH="1358640" progId="Equation.DSMT4">
                  <p:embed/>
                </p:oleObj>
              </mc:Choice>
              <mc:Fallback>
                <p:oleObj name="Equation" r:id="rId3" imgW="42544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704850"/>
                        <a:ext cx="42291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9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298" y="18769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NewDiffusion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270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NewContagion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51212"/>
              </p:ext>
            </p:extLst>
          </p:nvPr>
        </p:nvGraphicFramePr>
        <p:xfrm>
          <a:off x="16371" y="418239"/>
          <a:ext cx="4322617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3340080" imgH="1498320" progId="Equation.DSMT4">
                  <p:embed/>
                </p:oleObj>
              </mc:Choice>
              <mc:Fallback>
                <p:oleObj name="Equation" r:id="rId3" imgW="33400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1" y="418239"/>
                        <a:ext cx="4322617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83140"/>
              </p:ext>
            </p:extLst>
          </p:nvPr>
        </p:nvGraphicFramePr>
        <p:xfrm>
          <a:off x="4648201" y="418239"/>
          <a:ext cx="4273003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3301920" imgH="1498320" progId="Equation.DSMT4">
                  <p:embed/>
                </p:oleObj>
              </mc:Choice>
              <mc:Fallback>
                <p:oleObj name="Equation" r:id="rId5" imgW="330192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8239"/>
                        <a:ext cx="4273003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56352"/>
              </p:ext>
            </p:extLst>
          </p:nvPr>
        </p:nvGraphicFramePr>
        <p:xfrm>
          <a:off x="2706396" y="2967668"/>
          <a:ext cx="636111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4914720" imgH="1701720" progId="Equation.DSMT4">
                  <p:embed/>
                </p:oleObj>
              </mc:Choice>
              <mc:Fallback>
                <p:oleObj name="Equation" r:id="rId7" imgW="4914720" imgH="1701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96" y="2967668"/>
                        <a:ext cx="6361113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540411" y="2354835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NewHybrid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" y="2539501"/>
            <a:ext cx="2203937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9683" y="2298940"/>
            <a:ext cx="3378034" cy="1920240"/>
            <a:chOff x="-2743201" y="1562100"/>
            <a:chExt cx="2623113" cy="1447800"/>
          </a:xfrm>
        </p:grpSpPr>
        <p:sp>
          <p:nvSpPr>
            <p:cNvPr id="6" name="Rectangle 5"/>
            <p:cNvSpPr/>
            <p:nvPr/>
          </p:nvSpPr>
          <p:spPr>
            <a:xfrm>
              <a:off x="-2743201" y="1562100"/>
              <a:ext cx="2623113" cy="1447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2743201" y="1666874"/>
              <a:ext cx="2623113" cy="1238252"/>
              <a:chOff x="820243" y="634999"/>
              <a:chExt cx="2991568" cy="123825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4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8" idx="2"/>
                <a:endCxn id="12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8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2"/>
                <a:endCxn id="13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2"/>
                <a:endCxn id="14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1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2"/>
                <a:endCxn id="13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47"/>
              <p:cNvSpPr txBox="1"/>
              <p:nvPr/>
            </p:nvSpPr>
            <p:spPr>
              <a:xfrm>
                <a:off x="820243" y="1184692"/>
                <a:ext cx="35848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gg</a:t>
                </a:r>
                <a:endParaRPr lang="en-US" dirty="0"/>
              </a:p>
            </p:txBody>
          </p:sp>
          <p:sp>
            <p:nvSpPr>
              <p:cNvPr id="24" name="TextBox 48"/>
              <p:cNvSpPr txBox="1"/>
              <p:nvPr/>
            </p:nvSpPr>
            <p:spPr>
              <a:xfrm>
                <a:off x="1839793" y="1254123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gi</a:t>
                </a:r>
                <a:endParaRPr lang="en-US" dirty="0"/>
              </a:p>
            </p:txBody>
          </p:sp>
          <p:sp>
            <p:nvSpPr>
              <p:cNvPr id="25" name="TextBox 49"/>
              <p:cNvSpPr txBox="1"/>
              <p:nvPr/>
            </p:nvSpPr>
            <p:spPr>
              <a:xfrm>
                <a:off x="2760493" y="1434622"/>
                <a:ext cx="354221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ga</a:t>
                </a:r>
                <a:endParaRPr lang="en-US" dirty="0"/>
              </a:p>
            </p:txBody>
          </p:sp>
          <p:sp>
            <p:nvSpPr>
              <p:cNvPr id="26" name="TextBox 50"/>
              <p:cNvSpPr txBox="1"/>
              <p:nvPr/>
            </p:nvSpPr>
            <p:spPr>
              <a:xfrm>
                <a:off x="1294340" y="1294604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ig</a:t>
                </a:r>
                <a:endParaRPr lang="en-US" dirty="0"/>
              </a:p>
            </p:txBody>
          </p:sp>
          <p:sp>
            <p:nvSpPr>
              <p:cNvPr id="27" name="TextBox 51"/>
              <p:cNvSpPr txBox="1"/>
              <p:nvPr/>
            </p:nvSpPr>
            <p:spPr>
              <a:xfrm>
                <a:off x="3114191" y="1280236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  <p:sp>
            <p:nvSpPr>
              <p:cNvPr id="28" name="TextBox 52"/>
              <p:cNvSpPr txBox="1"/>
              <p:nvPr/>
            </p:nvSpPr>
            <p:spPr>
              <a:xfrm>
                <a:off x="1560130" y="1417311"/>
                <a:ext cx="358026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</a:t>
                </a:r>
                <a:endParaRPr lang="en-US" dirty="0"/>
              </a:p>
            </p:txBody>
          </p:sp>
          <p:sp>
            <p:nvSpPr>
              <p:cNvPr id="29" name="TextBox 53"/>
              <p:cNvSpPr txBox="1"/>
              <p:nvPr/>
            </p:nvSpPr>
            <p:spPr>
              <a:xfrm>
                <a:off x="2502778" y="1257253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ai</a:t>
                </a:r>
                <a:endParaRPr lang="en-US" dirty="0"/>
              </a:p>
            </p:txBody>
          </p:sp>
          <p:sp>
            <p:nvSpPr>
              <p:cNvPr id="30" name="TextBox 54"/>
              <p:cNvSpPr txBox="1"/>
              <p:nvPr/>
            </p:nvSpPr>
            <p:spPr>
              <a:xfrm>
                <a:off x="3452366" y="1118962"/>
                <a:ext cx="359445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1" name="TextBox 55"/>
              <p:cNvSpPr txBox="1"/>
              <p:nvPr/>
            </p:nvSpPr>
            <p:spPr>
              <a:xfrm>
                <a:off x="2178451" y="1021588"/>
                <a:ext cx="257233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ii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828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96432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592163"/>
              </p:ext>
            </p:extLst>
          </p:nvPr>
        </p:nvGraphicFramePr>
        <p:xfrm>
          <a:off x="2362200" y="1504950"/>
          <a:ext cx="2755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6" imgW="2755800" imgH="2082600" progId="Equation.DSMT4">
                  <p:embed/>
                </p:oleObj>
              </mc:Choice>
              <mc:Fallback>
                <p:oleObj name="Equation" r:id="rId6" imgW="2755800" imgH="20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04950"/>
                        <a:ext cx="27559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61323" y="457007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00" y="1005838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12323"/>
              </p:ext>
            </p:extLst>
          </p:nvPr>
        </p:nvGraphicFramePr>
        <p:xfrm>
          <a:off x="5638800" y="1657350"/>
          <a:ext cx="30353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8" imgW="3035160" imgH="2286000" progId="Equation.DSMT4">
                  <p:embed/>
                </p:oleObj>
              </mc:Choice>
              <mc:Fallback>
                <p:oleObj name="Equation" r:id="rId8" imgW="3035160" imgH="228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57350"/>
                        <a:ext cx="30353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50732"/>
              </p:ext>
            </p:extLst>
          </p:nvPr>
        </p:nvGraphicFramePr>
        <p:xfrm>
          <a:off x="132760" y="1543012"/>
          <a:ext cx="2185324" cy="62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0" imgW="3124080" imgH="888840" progId="Equation.DSMT4">
                  <p:embed/>
                </p:oleObj>
              </mc:Choice>
              <mc:Fallback>
                <p:oleObj name="Equation" r:id="rId10" imgW="3124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2760" y="1543012"/>
                        <a:ext cx="2185324" cy="62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828"/>
            <a:ext cx="2203937" cy="1219691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67609"/>
              </p:ext>
            </p:extLst>
          </p:nvPr>
        </p:nvGraphicFramePr>
        <p:xfrm>
          <a:off x="381000" y="3409950"/>
          <a:ext cx="13843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3" imgW="1384200" imgH="1396800" progId="Equation.DSMT4">
                  <p:embed/>
                </p:oleObj>
              </mc:Choice>
              <mc:Fallback>
                <p:oleObj name="Equation" r:id="rId13" imgW="138420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" y="3409950"/>
                        <a:ext cx="13843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8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0" y="0"/>
            <a:ext cx="3733800" cy="424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26011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82923"/>
              </p:ext>
            </p:extLst>
          </p:nvPr>
        </p:nvGraphicFramePr>
        <p:xfrm>
          <a:off x="2362200" y="1504950"/>
          <a:ext cx="2755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6" imgW="2755800" imgH="2082600" progId="Equation.DSMT4">
                  <p:embed/>
                </p:oleObj>
              </mc:Choice>
              <mc:Fallback>
                <p:oleObj name="Equation" r:id="rId6" imgW="275580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04950"/>
                        <a:ext cx="27559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34699" y="1145001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72344"/>
              </p:ext>
            </p:extLst>
          </p:nvPr>
        </p:nvGraphicFramePr>
        <p:xfrm>
          <a:off x="5372100" y="1619250"/>
          <a:ext cx="35687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8" imgW="3568680" imgH="2361960" progId="Equation.DSMT4">
                  <p:embed/>
                </p:oleObj>
              </mc:Choice>
              <mc:Fallback>
                <p:oleObj name="Equation" r:id="rId8" imgW="35686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619250"/>
                        <a:ext cx="35687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930997"/>
              </p:ext>
            </p:extLst>
          </p:nvPr>
        </p:nvGraphicFramePr>
        <p:xfrm>
          <a:off x="132760" y="1543012"/>
          <a:ext cx="2185324" cy="62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0" imgW="3124080" imgH="888840" progId="Equation.DSMT4">
                  <p:embed/>
                </p:oleObj>
              </mc:Choice>
              <mc:Fallback>
                <p:oleObj name="Equation" r:id="rId10" imgW="3124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2760" y="1543012"/>
                        <a:ext cx="2185324" cy="62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9976"/>
            <a:ext cx="2203937" cy="1219691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89566"/>
              </p:ext>
            </p:extLst>
          </p:nvPr>
        </p:nvGraphicFramePr>
        <p:xfrm>
          <a:off x="381000" y="3409950"/>
          <a:ext cx="13843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3" imgW="1384200" imgH="1396800" progId="Equation.DSMT4">
                  <p:embed/>
                </p:oleObj>
              </mc:Choice>
              <mc:Fallback>
                <p:oleObj name="Equation" r:id="rId13" imgW="138420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" y="3409950"/>
                        <a:ext cx="13843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8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65527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938462"/>
              </p:ext>
            </p:extLst>
          </p:nvPr>
        </p:nvGraphicFramePr>
        <p:xfrm>
          <a:off x="29378" y="3531010"/>
          <a:ext cx="2133600" cy="16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6" imgW="2755800" imgH="2082600" progId="Equation.DSMT4">
                  <p:embed/>
                </p:oleObj>
              </mc:Choice>
              <mc:Fallback>
                <p:oleObj name="Equation" r:id="rId6" imgW="275580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8" y="3531010"/>
                        <a:ext cx="2133600" cy="161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61323" y="457007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00" y="1005838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479904"/>
              </p:ext>
            </p:extLst>
          </p:nvPr>
        </p:nvGraphicFramePr>
        <p:xfrm>
          <a:off x="5372100" y="1619250"/>
          <a:ext cx="35687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8" imgW="3568680" imgH="2361960" progId="Equation.DSMT4">
                  <p:embed/>
                </p:oleObj>
              </mc:Choice>
              <mc:Fallback>
                <p:oleObj name="Equation" r:id="rId8" imgW="35686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619250"/>
                        <a:ext cx="35687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86498"/>
              </p:ext>
            </p:extLst>
          </p:nvPr>
        </p:nvGraphicFramePr>
        <p:xfrm>
          <a:off x="132760" y="1543012"/>
          <a:ext cx="2185324" cy="62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0" imgW="3124080" imgH="888840" progId="Equation.DSMT4">
                  <p:embed/>
                </p:oleObj>
              </mc:Choice>
              <mc:Fallback>
                <p:oleObj name="Equation" r:id="rId10" imgW="3124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2760" y="1543012"/>
                        <a:ext cx="2185324" cy="62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9976"/>
            <a:ext cx="2203937" cy="121969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229837"/>
              </p:ext>
            </p:extLst>
          </p:nvPr>
        </p:nvGraphicFramePr>
        <p:xfrm>
          <a:off x="1752600" y="1657350"/>
          <a:ext cx="35687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3" imgW="3568680" imgH="2361960" progId="Equation.DSMT4">
                  <p:embed/>
                </p:oleObj>
              </mc:Choice>
              <mc:Fallback>
                <p:oleObj name="Equation" r:id="rId13" imgW="3568680" imgH="2361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57350"/>
                        <a:ext cx="35687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7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67773"/>
              </p:ext>
            </p:extLst>
          </p:nvPr>
        </p:nvGraphicFramePr>
        <p:xfrm>
          <a:off x="2438400" y="1547813"/>
          <a:ext cx="30734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3073320" imgH="2171520" progId="Equation.DSMT4">
                  <p:embed/>
                </p:oleObj>
              </mc:Choice>
              <mc:Fallback>
                <p:oleObj name="Equation" r:id="rId3" imgW="3073320" imgH="2171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47813"/>
                        <a:ext cx="30734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40673"/>
              </p:ext>
            </p:extLst>
          </p:nvPr>
        </p:nvGraphicFramePr>
        <p:xfrm>
          <a:off x="1600200" y="4019550"/>
          <a:ext cx="435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4356000" imgH="736560" progId="Equation.DSMT4">
                  <p:embed/>
                </p:oleObj>
              </mc:Choice>
              <mc:Fallback>
                <p:oleObj name="Equation" r:id="rId5" imgW="4356000" imgH="736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19550"/>
                        <a:ext cx="4356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619265"/>
              </p:ext>
            </p:extLst>
          </p:nvPr>
        </p:nvGraphicFramePr>
        <p:xfrm>
          <a:off x="5791200" y="1657350"/>
          <a:ext cx="2755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7" imgW="2755800" imgH="2082600" progId="Equation.DSMT4">
                  <p:embed/>
                </p:oleObj>
              </mc:Choice>
              <mc:Fallback>
                <p:oleObj name="Equation" r:id="rId7" imgW="2755800" imgH="20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57350"/>
                        <a:ext cx="27559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41</Words>
  <Application>Microsoft Office PowerPoint</Application>
  <PresentationFormat>On-screen Show (16:9)</PresentationFormat>
  <Paragraphs>33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inspirion</dc:creator>
  <cp:lastModifiedBy>Andriy Koval</cp:lastModifiedBy>
  <cp:revision>34</cp:revision>
  <dcterms:created xsi:type="dcterms:W3CDTF">2006-08-16T00:00:00Z</dcterms:created>
  <dcterms:modified xsi:type="dcterms:W3CDTF">2013-03-07T17:05:25Z</dcterms:modified>
</cp:coreProperties>
</file>