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267" r:id="rId3"/>
    <p:sldId id="269" r:id="rId4"/>
    <p:sldId id="270" r:id="rId5"/>
    <p:sldId id="315" r:id="rId6"/>
    <p:sldId id="307" r:id="rId7"/>
    <p:sldId id="308" r:id="rId8"/>
    <p:sldId id="309" r:id="rId9"/>
    <p:sldId id="310" r:id="rId10"/>
    <p:sldId id="311" r:id="rId11"/>
    <p:sldId id="279" r:id="rId12"/>
    <p:sldId id="314" r:id="rId13"/>
    <p:sldId id="304" r:id="rId14"/>
    <p:sldId id="257" r:id="rId15"/>
    <p:sldId id="305" r:id="rId16"/>
    <p:sldId id="280" r:id="rId17"/>
    <p:sldId id="316" r:id="rId18"/>
    <p:sldId id="284" r:id="rId19"/>
    <p:sldId id="285" r:id="rId20"/>
    <p:sldId id="286" r:id="rId21"/>
    <p:sldId id="287" r:id="rId22"/>
    <p:sldId id="288" r:id="rId23"/>
    <p:sldId id="290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40" autoAdjust="0"/>
    <p:restoredTop sz="94660"/>
  </p:normalViewPr>
  <p:slideViewPr>
    <p:cSldViewPr>
      <p:cViewPr varScale="1">
        <p:scale>
          <a:sx n="156" d="100"/>
          <a:sy n="156" d="100"/>
        </p:scale>
        <p:origin x="-64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10.wmf"/><Relationship Id="rId5" Type="http://schemas.openxmlformats.org/officeDocument/2006/relationships/image" Target="../media/image4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11.wmf"/><Relationship Id="rId5" Type="http://schemas.openxmlformats.org/officeDocument/2006/relationships/image" Target="../media/image4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10.wmf"/><Relationship Id="rId5" Type="http://schemas.openxmlformats.org/officeDocument/2006/relationships/image" Target="../media/image4.wmf"/><Relationship Id="rId4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6.wmf"/><Relationship Id="rId2" Type="http://schemas.openxmlformats.org/officeDocument/2006/relationships/image" Target="../media/image1.wmf"/><Relationship Id="rId1" Type="http://schemas.openxmlformats.org/officeDocument/2006/relationships/image" Target="../media/image12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6.wmf"/><Relationship Id="rId2" Type="http://schemas.openxmlformats.org/officeDocument/2006/relationships/image" Target="../media/image1.wmf"/><Relationship Id="rId1" Type="http://schemas.openxmlformats.org/officeDocument/2006/relationships/image" Target="../media/image12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6.wmf"/><Relationship Id="rId2" Type="http://schemas.openxmlformats.org/officeDocument/2006/relationships/image" Target="../media/image1.wmf"/><Relationship Id="rId1" Type="http://schemas.openxmlformats.org/officeDocument/2006/relationships/image" Target="../media/image12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16.wmf"/><Relationship Id="rId2" Type="http://schemas.openxmlformats.org/officeDocument/2006/relationships/image" Target="../media/image13.wmf"/><Relationship Id="rId1" Type="http://schemas.openxmlformats.org/officeDocument/2006/relationships/image" Target="../media/image1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2.wmf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1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oleObject" Target="../embeddings/oleObject55.bin"/><Relationship Id="rId3" Type="http://schemas.openxmlformats.org/officeDocument/2006/relationships/image" Target="../media/image5.png"/><Relationship Id="rId7" Type="http://schemas.openxmlformats.org/officeDocument/2006/relationships/image" Target="../media/image2.wmf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2.bin"/><Relationship Id="rId11" Type="http://schemas.openxmlformats.org/officeDocument/2006/relationships/oleObject" Target="../embeddings/oleObject54.bin"/><Relationship Id="rId5" Type="http://schemas.openxmlformats.org/officeDocument/2006/relationships/image" Target="../media/image1.wmf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6.png"/><Relationship Id="rId4" Type="http://schemas.openxmlformats.org/officeDocument/2006/relationships/oleObject" Target="../embeddings/oleObject51.bin"/><Relationship Id="rId9" Type="http://schemas.openxmlformats.org/officeDocument/2006/relationships/image" Target="../media/image3.wmf"/><Relationship Id="rId14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6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24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6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27.wmf"/><Relationship Id="rId9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image" Target="../media/image33.png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70.bin"/><Relationship Id="rId9" Type="http://schemas.openxmlformats.org/officeDocument/2006/relationships/image" Target="../media/image3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image" Target="../media/image37.png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4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73.bin"/><Relationship Id="rId9" Type="http://schemas.openxmlformats.org/officeDocument/2006/relationships/image" Target="../media/image3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9.bin"/><Relationship Id="rId3" Type="http://schemas.openxmlformats.org/officeDocument/2006/relationships/image" Target="../media/image5.png"/><Relationship Id="rId7" Type="http://schemas.openxmlformats.org/officeDocument/2006/relationships/image" Target="../media/image2.wmf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8.bin"/><Relationship Id="rId5" Type="http://schemas.openxmlformats.org/officeDocument/2006/relationships/image" Target="../media/image1.wmf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6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3.wmf"/><Relationship Id="rId1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image" Target="../media/image38.png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3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3" Type="http://schemas.openxmlformats.org/officeDocument/2006/relationships/image" Target="../media/image39.png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0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79.bin"/><Relationship Id="rId9" Type="http://schemas.openxmlformats.org/officeDocument/2006/relationships/image" Target="../media/image3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image" Target="../media/image40.png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3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82.bin"/><Relationship Id="rId9" Type="http://schemas.openxmlformats.org/officeDocument/2006/relationships/image" Target="../media/image3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5.bin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4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4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4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4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oleObject" Target="../embeddings/oleObject15.bin"/><Relationship Id="rId3" Type="http://schemas.openxmlformats.org/officeDocument/2006/relationships/image" Target="../media/image5.png"/><Relationship Id="rId7" Type="http://schemas.openxmlformats.org/officeDocument/2006/relationships/image" Target="../media/image2.wmf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4.bin"/><Relationship Id="rId5" Type="http://schemas.openxmlformats.org/officeDocument/2006/relationships/image" Target="../media/image1.wmf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3.wmf"/><Relationship Id="rId1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4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5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oleObject" Target="../embeddings/oleObject21.bin"/><Relationship Id="rId3" Type="http://schemas.openxmlformats.org/officeDocument/2006/relationships/image" Target="../media/image5.png"/><Relationship Id="rId7" Type="http://schemas.openxmlformats.org/officeDocument/2006/relationships/image" Target="../media/image2.wmf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0.bin"/><Relationship Id="rId5" Type="http://schemas.openxmlformats.org/officeDocument/2006/relationships/image" Target="../media/image1.wmf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7.bin"/><Relationship Id="rId9" Type="http://schemas.openxmlformats.org/officeDocument/2006/relationships/image" Target="../media/image3.wmf"/><Relationship Id="rId1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23.bin"/><Relationship Id="rId7" Type="http://schemas.openxmlformats.org/officeDocument/2006/relationships/image" Target="../media/image1.wmf"/><Relationship Id="rId12" Type="http://schemas.openxmlformats.org/officeDocument/2006/relationships/image" Target="../media/image6.png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3.wmf"/><Relationship Id="rId5" Type="http://schemas.openxmlformats.org/officeDocument/2006/relationships/image" Target="../media/image5.png"/><Relationship Id="rId15" Type="http://schemas.openxmlformats.org/officeDocument/2006/relationships/oleObject" Target="../embeddings/oleObject28.bin"/><Relationship Id="rId10" Type="http://schemas.openxmlformats.org/officeDocument/2006/relationships/oleObject" Target="../embeddings/oleObject26.bin"/><Relationship Id="rId4" Type="http://schemas.openxmlformats.org/officeDocument/2006/relationships/image" Target="../media/image12.wmf"/><Relationship Id="rId9" Type="http://schemas.openxmlformats.org/officeDocument/2006/relationships/image" Target="../media/image13.wmf"/><Relationship Id="rId1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30.bin"/><Relationship Id="rId7" Type="http://schemas.openxmlformats.org/officeDocument/2006/relationships/image" Target="../media/image1.wmf"/><Relationship Id="rId12" Type="http://schemas.openxmlformats.org/officeDocument/2006/relationships/image" Target="../media/image6.png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.wmf"/><Relationship Id="rId5" Type="http://schemas.openxmlformats.org/officeDocument/2006/relationships/image" Target="../media/image5.png"/><Relationship Id="rId15" Type="http://schemas.openxmlformats.org/officeDocument/2006/relationships/oleObject" Target="../embeddings/oleObject35.bin"/><Relationship Id="rId10" Type="http://schemas.openxmlformats.org/officeDocument/2006/relationships/oleObject" Target="../embeddings/oleObject33.bin"/><Relationship Id="rId4" Type="http://schemas.openxmlformats.org/officeDocument/2006/relationships/image" Target="../media/image12.wmf"/><Relationship Id="rId9" Type="http://schemas.openxmlformats.org/officeDocument/2006/relationships/image" Target="../media/image13.wmf"/><Relationship Id="rId1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37.bin"/><Relationship Id="rId7" Type="http://schemas.openxmlformats.org/officeDocument/2006/relationships/image" Target="../media/image1.wmf"/><Relationship Id="rId12" Type="http://schemas.openxmlformats.org/officeDocument/2006/relationships/image" Target="../media/image6.png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3.wmf"/><Relationship Id="rId5" Type="http://schemas.openxmlformats.org/officeDocument/2006/relationships/image" Target="../media/image5.png"/><Relationship Id="rId15" Type="http://schemas.openxmlformats.org/officeDocument/2006/relationships/oleObject" Target="../embeddings/oleObject42.bin"/><Relationship Id="rId10" Type="http://schemas.openxmlformats.org/officeDocument/2006/relationships/oleObject" Target="../embeddings/oleObject40.bin"/><Relationship Id="rId4" Type="http://schemas.openxmlformats.org/officeDocument/2006/relationships/image" Target="../media/image12.wmf"/><Relationship Id="rId9" Type="http://schemas.openxmlformats.org/officeDocument/2006/relationships/image" Target="../media/image13.wmf"/><Relationship Id="rId1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16.wmf"/><Relationship Id="rId3" Type="http://schemas.openxmlformats.org/officeDocument/2006/relationships/image" Target="../media/image5.png"/><Relationship Id="rId7" Type="http://schemas.openxmlformats.org/officeDocument/2006/relationships/image" Target="../media/image13.wmf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5.bin"/><Relationship Id="rId11" Type="http://schemas.openxmlformats.org/officeDocument/2006/relationships/oleObject" Target="../embeddings/oleObject47.bin"/><Relationship Id="rId5" Type="http://schemas.openxmlformats.org/officeDocument/2006/relationships/image" Target="../media/image1.wmf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6.png"/><Relationship Id="rId4" Type="http://schemas.openxmlformats.org/officeDocument/2006/relationships/oleObject" Target="../embeddings/oleObject44.bin"/><Relationship Id="rId9" Type="http://schemas.openxmlformats.org/officeDocument/2006/relationships/image" Target="../media/image3.wmf"/><Relationship Id="rId1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9976"/>
            <a:ext cx="1981200" cy="123298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664165"/>
              </p:ext>
            </p:extLst>
          </p:nvPr>
        </p:nvGraphicFramePr>
        <p:xfrm>
          <a:off x="2362200" y="0"/>
          <a:ext cx="31115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Equation" r:id="rId4" imgW="3111480" imgH="1396800" progId="Equation.DSMT4">
                  <p:embed/>
                </p:oleObj>
              </mc:Choice>
              <mc:Fallback>
                <p:oleObj name="Equation" r:id="rId4" imgW="311148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2200" y="0"/>
                        <a:ext cx="3111500" cy="139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38267"/>
              </p:ext>
            </p:extLst>
          </p:nvPr>
        </p:nvGraphicFramePr>
        <p:xfrm>
          <a:off x="76200" y="1613416"/>
          <a:ext cx="21336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Equation" r:id="rId6" imgW="2755800" imgH="2311200" progId="Equation.DSMT4">
                  <p:embed/>
                </p:oleObj>
              </mc:Choice>
              <mc:Fallback>
                <p:oleObj name="Equation" r:id="rId6" imgW="2755800" imgH="23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613416"/>
                        <a:ext cx="21336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407630"/>
              </p:ext>
            </p:extLst>
          </p:nvPr>
        </p:nvGraphicFramePr>
        <p:xfrm>
          <a:off x="4476750" y="742950"/>
          <a:ext cx="20002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Equation" r:id="rId8" imgW="2857320" imgH="888840" progId="Equation.DSMT4">
                  <p:embed/>
                </p:oleObj>
              </mc:Choice>
              <mc:Fallback>
                <p:oleObj name="Equation" r:id="rId8" imgW="28573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76750" y="742950"/>
                        <a:ext cx="200025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09976"/>
            <a:ext cx="2203937" cy="1219691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110481"/>
              </p:ext>
            </p:extLst>
          </p:nvPr>
        </p:nvGraphicFramePr>
        <p:xfrm>
          <a:off x="86764" y="3638550"/>
          <a:ext cx="1665836" cy="140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Equation" r:id="rId11" imgW="2197080" imgH="1854000" progId="Equation.DSMT4">
                  <p:embed/>
                </p:oleObj>
              </mc:Choice>
              <mc:Fallback>
                <p:oleObj name="Equation" r:id="rId11" imgW="2197080" imgH="18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64" y="3638550"/>
                        <a:ext cx="1665836" cy="140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6200" y="1342957"/>
            <a:ext cx="1107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 Transitions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02856" y="3406973"/>
            <a:ext cx="88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 Pairings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6705600" y="726466"/>
            <a:ext cx="228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605" y="3181350"/>
            <a:ext cx="3676582" cy="13044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650734"/>
            <a:ext cx="3792192" cy="135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723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9976"/>
            <a:ext cx="1981200" cy="123298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872907"/>
              </p:ext>
            </p:extLst>
          </p:nvPr>
        </p:nvGraphicFramePr>
        <p:xfrm>
          <a:off x="2362200" y="0"/>
          <a:ext cx="31115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9" name="Equation" r:id="rId4" imgW="3111480" imgH="1396800" progId="Equation.DSMT4">
                  <p:embed/>
                </p:oleObj>
              </mc:Choice>
              <mc:Fallback>
                <p:oleObj name="Equation" r:id="rId4" imgW="311148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2200" y="0"/>
                        <a:ext cx="3111500" cy="139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85024"/>
              </p:ext>
            </p:extLst>
          </p:nvPr>
        </p:nvGraphicFramePr>
        <p:xfrm>
          <a:off x="76200" y="1613416"/>
          <a:ext cx="21336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0" name="Equation" r:id="rId6" imgW="2755800" imgH="2311200" progId="Equation.DSMT4">
                  <p:embed/>
                </p:oleObj>
              </mc:Choice>
              <mc:Fallback>
                <p:oleObj name="Equation" r:id="rId6" imgW="2755800" imgH="23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613416"/>
                        <a:ext cx="21336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257996"/>
              </p:ext>
            </p:extLst>
          </p:nvPr>
        </p:nvGraphicFramePr>
        <p:xfrm>
          <a:off x="4476750" y="742950"/>
          <a:ext cx="20002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1" name="Equation" r:id="rId8" imgW="2857320" imgH="888840" progId="Equation.DSMT4">
                  <p:embed/>
                </p:oleObj>
              </mc:Choice>
              <mc:Fallback>
                <p:oleObj name="Equation" r:id="rId8" imgW="28573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76750" y="742950"/>
                        <a:ext cx="200025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09976"/>
            <a:ext cx="2203937" cy="1219691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314188"/>
              </p:ext>
            </p:extLst>
          </p:nvPr>
        </p:nvGraphicFramePr>
        <p:xfrm>
          <a:off x="86764" y="3638550"/>
          <a:ext cx="1665836" cy="140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2" name="Equation" r:id="rId11" imgW="2197080" imgH="1854000" progId="Equation.DSMT4">
                  <p:embed/>
                </p:oleObj>
              </mc:Choice>
              <mc:Fallback>
                <p:oleObj name="Equation" r:id="rId11" imgW="2197080" imgH="18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64" y="3638550"/>
                        <a:ext cx="1665836" cy="140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6200" y="1342957"/>
            <a:ext cx="1107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 Transitions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02856" y="3406973"/>
            <a:ext cx="88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 Pairings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6705600" y="726466"/>
            <a:ext cx="228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606089"/>
              </p:ext>
            </p:extLst>
          </p:nvPr>
        </p:nvGraphicFramePr>
        <p:xfrm>
          <a:off x="2438400" y="1836142"/>
          <a:ext cx="3533775" cy="314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3" name="Equation" r:id="rId13" imgW="4660560" imgH="4114800" progId="Equation.DSMT4">
                  <p:embed/>
                </p:oleObj>
              </mc:Choice>
              <mc:Fallback>
                <p:oleObj name="Equation" r:id="rId13" imgW="4660560" imgH="4114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836142"/>
                        <a:ext cx="3533775" cy="314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482340"/>
              </p:ext>
            </p:extLst>
          </p:nvPr>
        </p:nvGraphicFramePr>
        <p:xfrm>
          <a:off x="5537200" y="3802063"/>
          <a:ext cx="3352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4" name="Equation" r:id="rId15" imgW="3352680" imgH="685800" progId="Equation.DSMT4">
                  <p:embed/>
                </p:oleObj>
              </mc:Choice>
              <mc:Fallback>
                <p:oleObj name="Equation" r:id="rId15" imgW="335268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37200" y="3802063"/>
                        <a:ext cx="33528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480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59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" y="0"/>
            <a:ext cx="2900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EMOSA specification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18686" y="43815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Hybrid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0" y="3409950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Diffusion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53641" y="2114550"/>
            <a:ext cx="113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Contagion</a:t>
            </a:r>
            <a:endParaRPr lang="en-US" dirty="0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909617"/>
              </p:ext>
            </p:extLst>
          </p:nvPr>
        </p:nvGraphicFramePr>
        <p:xfrm>
          <a:off x="4953000" y="704850"/>
          <a:ext cx="4038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Equation" r:id="rId3" imgW="4063680" imgH="1358640" progId="Equation.DSMT4">
                  <p:embed/>
                </p:oleObj>
              </mc:Choice>
              <mc:Fallback>
                <p:oleObj name="Equation" r:id="rId3" imgW="4063680" imgH="1358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704850"/>
                        <a:ext cx="40386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38800" y="1197"/>
            <a:ext cx="317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alternative EMOSA specification</a:t>
            </a:r>
            <a:endParaRPr lang="en-US" dirty="0"/>
          </a:p>
        </p:txBody>
      </p:sp>
      <p:graphicFrame>
        <p:nvGraphicFramePr>
          <p:cNvPr id="1040" name="Object 16"/>
          <p:cNvGraphicFramePr>
            <a:graphicFrameLocks noChangeAspect="1"/>
          </p:cNvGraphicFramePr>
          <p:nvPr/>
        </p:nvGraphicFramePr>
        <p:xfrm>
          <a:off x="161927" y="704850"/>
          <a:ext cx="35718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Equation" r:id="rId5" imgW="3593880" imgH="1358640" progId="Equation.DSMT4">
                  <p:embed/>
                </p:oleObj>
              </mc:Choice>
              <mc:Fallback>
                <p:oleObj name="Equation" r:id="rId5" imgW="3593880" imgH="1358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7" y="704850"/>
                        <a:ext cx="3571875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2" name="Object 18"/>
          <p:cNvGraphicFramePr>
            <a:graphicFrameLocks noChangeAspect="1"/>
          </p:cNvGraphicFramePr>
          <p:nvPr/>
        </p:nvGraphicFramePr>
        <p:xfrm>
          <a:off x="5029202" y="2266950"/>
          <a:ext cx="246221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Equation" r:id="rId7" imgW="2476440" imgH="1218960" progId="Equation.DSMT4">
                  <p:embed/>
                </p:oleObj>
              </mc:Choice>
              <mc:Fallback>
                <p:oleObj name="Equation" r:id="rId7" imgW="247644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2" y="2266950"/>
                        <a:ext cx="2462213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3" name="Object 19"/>
          <p:cNvGraphicFramePr>
            <a:graphicFrameLocks noChangeAspect="1"/>
          </p:cNvGraphicFramePr>
          <p:nvPr/>
        </p:nvGraphicFramePr>
        <p:xfrm>
          <a:off x="381000" y="2266950"/>
          <a:ext cx="3281362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Equation" r:id="rId9" imgW="3301920" imgH="1218960" progId="Equation.DSMT4">
                  <p:embed/>
                </p:oleObj>
              </mc:Choice>
              <mc:Fallback>
                <p:oleObj name="Equation" r:id="rId9" imgW="330192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66950"/>
                        <a:ext cx="3281362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" name="Object 20"/>
          <p:cNvGraphicFramePr>
            <a:graphicFrameLocks noChangeAspect="1"/>
          </p:cNvGraphicFramePr>
          <p:nvPr/>
        </p:nvGraphicFramePr>
        <p:xfrm>
          <a:off x="3124202" y="3790950"/>
          <a:ext cx="246221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Equation" r:id="rId11" imgW="2476440" imgH="1218960" progId="Equation.DSMT4">
                  <p:embed/>
                </p:oleObj>
              </mc:Choice>
              <mc:Fallback>
                <p:oleObj name="Equation" r:id="rId11" imgW="247644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2" y="3790950"/>
                        <a:ext cx="2462213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812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" y="0"/>
            <a:ext cx="2900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EMOSA specification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18686" y="43815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Hybrid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0" y="3409950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Diffusion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53641" y="2114550"/>
            <a:ext cx="113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Contagion</a:t>
            </a:r>
            <a:endParaRPr lang="en-US" dirty="0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368915"/>
              </p:ext>
            </p:extLst>
          </p:nvPr>
        </p:nvGraphicFramePr>
        <p:xfrm>
          <a:off x="4857750" y="704850"/>
          <a:ext cx="42291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Equation" r:id="rId3" imgW="4254480" imgH="1358640" progId="Equation.DSMT4">
                  <p:embed/>
                </p:oleObj>
              </mc:Choice>
              <mc:Fallback>
                <p:oleObj name="Equation" r:id="rId3" imgW="4254480" imgH="1358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704850"/>
                        <a:ext cx="42291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38800" y="1197"/>
            <a:ext cx="356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alternativePlus EMOSA specification</a:t>
            </a:r>
            <a:endParaRPr lang="en-US" dirty="0"/>
          </a:p>
        </p:txBody>
      </p:sp>
      <p:graphicFrame>
        <p:nvGraphicFramePr>
          <p:cNvPr id="1040" name="Object 16"/>
          <p:cNvGraphicFramePr>
            <a:graphicFrameLocks noChangeAspect="1"/>
          </p:cNvGraphicFramePr>
          <p:nvPr/>
        </p:nvGraphicFramePr>
        <p:xfrm>
          <a:off x="161927" y="704850"/>
          <a:ext cx="35718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Equation" r:id="rId5" imgW="3593880" imgH="1358640" progId="Equation.DSMT4">
                  <p:embed/>
                </p:oleObj>
              </mc:Choice>
              <mc:Fallback>
                <p:oleObj name="Equation" r:id="rId5" imgW="3593880" imgH="1358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7" y="704850"/>
                        <a:ext cx="3571875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2" name="Object 18"/>
          <p:cNvGraphicFramePr>
            <a:graphicFrameLocks noChangeAspect="1"/>
          </p:cNvGraphicFramePr>
          <p:nvPr/>
        </p:nvGraphicFramePr>
        <p:xfrm>
          <a:off x="5029202" y="2266950"/>
          <a:ext cx="246221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Equation" r:id="rId7" imgW="2476440" imgH="1218960" progId="Equation.DSMT4">
                  <p:embed/>
                </p:oleObj>
              </mc:Choice>
              <mc:Fallback>
                <p:oleObj name="Equation" r:id="rId7" imgW="247644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2" y="2266950"/>
                        <a:ext cx="2462213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3" name="Object 19"/>
          <p:cNvGraphicFramePr>
            <a:graphicFrameLocks noChangeAspect="1"/>
          </p:cNvGraphicFramePr>
          <p:nvPr/>
        </p:nvGraphicFramePr>
        <p:xfrm>
          <a:off x="381000" y="2266950"/>
          <a:ext cx="3281362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Equation" r:id="rId9" imgW="3301920" imgH="1218960" progId="Equation.DSMT4">
                  <p:embed/>
                </p:oleObj>
              </mc:Choice>
              <mc:Fallback>
                <p:oleObj name="Equation" r:id="rId9" imgW="330192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66950"/>
                        <a:ext cx="3281362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" name="Object 20"/>
          <p:cNvGraphicFramePr>
            <a:graphicFrameLocks noChangeAspect="1"/>
          </p:cNvGraphicFramePr>
          <p:nvPr/>
        </p:nvGraphicFramePr>
        <p:xfrm>
          <a:off x="3124202" y="3790950"/>
          <a:ext cx="246221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Equation" r:id="rId11" imgW="2476440" imgH="1218960" progId="Equation.DSMT4">
                  <p:embed/>
                </p:oleObj>
              </mc:Choice>
              <mc:Fallback>
                <p:oleObj name="Equation" r:id="rId11" imgW="247644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2" y="3790950"/>
                        <a:ext cx="2462213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494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2298" y="18769"/>
            <a:ext cx="1455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NewDiffusion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27038"/>
            <a:ext cx="156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NewContagion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900142"/>
              </p:ext>
            </p:extLst>
          </p:nvPr>
        </p:nvGraphicFramePr>
        <p:xfrm>
          <a:off x="16371" y="418239"/>
          <a:ext cx="4322617" cy="1773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Equation" r:id="rId3" imgW="3340080" imgH="1498320" progId="Equation.DSMT4">
                  <p:embed/>
                </p:oleObj>
              </mc:Choice>
              <mc:Fallback>
                <p:oleObj name="Equation" r:id="rId3" imgW="3340080" imgH="1498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71" y="418239"/>
                        <a:ext cx="4322617" cy="1773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116895"/>
              </p:ext>
            </p:extLst>
          </p:nvPr>
        </p:nvGraphicFramePr>
        <p:xfrm>
          <a:off x="4648201" y="418239"/>
          <a:ext cx="4273003" cy="1773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Equation" r:id="rId5" imgW="3301920" imgH="1498320" progId="Equation.DSMT4">
                  <p:embed/>
                </p:oleObj>
              </mc:Choice>
              <mc:Fallback>
                <p:oleObj name="Equation" r:id="rId5" imgW="3301920" imgH="1498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418239"/>
                        <a:ext cx="4273003" cy="1773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319908"/>
              </p:ext>
            </p:extLst>
          </p:nvPr>
        </p:nvGraphicFramePr>
        <p:xfrm>
          <a:off x="2706396" y="2967668"/>
          <a:ext cx="6361113" cy="201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Equation" r:id="rId7" imgW="4914720" imgH="1701720" progId="Equation.DSMT4">
                  <p:embed/>
                </p:oleObj>
              </mc:Choice>
              <mc:Fallback>
                <p:oleObj name="Equation" r:id="rId7" imgW="4914720" imgH="1701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396" y="2967668"/>
                        <a:ext cx="6361113" cy="201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5540411" y="2354835"/>
            <a:ext cx="1238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NewHybrid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63" y="2539501"/>
            <a:ext cx="2203937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5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39683" y="184726"/>
            <a:ext cx="3384729" cy="2104629"/>
            <a:chOff x="-2743201" y="1423076"/>
            <a:chExt cx="2628312" cy="1586824"/>
          </a:xfrm>
        </p:grpSpPr>
        <p:sp>
          <p:nvSpPr>
            <p:cNvPr id="6" name="Rectangle 5"/>
            <p:cNvSpPr/>
            <p:nvPr/>
          </p:nvSpPr>
          <p:spPr>
            <a:xfrm>
              <a:off x="-2743201" y="1423076"/>
              <a:ext cx="2623113" cy="1586824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-2715628" y="1666874"/>
              <a:ext cx="2600739" cy="1238252"/>
              <a:chOff x="851689" y="634999"/>
              <a:chExt cx="2966052" cy="1238252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2045528" y="6350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C000"/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P(I)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914400" y="6350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92D050"/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P(G)</a:t>
                </a:r>
                <a:r>
                  <a:rPr lang="en-US" sz="1100" baseline="-25000" dirty="0" smtClean="0">
                    <a:solidFill>
                      <a:schemeClr val="tx1"/>
                    </a:solidFill>
                  </a:rPr>
                  <a:t>t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Arrow Connector 9"/>
              <p:cNvCxnSpPr>
                <a:stCxn id="9" idx="2"/>
                <a:endCxn id="14" idx="1"/>
              </p:cNvCxnSpPr>
              <p:nvPr/>
            </p:nvCxnSpPr>
            <p:spPr>
              <a:xfrm>
                <a:off x="1181100" y="793751"/>
                <a:ext cx="1995556" cy="10001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ounded Rectangle 10"/>
              <p:cNvSpPr/>
              <p:nvPr/>
            </p:nvSpPr>
            <p:spPr>
              <a:xfrm>
                <a:off x="3176656" y="634999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P(A)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2045528" y="17145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C000"/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P(I)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t+1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914400" y="17145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92D050"/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P(G)</a:t>
                </a:r>
                <a:r>
                  <a:rPr lang="en-US" sz="1100" baseline="-25000" dirty="0" smtClean="0">
                    <a:solidFill>
                      <a:schemeClr val="tx1"/>
                    </a:solidFill>
                  </a:rPr>
                  <a:t>t+1</a:t>
                </a:r>
                <a:endParaRPr lang="en-US" sz="11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3176656" y="1714499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P(A)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t+1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Straight Arrow Connector 14"/>
              <p:cNvCxnSpPr>
                <a:stCxn id="8" idx="2"/>
                <a:endCxn id="12" idx="0"/>
              </p:cNvCxnSpPr>
              <p:nvPr/>
            </p:nvCxnSpPr>
            <p:spPr>
              <a:xfrm>
                <a:off x="2312228" y="793751"/>
                <a:ext cx="0" cy="920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8" idx="2"/>
              </p:cNvCxnSpPr>
              <p:nvPr/>
            </p:nvCxnSpPr>
            <p:spPr>
              <a:xfrm flipH="1">
                <a:off x="1314450" y="793750"/>
                <a:ext cx="997778" cy="920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8" idx="2"/>
              </p:cNvCxnSpPr>
              <p:nvPr/>
            </p:nvCxnSpPr>
            <p:spPr>
              <a:xfrm>
                <a:off x="2312229" y="793750"/>
                <a:ext cx="997777" cy="920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9" idx="2"/>
                <a:endCxn id="13" idx="0"/>
              </p:cNvCxnSpPr>
              <p:nvPr/>
            </p:nvCxnSpPr>
            <p:spPr>
              <a:xfrm>
                <a:off x="1181100" y="793751"/>
                <a:ext cx="0" cy="920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9" idx="2"/>
              </p:cNvCxnSpPr>
              <p:nvPr/>
            </p:nvCxnSpPr>
            <p:spPr>
              <a:xfrm>
                <a:off x="1181100" y="793751"/>
                <a:ext cx="965614" cy="9207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1" idx="2"/>
                <a:endCxn id="14" idx="0"/>
              </p:cNvCxnSpPr>
              <p:nvPr/>
            </p:nvCxnSpPr>
            <p:spPr>
              <a:xfrm>
                <a:off x="3443356" y="793750"/>
                <a:ext cx="0" cy="920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1" idx="2"/>
              </p:cNvCxnSpPr>
              <p:nvPr/>
            </p:nvCxnSpPr>
            <p:spPr>
              <a:xfrm flipH="1">
                <a:off x="2578928" y="793749"/>
                <a:ext cx="864429" cy="920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1" idx="2"/>
                <a:endCxn id="13" idx="3"/>
              </p:cNvCxnSpPr>
              <p:nvPr/>
            </p:nvCxnSpPr>
            <p:spPr>
              <a:xfrm flipH="1">
                <a:off x="1447800" y="793750"/>
                <a:ext cx="1995555" cy="10001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47"/>
              <p:cNvSpPr txBox="1"/>
              <p:nvPr/>
            </p:nvSpPr>
            <p:spPr>
              <a:xfrm>
                <a:off x="851689" y="1045380"/>
                <a:ext cx="421908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.36</a:t>
                </a:r>
                <a:endParaRPr lang="en-US" dirty="0"/>
              </a:p>
            </p:txBody>
          </p:sp>
          <p:sp>
            <p:nvSpPr>
              <p:cNvPr id="24" name="TextBox 48"/>
              <p:cNvSpPr txBox="1"/>
              <p:nvPr/>
            </p:nvSpPr>
            <p:spPr>
              <a:xfrm>
                <a:off x="1773143" y="1258195"/>
                <a:ext cx="421908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.18</a:t>
                </a:r>
                <a:endParaRPr lang="en-US" dirty="0"/>
              </a:p>
            </p:txBody>
          </p:sp>
          <p:sp>
            <p:nvSpPr>
              <p:cNvPr id="25" name="TextBox 49"/>
              <p:cNvSpPr txBox="1"/>
              <p:nvPr/>
            </p:nvSpPr>
            <p:spPr>
              <a:xfrm>
                <a:off x="2760493" y="1434622"/>
                <a:ext cx="421908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.06</a:t>
                </a:r>
                <a:endParaRPr lang="en-US" dirty="0"/>
              </a:p>
            </p:txBody>
          </p:sp>
          <p:sp>
            <p:nvSpPr>
              <p:cNvPr id="26" name="TextBox 50"/>
              <p:cNvSpPr txBox="1"/>
              <p:nvPr/>
            </p:nvSpPr>
            <p:spPr>
              <a:xfrm>
                <a:off x="1254293" y="1270019"/>
                <a:ext cx="421908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.18</a:t>
                </a:r>
                <a:endParaRPr lang="en-US" dirty="0"/>
              </a:p>
            </p:txBody>
          </p:sp>
          <p:sp>
            <p:nvSpPr>
              <p:cNvPr id="27" name="TextBox 51"/>
              <p:cNvSpPr txBox="1"/>
              <p:nvPr/>
            </p:nvSpPr>
            <p:spPr>
              <a:xfrm>
                <a:off x="2993941" y="1252987"/>
                <a:ext cx="421908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.03</a:t>
                </a:r>
                <a:endParaRPr lang="en-US" dirty="0"/>
              </a:p>
            </p:txBody>
          </p:sp>
          <p:sp>
            <p:nvSpPr>
              <p:cNvPr id="28" name="TextBox 52"/>
              <p:cNvSpPr txBox="1"/>
              <p:nvPr/>
            </p:nvSpPr>
            <p:spPr>
              <a:xfrm>
                <a:off x="1506329" y="1420094"/>
                <a:ext cx="421908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.06</a:t>
                </a:r>
                <a:endParaRPr lang="en-US" dirty="0"/>
              </a:p>
            </p:txBody>
          </p:sp>
          <p:sp>
            <p:nvSpPr>
              <p:cNvPr id="29" name="TextBox 53"/>
              <p:cNvSpPr txBox="1"/>
              <p:nvPr/>
            </p:nvSpPr>
            <p:spPr>
              <a:xfrm>
                <a:off x="2502778" y="1257253"/>
                <a:ext cx="421908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.03</a:t>
                </a:r>
                <a:endParaRPr lang="en-US" dirty="0"/>
              </a:p>
            </p:txBody>
          </p:sp>
          <p:sp>
            <p:nvSpPr>
              <p:cNvPr id="30" name="TextBox 54"/>
              <p:cNvSpPr txBox="1"/>
              <p:nvPr/>
            </p:nvSpPr>
            <p:spPr>
              <a:xfrm>
                <a:off x="3395833" y="974522"/>
                <a:ext cx="421908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.01</a:t>
                </a:r>
                <a:endParaRPr lang="en-US" dirty="0"/>
              </a:p>
            </p:txBody>
          </p:sp>
          <p:sp>
            <p:nvSpPr>
              <p:cNvPr id="31" name="TextBox 55"/>
              <p:cNvSpPr txBox="1"/>
              <p:nvPr/>
            </p:nvSpPr>
            <p:spPr>
              <a:xfrm>
                <a:off x="2178878" y="1024125"/>
                <a:ext cx="421908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.09</a:t>
                </a:r>
                <a:endParaRPr lang="en-US" dirty="0"/>
              </a:p>
            </p:txBody>
          </p:sp>
        </p:grpSp>
      </p:grpSp>
      <p:sp>
        <p:nvSpPr>
          <p:cNvPr id="32" name="TextBox 47"/>
          <p:cNvSpPr txBox="1"/>
          <p:nvPr/>
        </p:nvSpPr>
        <p:spPr>
          <a:xfrm>
            <a:off x="344762" y="18472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.6</a:t>
            </a:r>
            <a:endParaRPr lang="en-US" dirty="0"/>
          </a:p>
        </p:txBody>
      </p:sp>
      <p:sp>
        <p:nvSpPr>
          <p:cNvPr id="34" name="TextBox 47"/>
          <p:cNvSpPr txBox="1"/>
          <p:nvPr/>
        </p:nvSpPr>
        <p:spPr>
          <a:xfrm>
            <a:off x="1649003" y="18212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.3</a:t>
            </a:r>
            <a:endParaRPr lang="en-US" dirty="0"/>
          </a:p>
        </p:txBody>
      </p:sp>
      <p:sp>
        <p:nvSpPr>
          <p:cNvPr id="35" name="TextBox 47"/>
          <p:cNvSpPr txBox="1"/>
          <p:nvPr/>
        </p:nvSpPr>
        <p:spPr>
          <a:xfrm>
            <a:off x="2921965" y="18212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.1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3886200" y="153169"/>
            <a:ext cx="3378034" cy="2104629"/>
            <a:chOff x="-2743201" y="1423076"/>
            <a:chExt cx="2623113" cy="1586824"/>
          </a:xfrm>
        </p:grpSpPr>
        <p:sp>
          <p:nvSpPr>
            <p:cNvPr id="37" name="Rectangle 36"/>
            <p:cNvSpPr/>
            <p:nvPr/>
          </p:nvSpPr>
          <p:spPr>
            <a:xfrm>
              <a:off x="-2743201" y="1423076"/>
              <a:ext cx="2623113" cy="1586824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-2743201" y="1666874"/>
              <a:ext cx="2623113" cy="1238252"/>
              <a:chOff x="820243" y="634999"/>
              <a:chExt cx="2991568" cy="1238252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2045528" y="6350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C000"/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P(I)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914400" y="6350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92D050"/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P(G)</a:t>
                </a:r>
                <a:r>
                  <a:rPr lang="en-US" sz="1100" baseline="-25000" dirty="0" smtClean="0">
                    <a:solidFill>
                      <a:schemeClr val="tx1"/>
                    </a:solidFill>
                  </a:rPr>
                  <a:t>t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Arrow Connector 40"/>
              <p:cNvCxnSpPr>
                <a:stCxn id="40" idx="2"/>
                <a:endCxn id="45" idx="1"/>
              </p:cNvCxnSpPr>
              <p:nvPr/>
            </p:nvCxnSpPr>
            <p:spPr>
              <a:xfrm>
                <a:off x="1181100" y="793751"/>
                <a:ext cx="1995556" cy="10001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Rounded Rectangle 41"/>
              <p:cNvSpPr/>
              <p:nvPr/>
            </p:nvSpPr>
            <p:spPr>
              <a:xfrm>
                <a:off x="3176656" y="634999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P(A)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045528" y="17145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C000"/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P(I)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t+1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914400" y="17145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92D050"/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P(G)</a:t>
                </a:r>
                <a:r>
                  <a:rPr lang="en-US" sz="1100" baseline="-25000" dirty="0" smtClean="0">
                    <a:solidFill>
                      <a:schemeClr val="tx1"/>
                    </a:solidFill>
                  </a:rPr>
                  <a:t>t+1</a:t>
                </a:r>
                <a:endParaRPr lang="en-US" sz="11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3176656" y="1714499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P(A)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t+1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6" name="Straight Arrow Connector 45"/>
              <p:cNvCxnSpPr>
                <a:stCxn id="39" idx="2"/>
                <a:endCxn id="43" idx="0"/>
              </p:cNvCxnSpPr>
              <p:nvPr/>
            </p:nvCxnSpPr>
            <p:spPr>
              <a:xfrm>
                <a:off x="2312228" y="793751"/>
                <a:ext cx="0" cy="920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9" idx="2"/>
              </p:cNvCxnSpPr>
              <p:nvPr/>
            </p:nvCxnSpPr>
            <p:spPr>
              <a:xfrm flipH="1">
                <a:off x="1314450" y="793750"/>
                <a:ext cx="997778" cy="920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9" idx="2"/>
              </p:cNvCxnSpPr>
              <p:nvPr/>
            </p:nvCxnSpPr>
            <p:spPr>
              <a:xfrm>
                <a:off x="2312229" y="793750"/>
                <a:ext cx="997777" cy="920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40" idx="2"/>
                <a:endCxn id="44" idx="0"/>
              </p:cNvCxnSpPr>
              <p:nvPr/>
            </p:nvCxnSpPr>
            <p:spPr>
              <a:xfrm>
                <a:off x="1181100" y="793751"/>
                <a:ext cx="0" cy="920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40" idx="2"/>
              </p:cNvCxnSpPr>
              <p:nvPr/>
            </p:nvCxnSpPr>
            <p:spPr>
              <a:xfrm>
                <a:off x="1181100" y="793751"/>
                <a:ext cx="965614" cy="9207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2" idx="2"/>
                <a:endCxn id="45" idx="0"/>
              </p:cNvCxnSpPr>
              <p:nvPr/>
            </p:nvCxnSpPr>
            <p:spPr>
              <a:xfrm>
                <a:off x="3443356" y="793750"/>
                <a:ext cx="0" cy="920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2" idx="2"/>
              </p:cNvCxnSpPr>
              <p:nvPr/>
            </p:nvCxnSpPr>
            <p:spPr>
              <a:xfrm flipH="1">
                <a:off x="2578928" y="793749"/>
                <a:ext cx="864429" cy="920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42" idx="2"/>
                <a:endCxn id="44" idx="3"/>
              </p:cNvCxnSpPr>
              <p:nvPr/>
            </p:nvCxnSpPr>
            <p:spPr>
              <a:xfrm flipH="1">
                <a:off x="1447800" y="793750"/>
                <a:ext cx="1995555" cy="10001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TextBox 47"/>
              <p:cNvSpPr txBox="1"/>
              <p:nvPr/>
            </p:nvSpPr>
            <p:spPr>
              <a:xfrm>
                <a:off x="820243" y="1184692"/>
                <a:ext cx="358480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gg</a:t>
                </a:r>
                <a:endParaRPr lang="en-US" dirty="0"/>
              </a:p>
            </p:txBody>
          </p:sp>
          <p:sp>
            <p:nvSpPr>
              <p:cNvPr id="55" name="TextBox 48"/>
              <p:cNvSpPr txBox="1"/>
              <p:nvPr/>
            </p:nvSpPr>
            <p:spPr>
              <a:xfrm>
                <a:off x="1839793" y="1254123"/>
                <a:ext cx="306920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gi</a:t>
                </a:r>
                <a:endParaRPr lang="en-US" dirty="0"/>
              </a:p>
            </p:txBody>
          </p:sp>
          <p:sp>
            <p:nvSpPr>
              <p:cNvPr id="56" name="TextBox 49"/>
              <p:cNvSpPr txBox="1"/>
              <p:nvPr/>
            </p:nvSpPr>
            <p:spPr>
              <a:xfrm>
                <a:off x="2760493" y="1434622"/>
                <a:ext cx="354221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ga</a:t>
                </a:r>
                <a:endParaRPr lang="en-US" dirty="0"/>
              </a:p>
            </p:txBody>
          </p:sp>
          <p:sp>
            <p:nvSpPr>
              <p:cNvPr id="57" name="TextBox 50"/>
              <p:cNvSpPr txBox="1"/>
              <p:nvPr/>
            </p:nvSpPr>
            <p:spPr>
              <a:xfrm>
                <a:off x="1294340" y="1294604"/>
                <a:ext cx="306920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ig</a:t>
                </a:r>
                <a:endParaRPr lang="en-US" dirty="0"/>
              </a:p>
            </p:txBody>
          </p:sp>
          <p:sp>
            <p:nvSpPr>
              <p:cNvPr id="58" name="TextBox 51"/>
              <p:cNvSpPr txBox="1"/>
              <p:nvPr/>
            </p:nvSpPr>
            <p:spPr>
              <a:xfrm>
                <a:off x="3114191" y="1280236"/>
                <a:ext cx="308339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ia</a:t>
                </a:r>
                <a:endParaRPr lang="en-US" dirty="0"/>
              </a:p>
            </p:txBody>
          </p:sp>
          <p:sp>
            <p:nvSpPr>
              <p:cNvPr id="59" name="TextBox 52"/>
              <p:cNvSpPr txBox="1"/>
              <p:nvPr/>
            </p:nvSpPr>
            <p:spPr>
              <a:xfrm>
                <a:off x="1560130" y="1417311"/>
                <a:ext cx="358026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ag</a:t>
                </a:r>
                <a:endParaRPr lang="en-US" dirty="0"/>
              </a:p>
            </p:txBody>
          </p:sp>
          <p:sp>
            <p:nvSpPr>
              <p:cNvPr id="60" name="TextBox 53"/>
              <p:cNvSpPr txBox="1"/>
              <p:nvPr/>
            </p:nvSpPr>
            <p:spPr>
              <a:xfrm>
                <a:off x="2502778" y="1257253"/>
                <a:ext cx="308339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ai</a:t>
                </a:r>
                <a:endParaRPr lang="en-US" dirty="0"/>
              </a:p>
            </p:txBody>
          </p:sp>
          <p:sp>
            <p:nvSpPr>
              <p:cNvPr id="61" name="TextBox 54"/>
              <p:cNvSpPr txBox="1"/>
              <p:nvPr/>
            </p:nvSpPr>
            <p:spPr>
              <a:xfrm>
                <a:off x="3452366" y="1118962"/>
                <a:ext cx="359445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</a:t>
                </a:r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62" name="TextBox 55"/>
              <p:cNvSpPr txBox="1"/>
              <p:nvPr/>
            </p:nvSpPr>
            <p:spPr>
              <a:xfrm>
                <a:off x="2178451" y="1021588"/>
                <a:ext cx="257233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ii</a:t>
                </a:r>
                <a:endParaRPr lang="en-US" dirty="0"/>
              </a:p>
            </p:txBody>
          </p:sp>
        </p:grpSp>
      </p:grpSp>
      <p:sp>
        <p:nvSpPr>
          <p:cNvPr id="63" name="TextBox 47"/>
          <p:cNvSpPr txBox="1"/>
          <p:nvPr/>
        </p:nvSpPr>
        <p:spPr>
          <a:xfrm>
            <a:off x="106556" y="22669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.36</a:t>
            </a:r>
            <a:endParaRPr lang="en-US" dirty="0"/>
          </a:p>
        </p:txBody>
      </p:sp>
      <p:sp>
        <p:nvSpPr>
          <p:cNvPr id="64" name="TextBox 50"/>
          <p:cNvSpPr txBox="1"/>
          <p:nvPr/>
        </p:nvSpPr>
        <p:spPr>
          <a:xfrm>
            <a:off x="843277" y="24955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.36</a:t>
            </a:r>
            <a:endParaRPr lang="en-US" dirty="0"/>
          </a:p>
        </p:txBody>
      </p:sp>
      <p:sp>
        <p:nvSpPr>
          <p:cNvPr id="65" name="TextBox 52"/>
          <p:cNvSpPr txBox="1"/>
          <p:nvPr/>
        </p:nvSpPr>
        <p:spPr>
          <a:xfrm>
            <a:off x="1498574" y="28003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.12</a:t>
            </a:r>
            <a:endParaRPr lang="en-US" dirty="0"/>
          </a:p>
        </p:txBody>
      </p:sp>
      <p:sp>
        <p:nvSpPr>
          <p:cNvPr id="66" name="TextBox 55"/>
          <p:cNvSpPr txBox="1"/>
          <p:nvPr/>
        </p:nvSpPr>
        <p:spPr>
          <a:xfrm>
            <a:off x="1531985" y="22669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.09</a:t>
            </a:r>
            <a:endParaRPr lang="en-US" dirty="0"/>
          </a:p>
        </p:txBody>
      </p:sp>
      <p:sp>
        <p:nvSpPr>
          <p:cNvPr id="68" name="TextBox 49"/>
          <p:cNvSpPr txBox="1"/>
          <p:nvPr/>
        </p:nvSpPr>
        <p:spPr>
          <a:xfrm>
            <a:off x="2311989" y="25072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.06</a:t>
            </a:r>
            <a:endParaRPr lang="en-US" dirty="0"/>
          </a:p>
        </p:txBody>
      </p:sp>
      <p:sp>
        <p:nvSpPr>
          <p:cNvPr id="69" name="TextBox 54"/>
          <p:cNvSpPr txBox="1"/>
          <p:nvPr/>
        </p:nvSpPr>
        <p:spPr>
          <a:xfrm>
            <a:off x="3028767" y="22669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.01</a:t>
            </a:r>
            <a:endParaRPr lang="en-US" dirty="0"/>
          </a:p>
        </p:txBody>
      </p:sp>
      <p:sp>
        <p:nvSpPr>
          <p:cNvPr id="79" name="TextBox 55"/>
          <p:cNvSpPr txBox="1"/>
          <p:nvPr/>
        </p:nvSpPr>
        <p:spPr>
          <a:xfrm>
            <a:off x="1526920" y="34332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.46</a:t>
            </a:r>
            <a:endParaRPr lang="en-US" dirty="0"/>
          </a:p>
        </p:txBody>
      </p:sp>
      <p:sp>
        <p:nvSpPr>
          <p:cNvPr id="80" name="TextBox 55"/>
          <p:cNvSpPr txBox="1"/>
          <p:nvPr/>
        </p:nvSpPr>
        <p:spPr>
          <a:xfrm>
            <a:off x="1531985" y="37147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.54</a:t>
            </a:r>
            <a:endParaRPr lang="en-US" dirty="0"/>
          </a:p>
        </p:txBody>
      </p:sp>
      <p:sp>
        <p:nvSpPr>
          <p:cNvPr id="81" name="TextBox 55"/>
          <p:cNvSpPr txBox="1"/>
          <p:nvPr/>
        </p:nvSpPr>
        <p:spPr>
          <a:xfrm>
            <a:off x="1637514" y="4324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91000" y="3433286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Numerical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4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59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2" y="1639139"/>
            <a:ext cx="9021335" cy="1865222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530216"/>
              </p:ext>
            </p:extLst>
          </p:nvPr>
        </p:nvGraphicFramePr>
        <p:xfrm>
          <a:off x="3505200" y="133350"/>
          <a:ext cx="1990437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4" imgW="2197080" imgH="1587240" progId="Equation.DSMT4">
                  <p:embed/>
                </p:oleObj>
              </mc:Choice>
              <mc:Fallback>
                <p:oleObj name="Equation" r:id="rId4" imgW="2197080" imgH="1587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33350"/>
                        <a:ext cx="1990437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996283"/>
              </p:ext>
            </p:extLst>
          </p:nvPr>
        </p:nvGraphicFramePr>
        <p:xfrm>
          <a:off x="6769100" y="133350"/>
          <a:ext cx="12541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Equation" r:id="rId6" imgW="1384200" imgH="1587240" progId="Equation.DSMT4">
                  <p:embed/>
                </p:oleObj>
              </mc:Choice>
              <mc:Fallback>
                <p:oleObj name="Equation" r:id="rId6" imgW="1384200" imgH="1587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133350"/>
                        <a:ext cx="12541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472948"/>
              </p:ext>
            </p:extLst>
          </p:nvPr>
        </p:nvGraphicFramePr>
        <p:xfrm>
          <a:off x="1357313" y="574675"/>
          <a:ext cx="368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Equation" r:id="rId8" imgW="406080" imgH="685800" progId="Equation.DSMT4">
                  <p:embed/>
                </p:oleObj>
              </mc:Choice>
              <mc:Fallback>
                <p:oleObj name="Equation" r:id="rId8" imgW="406080" imgH="685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574675"/>
                        <a:ext cx="368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797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2" y="1639139"/>
            <a:ext cx="9021335" cy="1865222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472948"/>
              </p:ext>
            </p:extLst>
          </p:nvPr>
        </p:nvGraphicFramePr>
        <p:xfrm>
          <a:off x="1357313" y="574675"/>
          <a:ext cx="368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4" imgW="406080" imgH="685800" progId="Equation.DSMT4">
                  <p:embed/>
                </p:oleObj>
              </mc:Choice>
              <mc:Fallback>
                <p:oleObj name="Equation" r:id="rId4" imgW="406080" imgH="685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574675"/>
                        <a:ext cx="368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530216"/>
              </p:ext>
            </p:extLst>
          </p:nvPr>
        </p:nvGraphicFramePr>
        <p:xfrm>
          <a:off x="3505200" y="133350"/>
          <a:ext cx="19907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6" imgW="2197080" imgH="1587240" progId="Equation.DSMT4">
                  <p:embed/>
                </p:oleObj>
              </mc:Choice>
              <mc:Fallback>
                <p:oleObj name="Equation" r:id="rId6" imgW="2197080" imgH="1587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33350"/>
                        <a:ext cx="19907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996283"/>
              </p:ext>
            </p:extLst>
          </p:nvPr>
        </p:nvGraphicFramePr>
        <p:xfrm>
          <a:off x="6769100" y="133350"/>
          <a:ext cx="12541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8" imgW="1384200" imgH="1587240" progId="Equation.DSMT4">
                  <p:embed/>
                </p:oleObj>
              </mc:Choice>
              <mc:Fallback>
                <p:oleObj name="Equation" r:id="rId8" imgW="1384200" imgH="1587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133350"/>
                        <a:ext cx="12541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622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9976"/>
            <a:ext cx="1981200" cy="123298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053924"/>
              </p:ext>
            </p:extLst>
          </p:nvPr>
        </p:nvGraphicFramePr>
        <p:xfrm>
          <a:off x="2362200" y="0"/>
          <a:ext cx="31115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Equation" r:id="rId4" imgW="3111480" imgH="1396800" progId="Equation.DSMT4">
                  <p:embed/>
                </p:oleObj>
              </mc:Choice>
              <mc:Fallback>
                <p:oleObj name="Equation" r:id="rId4" imgW="311148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2200" y="0"/>
                        <a:ext cx="3111500" cy="139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953946"/>
              </p:ext>
            </p:extLst>
          </p:nvPr>
        </p:nvGraphicFramePr>
        <p:xfrm>
          <a:off x="76200" y="1613416"/>
          <a:ext cx="21336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Equation" r:id="rId6" imgW="2755800" imgH="2311200" progId="Equation.DSMT4">
                  <p:embed/>
                </p:oleObj>
              </mc:Choice>
              <mc:Fallback>
                <p:oleObj name="Equation" r:id="rId6" imgW="2755800" imgH="23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613416"/>
                        <a:ext cx="21336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10000" y="1428750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Diffusion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0400" y="1428750"/>
            <a:ext cx="113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Contagion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466535"/>
              </p:ext>
            </p:extLst>
          </p:nvPr>
        </p:nvGraphicFramePr>
        <p:xfrm>
          <a:off x="4476750" y="742950"/>
          <a:ext cx="20002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Equation" r:id="rId8" imgW="2857320" imgH="888840" progId="Equation.DSMT4">
                  <p:embed/>
                </p:oleObj>
              </mc:Choice>
              <mc:Fallback>
                <p:oleObj name="Equation" r:id="rId8" imgW="28573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76750" y="742950"/>
                        <a:ext cx="200025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09976"/>
            <a:ext cx="2203937" cy="1219691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819036"/>
              </p:ext>
            </p:extLst>
          </p:nvPr>
        </p:nvGraphicFramePr>
        <p:xfrm>
          <a:off x="2438400" y="1798082"/>
          <a:ext cx="3165782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Equation" r:id="rId11" imgW="3568680" imgH="2361960" progId="Equation.DSMT4">
                  <p:embed/>
                </p:oleObj>
              </mc:Choice>
              <mc:Fallback>
                <p:oleObj name="Equation" r:id="rId11" imgW="3568680" imgH="236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98082"/>
                        <a:ext cx="3165782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878826"/>
              </p:ext>
            </p:extLst>
          </p:nvPr>
        </p:nvGraphicFramePr>
        <p:xfrm>
          <a:off x="86764" y="3638550"/>
          <a:ext cx="1665836" cy="140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Equation" r:id="rId13" imgW="2197080" imgH="1854000" progId="Equation.DSMT4">
                  <p:embed/>
                </p:oleObj>
              </mc:Choice>
              <mc:Fallback>
                <p:oleObj name="Equation" r:id="rId13" imgW="2197080" imgH="18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64" y="3638550"/>
                        <a:ext cx="1665836" cy="140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6200" y="1342957"/>
            <a:ext cx="1107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 Transitions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02856" y="3406973"/>
            <a:ext cx="88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 Pairings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124200" y="1809750"/>
            <a:ext cx="6858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71800" y="33776"/>
            <a:ext cx="228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38600" y="1809750"/>
            <a:ext cx="609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53000" y="1817132"/>
            <a:ext cx="609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705600" y="726466"/>
            <a:ext cx="228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6687" y="643621"/>
            <a:ext cx="228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6200" y="1645682"/>
            <a:ext cx="1524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77000" y="1822367"/>
            <a:ext cx="594212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299812" y="1817011"/>
            <a:ext cx="609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214212" y="1824393"/>
            <a:ext cx="609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08862"/>
              </p:ext>
            </p:extLst>
          </p:nvPr>
        </p:nvGraphicFramePr>
        <p:xfrm>
          <a:off x="5719763" y="1781175"/>
          <a:ext cx="3154362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Equation" r:id="rId15" imgW="3555720" imgH="2438280" progId="Equation.DSMT4">
                  <p:embed/>
                </p:oleObj>
              </mc:Choice>
              <mc:Fallback>
                <p:oleObj name="Equation" r:id="rId15" imgW="3555720" imgH="2438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9763" y="1781175"/>
                        <a:ext cx="3154362" cy="216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434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2" y="1639139"/>
            <a:ext cx="9021335" cy="1865222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472948"/>
              </p:ext>
            </p:extLst>
          </p:nvPr>
        </p:nvGraphicFramePr>
        <p:xfrm>
          <a:off x="1357313" y="574675"/>
          <a:ext cx="368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quation" r:id="rId4" imgW="406080" imgH="685800" progId="Equation.DSMT4">
                  <p:embed/>
                </p:oleObj>
              </mc:Choice>
              <mc:Fallback>
                <p:oleObj name="Equation" r:id="rId4" imgW="406080" imgH="685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574675"/>
                        <a:ext cx="368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530216"/>
              </p:ext>
            </p:extLst>
          </p:nvPr>
        </p:nvGraphicFramePr>
        <p:xfrm>
          <a:off x="3505200" y="133350"/>
          <a:ext cx="19907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Equation" r:id="rId6" imgW="2197080" imgH="1587240" progId="Equation.DSMT4">
                  <p:embed/>
                </p:oleObj>
              </mc:Choice>
              <mc:Fallback>
                <p:oleObj name="Equation" r:id="rId6" imgW="2197080" imgH="1587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33350"/>
                        <a:ext cx="19907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996283"/>
              </p:ext>
            </p:extLst>
          </p:nvPr>
        </p:nvGraphicFramePr>
        <p:xfrm>
          <a:off x="6769100" y="133350"/>
          <a:ext cx="12541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Equation" r:id="rId8" imgW="1384200" imgH="1587240" progId="Equation.DSMT4">
                  <p:embed/>
                </p:oleObj>
              </mc:Choice>
              <mc:Fallback>
                <p:oleObj name="Equation" r:id="rId8" imgW="1384200" imgH="1587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133350"/>
                        <a:ext cx="12541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622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2" y="1639139"/>
            <a:ext cx="9021335" cy="1865222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472948"/>
              </p:ext>
            </p:extLst>
          </p:nvPr>
        </p:nvGraphicFramePr>
        <p:xfrm>
          <a:off x="1357313" y="574675"/>
          <a:ext cx="368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Equation" r:id="rId4" imgW="406080" imgH="685800" progId="Equation.DSMT4">
                  <p:embed/>
                </p:oleObj>
              </mc:Choice>
              <mc:Fallback>
                <p:oleObj name="Equation" r:id="rId4" imgW="406080" imgH="685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574675"/>
                        <a:ext cx="368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530216"/>
              </p:ext>
            </p:extLst>
          </p:nvPr>
        </p:nvGraphicFramePr>
        <p:xfrm>
          <a:off x="3505200" y="133350"/>
          <a:ext cx="19907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Equation" r:id="rId6" imgW="2197080" imgH="1587240" progId="Equation.DSMT4">
                  <p:embed/>
                </p:oleObj>
              </mc:Choice>
              <mc:Fallback>
                <p:oleObj name="Equation" r:id="rId6" imgW="2197080" imgH="1587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33350"/>
                        <a:ext cx="19907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996283"/>
              </p:ext>
            </p:extLst>
          </p:nvPr>
        </p:nvGraphicFramePr>
        <p:xfrm>
          <a:off x="6769100" y="133350"/>
          <a:ext cx="12541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8" imgW="1384200" imgH="1587240" progId="Equation.DSMT4">
                  <p:embed/>
                </p:oleObj>
              </mc:Choice>
              <mc:Fallback>
                <p:oleObj name="Equation" r:id="rId8" imgW="1384200" imgH="1587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133350"/>
                        <a:ext cx="12541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622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2" y="1639139"/>
            <a:ext cx="9021335" cy="1865222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472948"/>
              </p:ext>
            </p:extLst>
          </p:nvPr>
        </p:nvGraphicFramePr>
        <p:xfrm>
          <a:off x="1357313" y="574675"/>
          <a:ext cx="368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Equation" r:id="rId4" imgW="406080" imgH="685800" progId="Equation.DSMT4">
                  <p:embed/>
                </p:oleObj>
              </mc:Choice>
              <mc:Fallback>
                <p:oleObj name="Equation" r:id="rId4" imgW="406080" imgH="685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574675"/>
                        <a:ext cx="368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530216"/>
              </p:ext>
            </p:extLst>
          </p:nvPr>
        </p:nvGraphicFramePr>
        <p:xfrm>
          <a:off x="3505200" y="133350"/>
          <a:ext cx="19907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Equation" r:id="rId6" imgW="2197080" imgH="1587240" progId="Equation.DSMT4">
                  <p:embed/>
                </p:oleObj>
              </mc:Choice>
              <mc:Fallback>
                <p:oleObj name="Equation" r:id="rId6" imgW="2197080" imgH="1587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33350"/>
                        <a:ext cx="19907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996283"/>
              </p:ext>
            </p:extLst>
          </p:nvPr>
        </p:nvGraphicFramePr>
        <p:xfrm>
          <a:off x="6769100" y="133350"/>
          <a:ext cx="12541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Equation" r:id="rId8" imgW="1384200" imgH="1587240" progId="Equation.DSMT4">
                  <p:embed/>
                </p:oleObj>
              </mc:Choice>
              <mc:Fallback>
                <p:oleObj name="Equation" r:id="rId8" imgW="1384200" imgH="1587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133350"/>
                        <a:ext cx="12541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622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21860"/>
            <a:ext cx="3437860" cy="21395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55" y="3105150"/>
            <a:ext cx="4932490" cy="17499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55" y="209550"/>
            <a:ext cx="5087592" cy="1821758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319453"/>
              </p:ext>
            </p:extLst>
          </p:nvPr>
        </p:nvGraphicFramePr>
        <p:xfrm>
          <a:off x="990600" y="3714750"/>
          <a:ext cx="246221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6" imgW="2476500" imgH="1219200" progId="Equation.DSMT4">
                  <p:embed/>
                </p:oleObj>
              </mc:Choice>
              <mc:Fallback>
                <p:oleObj name="Equation" r:id="rId6" imgW="2476500" imgH="1219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714750"/>
                        <a:ext cx="2462213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291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335007"/>
              </p:ext>
            </p:extLst>
          </p:nvPr>
        </p:nvGraphicFramePr>
        <p:xfrm>
          <a:off x="2406650" y="1754188"/>
          <a:ext cx="3233738" cy="218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Equation" r:id="rId3" imgW="3644640" imgH="2463480" progId="Equation.DSMT4">
                  <p:embed/>
                </p:oleObj>
              </mc:Choice>
              <mc:Fallback>
                <p:oleObj name="Equation" r:id="rId3" imgW="3644640" imgH="24634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1754188"/>
                        <a:ext cx="3233738" cy="218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01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610569"/>
              </p:ext>
            </p:extLst>
          </p:nvPr>
        </p:nvGraphicFramePr>
        <p:xfrm>
          <a:off x="2317750" y="1731963"/>
          <a:ext cx="3413125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Equation" r:id="rId3" imgW="3848040" imgH="2514600" progId="Equation.DSMT4">
                  <p:embed/>
                </p:oleObj>
              </mc:Choice>
              <mc:Fallback>
                <p:oleObj name="Equation" r:id="rId3" imgW="3848040" imgH="2514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1731963"/>
                        <a:ext cx="3413125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902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549501"/>
              </p:ext>
            </p:extLst>
          </p:nvPr>
        </p:nvGraphicFramePr>
        <p:xfrm>
          <a:off x="381000" y="1428750"/>
          <a:ext cx="3863975" cy="234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name="Equation" r:id="rId3" imgW="4356000" imgH="2641320" progId="Equation.DSMT4">
                  <p:embed/>
                </p:oleObj>
              </mc:Choice>
              <mc:Fallback>
                <p:oleObj name="Equation" r:id="rId3" imgW="4356000" imgH="264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28750"/>
                        <a:ext cx="3863975" cy="234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197963"/>
              </p:ext>
            </p:extLst>
          </p:nvPr>
        </p:nvGraphicFramePr>
        <p:xfrm>
          <a:off x="4572000" y="1504950"/>
          <a:ext cx="3863975" cy="234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Equation" r:id="rId5" imgW="4356000" imgH="2641320" progId="Equation.DSMT4">
                  <p:embed/>
                </p:oleObj>
              </mc:Choice>
              <mc:Fallback>
                <p:oleObj name="Equation" r:id="rId5" imgW="4356000" imgH="2641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504950"/>
                        <a:ext cx="3863975" cy="234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598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557827"/>
              </p:ext>
            </p:extLst>
          </p:nvPr>
        </p:nvGraphicFramePr>
        <p:xfrm>
          <a:off x="117475" y="1373188"/>
          <a:ext cx="4392613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Equation" r:id="rId3" imgW="4952880" imgH="2768400" progId="Equation.DSMT4">
                  <p:embed/>
                </p:oleObj>
              </mc:Choice>
              <mc:Fallback>
                <p:oleObj name="Equation" r:id="rId3" imgW="4952880" imgH="276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1373188"/>
                        <a:ext cx="4392613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693415"/>
              </p:ext>
            </p:extLst>
          </p:nvPr>
        </p:nvGraphicFramePr>
        <p:xfrm>
          <a:off x="4572000" y="1504950"/>
          <a:ext cx="3863975" cy="234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Equation" r:id="rId5" imgW="4356000" imgH="2641320" progId="Equation.DSMT4">
                  <p:embed/>
                </p:oleObj>
              </mc:Choice>
              <mc:Fallback>
                <p:oleObj name="Equation" r:id="rId5" imgW="4356000" imgH="264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504950"/>
                        <a:ext cx="3863975" cy="234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124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461853"/>
              </p:ext>
            </p:extLst>
          </p:nvPr>
        </p:nvGraphicFramePr>
        <p:xfrm>
          <a:off x="195263" y="1373188"/>
          <a:ext cx="4235450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Equation" r:id="rId3" imgW="4775040" imgH="2768400" progId="Equation.DSMT4">
                  <p:embed/>
                </p:oleObj>
              </mc:Choice>
              <mc:Fallback>
                <p:oleObj name="Equation" r:id="rId3" imgW="4775040" imgH="276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3" y="1373188"/>
                        <a:ext cx="4235450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036263"/>
              </p:ext>
            </p:extLst>
          </p:nvPr>
        </p:nvGraphicFramePr>
        <p:xfrm>
          <a:off x="4572000" y="1504950"/>
          <a:ext cx="3863975" cy="234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Equation" r:id="rId5" imgW="4356000" imgH="2641320" progId="Equation.DSMT4">
                  <p:embed/>
                </p:oleObj>
              </mc:Choice>
              <mc:Fallback>
                <p:oleObj name="Equation" r:id="rId5" imgW="4356000" imgH="264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504950"/>
                        <a:ext cx="3863975" cy="234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719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43462"/>
              </p:ext>
            </p:extLst>
          </p:nvPr>
        </p:nvGraphicFramePr>
        <p:xfrm>
          <a:off x="195263" y="1373188"/>
          <a:ext cx="4235450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Equation" r:id="rId3" imgW="4775040" imgH="2768400" progId="Equation.DSMT4">
                  <p:embed/>
                </p:oleObj>
              </mc:Choice>
              <mc:Fallback>
                <p:oleObj name="Equation" r:id="rId3" imgW="4775040" imgH="276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3" y="1373188"/>
                        <a:ext cx="4235450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273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9976"/>
            <a:ext cx="1981200" cy="123298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721902"/>
              </p:ext>
            </p:extLst>
          </p:nvPr>
        </p:nvGraphicFramePr>
        <p:xfrm>
          <a:off x="2362200" y="0"/>
          <a:ext cx="31115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Equation" r:id="rId4" imgW="3111480" imgH="1396800" progId="Equation.DSMT4">
                  <p:embed/>
                </p:oleObj>
              </mc:Choice>
              <mc:Fallback>
                <p:oleObj name="Equation" r:id="rId4" imgW="311148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2200" y="0"/>
                        <a:ext cx="3111500" cy="139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338983"/>
              </p:ext>
            </p:extLst>
          </p:nvPr>
        </p:nvGraphicFramePr>
        <p:xfrm>
          <a:off x="76200" y="1613416"/>
          <a:ext cx="21336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Equation" r:id="rId6" imgW="2755800" imgH="2311200" progId="Equation.DSMT4">
                  <p:embed/>
                </p:oleObj>
              </mc:Choice>
              <mc:Fallback>
                <p:oleObj name="Equation" r:id="rId6" imgW="2755800" imgH="23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613416"/>
                        <a:ext cx="21336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10000" y="1428750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Diffusion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0400" y="1428750"/>
            <a:ext cx="113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Contagion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031492"/>
              </p:ext>
            </p:extLst>
          </p:nvPr>
        </p:nvGraphicFramePr>
        <p:xfrm>
          <a:off x="4476750" y="742950"/>
          <a:ext cx="20002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Equation" r:id="rId8" imgW="2857320" imgH="888840" progId="Equation.DSMT4">
                  <p:embed/>
                </p:oleObj>
              </mc:Choice>
              <mc:Fallback>
                <p:oleObj name="Equation" r:id="rId8" imgW="28573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76750" y="742950"/>
                        <a:ext cx="200025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09976"/>
            <a:ext cx="2203937" cy="1219691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118233"/>
              </p:ext>
            </p:extLst>
          </p:nvPr>
        </p:nvGraphicFramePr>
        <p:xfrm>
          <a:off x="2438400" y="1798082"/>
          <a:ext cx="3165782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Equation" r:id="rId11" imgW="3568680" imgH="2361960" progId="Equation.DSMT4">
                  <p:embed/>
                </p:oleObj>
              </mc:Choice>
              <mc:Fallback>
                <p:oleObj name="Equation" r:id="rId11" imgW="3568680" imgH="236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98082"/>
                        <a:ext cx="3165782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234973"/>
              </p:ext>
            </p:extLst>
          </p:nvPr>
        </p:nvGraphicFramePr>
        <p:xfrm>
          <a:off x="86764" y="3638550"/>
          <a:ext cx="1665836" cy="140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Equation" r:id="rId13" imgW="2197080" imgH="1854000" progId="Equation.DSMT4">
                  <p:embed/>
                </p:oleObj>
              </mc:Choice>
              <mc:Fallback>
                <p:oleObj name="Equation" r:id="rId13" imgW="2197080" imgH="18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64" y="3638550"/>
                        <a:ext cx="1665836" cy="140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6200" y="1342957"/>
            <a:ext cx="1107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 Transitions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02856" y="3406973"/>
            <a:ext cx="88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 Pairings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3276600" y="33776"/>
            <a:ext cx="1524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145631" y="2038350"/>
            <a:ext cx="664369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38600" y="2038350"/>
            <a:ext cx="5334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53000" y="2045732"/>
            <a:ext cx="5334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10400" y="809625"/>
            <a:ext cx="1524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14400" y="353302"/>
            <a:ext cx="1524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2387" y="2189639"/>
            <a:ext cx="1524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438900" y="2037514"/>
            <a:ext cx="594212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315200" y="2038350"/>
            <a:ext cx="5334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133658" y="2037514"/>
            <a:ext cx="609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08862"/>
              </p:ext>
            </p:extLst>
          </p:nvPr>
        </p:nvGraphicFramePr>
        <p:xfrm>
          <a:off x="5719763" y="1781175"/>
          <a:ext cx="3154362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Equation" r:id="rId15" imgW="3555720" imgH="2438280" progId="Equation.DSMT4">
                  <p:embed/>
                </p:oleObj>
              </mc:Choice>
              <mc:Fallback>
                <p:oleObj name="Equation" r:id="rId15" imgW="3555720" imgH="24382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9763" y="1781175"/>
                        <a:ext cx="3154362" cy="216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942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800493"/>
              </p:ext>
            </p:extLst>
          </p:nvPr>
        </p:nvGraphicFramePr>
        <p:xfrm>
          <a:off x="195263" y="1373188"/>
          <a:ext cx="4235450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Equation" r:id="rId3" imgW="4775040" imgH="2768400" progId="Equation.DSMT4">
                  <p:embed/>
                </p:oleObj>
              </mc:Choice>
              <mc:Fallback>
                <p:oleObj name="Equation" r:id="rId3" imgW="4775040" imgH="276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3" y="1373188"/>
                        <a:ext cx="4235450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838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942443"/>
              </p:ext>
            </p:extLst>
          </p:nvPr>
        </p:nvGraphicFramePr>
        <p:xfrm>
          <a:off x="228600" y="1568450"/>
          <a:ext cx="4994275" cy="296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Equation" r:id="rId3" imgW="4076640" imgH="2641320" progId="Equation.DSMT4">
                  <p:embed/>
                </p:oleObj>
              </mc:Choice>
              <mc:Fallback>
                <p:oleObj name="Equation" r:id="rId3" imgW="4076640" imgH="26413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568450"/>
                        <a:ext cx="4994275" cy="296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5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9976"/>
            <a:ext cx="1981200" cy="123298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653902"/>
              </p:ext>
            </p:extLst>
          </p:nvPr>
        </p:nvGraphicFramePr>
        <p:xfrm>
          <a:off x="2362200" y="0"/>
          <a:ext cx="31115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4" imgW="3111480" imgH="1396800" progId="Equation.DSMT4">
                  <p:embed/>
                </p:oleObj>
              </mc:Choice>
              <mc:Fallback>
                <p:oleObj name="Equation" r:id="rId4" imgW="311148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2200" y="0"/>
                        <a:ext cx="3111500" cy="139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126870"/>
              </p:ext>
            </p:extLst>
          </p:nvPr>
        </p:nvGraphicFramePr>
        <p:xfrm>
          <a:off x="76200" y="1613416"/>
          <a:ext cx="21336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6" imgW="2755800" imgH="2311200" progId="Equation.DSMT4">
                  <p:embed/>
                </p:oleObj>
              </mc:Choice>
              <mc:Fallback>
                <p:oleObj name="Equation" r:id="rId6" imgW="2755800" imgH="23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613416"/>
                        <a:ext cx="21336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10000" y="1428750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Diffusion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0400" y="1428750"/>
            <a:ext cx="113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Contagion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373361"/>
              </p:ext>
            </p:extLst>
          </p:nvPr>
        </p:nvGraphicFramePr>
        <p:xfrm>
          <a:off x="4476750" y="742950"/>
          <a:ext cx="20002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8" imgW="2857320" imgH="888840" progId="Equation.DSMT4">
                  <p:embed/>
                </p:oleObj>
              </mc:Choice>
              <mc:Fallback>
                <p:oleObj name="Equation" r:id="rId8" imgW="28573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76750" y="742950"/>
                        <a:ext cx="200025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09976"/>
            <a:ext cx="2203937" cy="1219691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072331"/>
              </p:ext>
            </p:extLst>
          </p:nvPr>
        </p:nvGraphicFramePr>
        <p:xfrm>
          <a:off x="2438400" y="1798082"/>
          <a:ext cx="3165782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11" imgW="3568680" imgH="2361960" progId="Equation.DSMT4">
                  <p:embed/>
                </p:oleObj>
              </mc:Choice>
              <mc:Fallback>
                <p:oleObj name="Equation" r:id="rId11" imgW="3568680" imgH="236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98082"/>
                        <a:ext cx="3165782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280491"/>
              </p:ext>
            </p:extLst>
          </p:nvPr>
        </p:nvGraphicFramePr>
        <p:xfrm>
          <a:off x="86764" y="3638550"/>
          <a:ext cx="1665836" cy="140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13" imgW="2197080" imgH="1854000" progId="Equation.DSMT4">
                  <p:embed/>
                </p:oleObj>
              </mc:Choice>
              <mc:Fallback>
                <p:oleObj name="Equation" r:id="rId13" imgW="2197080" imgH="18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64" y="3638550"/>
                        <a:ext cx="1665836" cy="140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6200" y="1342957"/>
            <a:ext cx="1107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 Transitions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02856" y="3406973"/>
            <a:ext cx="88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 Pairings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3533774" y="33776"/>
            <a:ext cx="200025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124200" y="2259568"/>
            <a:ext cx="6858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38600" y="2259568"/>
            <a:ext cx="609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53000" y="2266950"/>
            <a:ext cx="609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238999" y="895350"/>
            <a:ext cx="200025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23999" y="285750"/>
            <a:ext cx="152401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2387" y="2724150"/>
            <a:ext cx="1524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438900" y="2266114"/>
            <a:ext cx="594212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315200" y="2266950"/>
            <a:ext cx="609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220562" y="2266950"/>
            <a:ext cx="618638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08862"/>
              </p:ext>
            </p:extLst>
          </p:nvPr>
        </p:nvGraphicFramePr>
        <p:xfrm>
          <a:off x="5719763" y="1781175"/>
          <a:ext cx="3154362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15" imgW="3555720" imgH="2438280" progId="Equation.DSMT4">
                  <p:embed/>
                </p:oleObj>
              </mc:Choice>
              <mc:Fallback>
                <p:oleObj name="Equation" r:id="rId15" imgW="3555720" imgH="2438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9763" y="1781175"/>
                        <a:ext cx="3154362" cy="216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316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59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918325"/>
              </p:ext>
            </p:extLst>
          </p:nvPr>
        </p:nvGraphicFramePr>
        <p:xfrm>
          <a:off x="2406650" y="1754188"/>
          <a:ext cx="3233738" cy="218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Equation" r:id="rId3" imgW="3644640" imgH="2463480" progId="Equation.DSMT4">
                  <p:embed/>
                </p:oleObj>
              </mc:Choice>
              <mc:Fallback>
                <p:oleObj name="Equation" r:id="rId3" imgW="3644640" imgH="246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1754188"/>
                        <a:ext cx="3233738" cy="218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9976"/>
            <a:ext cx="1981200" cy="123298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056956"/>
              </p:ext>
            </p:extLst>
          </p:nvPr>
        </p:nvGraphicFramePr>
        <p:xfrm>
          <a:off x="2362200" y="0"/>
          <a:ext cx="31115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Equation" r:id="rId6" imgW="3111480" imgH="1396800" progId="Equation.DSMT4">
                  <p:embed/>
                </p:oleObj>
              </mc:Choice>
              <mc:Fallback>
                <p:oleObj name="Equation" r:id="rId6" imgW="311148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62200" y="0"/>
                        <a:ext cx="3111500" cy="139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01722"/>
              </p:ext>
            </p:extLst>
          </p:nvPr>
        </p:nvGraphicFramePr>
        <p:xfrm>
          <a:off x="76200" y="1613416"/>
          <a:ext cx="21336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name="Equation" r:id="rId8" imgW="2755800" imgH="2311200" progId="Equation.DSMT4">
                  <p:embed/>
                </p:oleObj>
              </mc:Choice>
              <mc:Fallback>
                <p:oleObj name="Equation" r:id="rId8" imgW="2755800" imgH="23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613416"/>
                        <a:ext cx="21336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10000" y="1428750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Diffusion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0400" y="1428750"/>
            <a:ext cx="113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Contagion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009809"/>
              </p:ext>
            </p:extLst>
          </p:nvPr>
        </p:nvGraphicFramePr>
        <p:xfrm>
          <a:off x="4476750" y="742950"/>
          <a:ext cx="20002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Equation" r:id="rId10" imgW="2857320" imgH="888840" progId="Equation.DSMT4">
                  <p:embed/>
                </p:oleObj>
              </mc:Choice>
              <mc:Fallback>
                <p:oleObj name="Equation" r:id="rId10" imgW="28573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76750" y="742950"/>
                        <a:ext cx="200025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09976"/>
            <a:ext cx="2203937" cy="1219691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508643"/>
              </p:ext>
            </p:extLst>
          </p:nvPr>
        </p:nvGraphicFramePr>
        <p:xfrm>
          <a:off x="86764" y="3638550"/>
          <a:ext cx="1665836" cy="140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Equation" r:id="rId13" imgW="2197080" imgH="1854000" progId="Equation.DSMT4">
                  <p:embed/>
                </p:oleObj>
              </mc:Choice>
              <mc:Fallback>
                <p:oleObj name="Equation" r:id="rId13" imgW="2197080" imgH="18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64" y="3638550"/>
                        <a:ext cx="1665836" cy="140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6200" y="1342957"/>
            <a:ext cx="1107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 Transitions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02856" y="3406973"/>
            <a:ext cx="88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 Pairings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467100" y="1748193"/>
            <a:ext cx="6858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18104" y="33776"/>
            <a:ext cx="228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227604" y="1757718"/>
            <a:ext cx="609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53000" y="1757718"/>
            <a:ext cx="609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76012" y="786182"/>
            <a:ext cx="228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1405" y="491221"/>
            <a:ext cx="228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6200" y="1798082"/>
            <a:ext cx="1524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180557"/>
              </p:ext>
            </p:extLst>
          </p:nvPr>
        </p:nvGraphicFramePr>
        <p:xfrm>
          <a:off x="2525804" y="3867150"/>
          <a:ext cx="4622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Equation" r:id="rId15" imgW="4622760" imgH="482400" progId="Equation.DSMT4">
                  <p:embed/>
                </p:oleObj>
              </mc:Choice>
              <mc:Fallback>
                <p:oleObj name="Equation" r:id="rId15" imgW="46227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25804" y="3867150"/>
                        <a:ext cx="4622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581031"/>
              </p:ext>
            </p:extLst>
          </p:nvPr>
        </p:nvGraphicFramePr>
        <p:xfrm>
          <a:off x="3187700" y="4387850"/>
          <a:ext cx="292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Equation" r:id="rId17" imgW="2920680" imgH="482400" progId="Equation.DSMT4">
                  <p:embed/>
                </p:oleObj>
              </mc:Choice>
              <mc:Fallback>
                <p:oleObj name="Equation" r:id="rId17" imgW="29206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87700" y="4387850"/>
                        <a:ext cx="292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155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923709"/>
              </p:ext>
            </p:extLst>
          </p:nvPr>
        </p:nvGraphicFramePr>
        <p:xfrm>
          <a:off x="2406650" y="1754188"/>
          <a:ext cx="3233738" cy="218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Equation" r:id="rId3" imgW="3644640" imgH="2463480" progId="Equation.DSMT4">
                  <p:embed/>
                </p:oleObj>
              </mc:Choice>
              <mc:Fallback>
                <p:oleObj name="Equation" r:id="rId3" imgW="3644640" imgH="246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1754188"/>
                        <a:ext cx="3233738" cy="218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9976"/>
            <a:ext cx="1981200" cy="123298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576509"/>
              </p:ext>
            </p:extLst>
          </p:nvPr>
        </p:nvGraphicFramePr>
        <p:xfrm>
          <a:off x="2362200" y="0"/>
          <a:ext cx="31115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Equation" r:id="rId6" imgW="3111480" imgH="1396800" progId="Equation.DSMT4">
                  <p:embed/>
                </p:oleObj>
              </mc:Choice>
              <mc:Fallback>
                <p:oleObj name="Equation" r:id="rId6" imgW="311148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62200" y="0"/>
                        <a:ext cx="3111500" cy="139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018815"/>
              </p:ext>
            </p:extLst>
          </p:nvPr>
        </p:nvGraphicFramePr>
        <p:xfrm>
          <a:off x="76200" y="1613416"/>
          <a:ext cx="21336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name="Equation" r:id="rId8" imgW="2755800" imgH="2311200" progId="Equation.DSMT4">
                  <p:embed/>
                </p:oleObj>
              </mc:Choice>
              <mc:Fallback>
                <p:oleObj name="Equation" r:id="rId8" imgW="2755800" imgH="23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613416"/>
                        <a:ext cx="21336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10000" y="1428750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Diffusion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0400" y="1428750"/>
            <a:ext cx="113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Contagion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641758"/>
              </p:ext>
            </p:extLst>
          </p:nvPr>
        </p:nvGraphicFramePr>
        <p:xfrm>
          <a:off x="4476750" y="742950"/>
          <a:ext cx="20002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Equation" r:id="rId10" imgW="2857320" imgH="888840" progId="Equation.DSMT4">
                  <p:embed/>
                </p:oleObj>
              </mc:Choice>
              <mc:Fallback>
                <p:oleObj name="Equation" r:id="rId10" imgW="28573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76750" y="742950"/>
                        <a:ext cx="200025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09976"/>
            <a:ext cx="2203937" cy="1219691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473608"/>
              </p:ext>
            </p:extLst>
          </p:nvPr>
        </p:nvGraphicFramePr>
        <p:xfrm>
          <a:off x="86764" y="3638550"/>
          <a:ext cx="1665836" cy="140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Equation" r:id="rId13" imgW="2197080" imgH="1854000" progId="Equation.DSMT4">
                  <p:embed/>
                </p:oleObj>
              </mc:Choice>
              <mc:Fallback>
                <p:oleObj name="Equation" r:id="rId13" imgW="2197080" imgH="18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64" y="3638550"/>
                        <a:ext cx="1665836" cy="140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6200" y="1342957"/>
            <a:ext cx="1107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 Transitions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02856" y="3406973"/>
            <a:ext cx="88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 Pairings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448050" y="1977383"/>
            <a:ext cx="6858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46704" y="33776"/>
            <a:ext cx="228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208554" y="1986908"/>
            <a:ext cx="609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33950" y="1986908"/>
            <a:ext cx="609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036027" y="938582"/>
            <a:ext cx="228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0056" y="306167"/>
            <a:ext cx="228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2856" y="1984054"/>
            <a:ext cx="1524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401681"/>
              </p:ext>
            </p:extLst>
          </p:nvPr>
        </p:nvGraphicFramePr>
        <p:xfrm>
          <a:off x="2525804" y="3867150"/>
          <a:ext cx="4622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2" name="Equation" r:id="rId15" imgW="4622760" imgH="482400" progId="Equation.DSMT4">
                  <p:embed/>
                </p:oleObj>
              </mc:Choice>
              <mc:Fallback>
                <p:oleObj name="Equation" r:id="rId15" imgW="46227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25804" y="3867150"/>
                        <a:ext cx="4622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566900"/>
              </p:ext>
            </p:extLst>
          </p:nvPr>
        </p:nvGraphicFramePr>
        <p:xfrm>
          <a:off x="3187700" y="4387850"/>
          <a:ext cx="292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name="Equation" r:id="rId17" imgW="2920680" imgH="482400" progId="Equation.DSMT4">
                  <p:embed/>
                </p:oleObj>
              </mc:Choice>
              <mc:Fallback>
                <p:oleObj name="Equation" r:id="rId17" imgW="29206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87700" y="4387850"/>
                        <a:ext cx="292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079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915004"/>
              </p:ext>
            </p:extLst>
          </p:nvPr>
        </p:nvGraphicFramePr>
        <p:xfrm>
          <a:off x="2406650" y="1754188"/>
          <a:ext cx="3233738" cy="218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" name="Equation" r:id="rId3" imgW="3644640" imgH="2463480" progId="Equation.DSMT4">
                  <p:embed/>
                </p:oleObj>
              </mc:Choice>
              <mc:Fallback>
                <p:oleObj name="Equation" r:id="rId3" imgW="3644640" imgH="246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1754188"/>
                        <a:ext cx="3233738" cy="218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9976"/>
            <a:ext cx="1981200" cy="123298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4960"/>
              </p:ext>
            </p:extLst>
          </p:nvPr>
        </p:nvGraphicFramePr>
        <p:xfrm>
          <a:off x="2362200" y="0"/>
          <a:ext cx="31115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2" name="Equation" r:id="rId6" imgW="3111480" imgH="1396800" progId="Equation.DSMT4">
                  <p:embed/>
                </p:oleObj>
              </mc:Choice>
              <mc:Fallback>
                <p:oleObj name="Equation" r:id="rId6" imgW="311148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62200" y="0"/>
                        <a:ext cx="3111500" cy="139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178424"/>
              </p:ext>
            </p:extLst>
          </p:nvPr>
        </p:nvGraphicFramePr>
        <p:xfrm>
          <a:off x="76200" y="1613416"/>
          <a:ext cx="21336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" name="Equation" r:id="rId8" imgW="2755800" imgH="2311200" progId="Equation.DSMT4">
                  <p:embed/>
                </p:oleObj>
              </mc:Choice>
              <mc:Fallback>
                <p:oleObj name="Equation" r:id="rId8" imgW="2755800" imgH="23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613416"/>
                        <a:ext cx="21336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10000" y="1428750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Diffusion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0400" y="1428750"/>
            <a:ext cx="113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Contagion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839874"/>
              </p:ext>
            </p:extLst>
          </p:nvPr>
        </p:nvGraphicFramePr>
        <p:xfrm>
          <a:off x="4476750" y="742950"/>
          <a:ext cx="20002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" name="Equation" r:id="rId10" imgW="2857320" imgH="888840" progId="Equation.DSMT4">
                  <p:embed/>
                </p:oleObj>
              </mc:Choice>
              <mc:Fallback>
                <p:oleObj name="Equation" r:id="rId10" imgW="28573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76750" y="742950"/>
                        <a:ext cx="200025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09976"/>
            <a:ext cx="2203937" cy="1219691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1185"/>
              </p:ext>
            </p:extLst>
          </p:nvPr>
        </p:nvGraphicFramePr>
        <p:xfrm>
          <a:off x="86764" y="3638550"/>
          <a:ext cx="1665836" cy="140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Equation" r:id="rId13" imgW="2197080" imgH="1854000" progId="Equation.DSMT4">
                  <p:embed/>
                </p:oleObj>
              </mc:Choice>
              <mc:Fallback>
                <p:oleObj name="Equation" r:id="rId13" imgW="2197080" imgH="18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64" y="3638550"/>
                        <a:ext cx="1665836" cy="140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6200" y="1342957"/>
            <a:ext cx="1107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 Transitions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02856" y="3406973"/>
            <a:ext cx="88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 Pairings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427504" y="2247900"/>
            <a:ext cx="6858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959533" y="33776"/>
            <a:ext cx="228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88008" y="2257425"/>
            <a:ext cx="609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75304" y="2257425"/>
            <a:ext cx="609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010400" y="786182"/>
            <a:ext cx="228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76300" y="364684"/>
            <a:ext cx="228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5725" y="2181225"/>
            <a:ext cx="1524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77000" y="1822367"/>
            <a:ext cx="594212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299812" y="1817011"/>
            <a:ext cx="609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214212" y="1824393"/>
            <a:ext cx="609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327066"/>
              </p:ext>
            </p:extLst>
          </p:nvPr>
        </p:nvGraphicFramePr>
        <p:xfrm>
          <a:off x="2525804" y="3867150"/>
          <a:ext cx="4622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" name="Equation" r:id="rId15" imgW="4622760" imgH="482400" progId="Equation.DSMT4">
                  <p:embed/>
                </p:oleObj>
              </mc:Choice>
              <mc:Fallback>
                <p:oleObj name="Equation" r:id="rId15" imgW="46227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25804" y="3867150"/>
                        <a:ext cx="4622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557060"/>
              </p:ext>
            </p:extLst>
          </p:nvPr>
        </p:nvGraphicFramePr>
        <p:xfrm>
          <a:off x="3187700" y="4387850"/>
          <a:ext cx="292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name="Equation" r:id="rId17" imgW="2920680" imgH="482400" progId="Equation.DSMT4">
                  <p:embed/>
                </p:oleObj>
              </mc:Choice>
              <mc:Fallback>
                <p:oleObj name="Equation" r:id="rId17" imgW="29206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87700" y="4387850"/>
                        <a:ext cx="292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78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9976"/>
            <a:ext cx="1981200" cy="123298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983110"/>
              </p:ext>
            </p:extLst>
          </p:nvPr>
        </p:nvGraphicFramePr>
        <p:xfrm>
          <a:off x="2362200" y="0"/>
          <a:ext cx="31115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" name="Equation" r:id="rId4" imgW="3111480" imgH="1396800" progId="Equation.DSMT4">
                  <p:embed/>
                </p:oleObj>
              </mc:Choice>
              <mc:Fallback>
                <p:oleObj name="Equation" r:id="rId4" imgW="311148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2200" y="0"/>
                        <a:ext cx="3111500" cy="139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557739"/>
              </p:ext>
            </p:extLst>
          </p:nvPr>
        </p:nvGraphicFramePr>
        <p:xfrm>
          <a:off x="76200" y="1613416"/>
          <a:ext cx="21336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Equation" r:id="rId6" imgW="2755800" imgH="2311200" progId="Equation.DSMT4">
                  <p:embed/>
                </p:oleObj>
              </mc:Choice>
              <mc:Fallback>
                <p:oleObj name="Equation" r:id="rId6" imgW="2755800" imgH="23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613416"/>
                        <a:ext cx="21336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10000" y="1428750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Diffusion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0400" y="1428750"/>
            <a:ext cx="113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Contagion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669592"/>
              </p:ext>
            </p:extLst>
          </p:nvPr>
        </p:nvGraphicFramePr>
        <p:xfrm>
          <a:off x="4476750" y="742950"/>
          <a:ext cx="20002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7" name="Equation" r:id="rId8" imgW="2857320" imgH="888840" progId="Equation.DSMT4">
                  <p:embed/>
                </p:oleObj>
              </mc:Choice>
              <mc:Fallback>
                <p:oleObj name="Equation" r:id="rId8" imgW="28573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76750" y="742950"/>
                        <a:ext cx="200025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09976"/>
            <a:ext cx="2203937" cy="1219691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578856"/>
              </p:ext>
            </p:extLst>
          </p:nvPr>
        </p:nvGraphicFramePr>
        <p:xfrm>
          <a:off x="2406650" y="1754188"/>
          <a:ext cx="3233738" cy="218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8" name="Equation" r:id="rId11" imgW="3644640" imgH="2463480" progId="Equation.DSMT4">
                  <p:embed/>
                </p:oleObj>
              </mc:Choice>
              <mc:Fallback>
                <p:oleObj name="Equation" r:id="rId11" imgW="3644640" imgH="246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1754188"/>
                        <a:ext cx="3233738" cy="218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234150"/>
              </p:ext>
            </p:extLst>
          </p:nvPr>
        </p:nvGraphicFramePr>
        <p:xfrm>
          <a:off x="86764" y="3638550"/>
          <a:ext cx="1665836" cy="140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Equation" r:id="rId13" imgW="2197080" imgH="1854000" progId="Equation.DSMT4">
                  <p:embed/>
                </p:oleObj>
              </mc:Choice>
              <mc:Fallback>
                <p:oleObj name="Equation" r:id="rId13" imgW="2197080" imgH="18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64" y="3638550"/>
                        <a:ext cx="1665836" cy="140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6200" y="1342957"/>
            <a:ext cx="1107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 Transitions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02856" y="3406973"/>
            <a:ext cx="88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 Pairings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424512" y="2447925"/>
            <a:ext cx="6858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56304" y="33776"/>
            <a:ext cx="228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85016" y="2457450"/>
            <a:ext cx="609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72312" y="2457450"/>
            <a:ext cx="609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185512" y="915139"/>
            <a:ext cx="228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47800" y="288484"/>
            <a:ext cx="2286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5725" y="2724150"/>
            <a:ext cx="152400" cy="152400"/>
          </a:xfrm>
          <a:prstGeom prst="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563174"/>
              </p:ext>
            </p:extLst>
          </p:nvPr>
        </p:nvGraphicFramePr>
        <p:xfrm>
          <a:off x="2525804" y="3867150"/>
          <a:ext cx="4622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0" name="Equation" r:id="rId15" imgW="4622760" imgH="482400" progId="Equation.DSMT4">
                  <p:embed/>
                </p:oleObj>
              </mc:Choice>
              <mc:Fallback>
                <p:oleObj name="Equation" r:id="rId15" imgW="46227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25804" y="3867150"/>
                        <a:ext cx="4622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386103"/>
              </p:ext>
            </p:extLst>
          </p:nvPr>
        </p:nvGraphicFramePr>
        <p:xfrm>
          <a:off x="3187700" y="4387850"/>
          <a:ext cx="292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1" name="Equation" r:id="rId17" imgW="2920680" imgH="482400" progId="Equation.DSMT4">
                  <p:embed/>
                </p:oleObj>
              </mc:Choice>
              <mc:Fallback>
                <p:oleObj name="Equation" r:id="rId17" imgW="29206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87700" y="4387850"/>
                        <a:ext cx="292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256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6535</TotalTime>
  <Words>135</Words>
  <Application>Microsoft Office PowerPoint</Application>
  <PresentationFormat>On-screen Show (16:9)</PresentationFormat>
  <Paragraphs>88</Paragraphs>
  <Slides>31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inspirion</dc:creator>
  <cp:lastModifiedBy>Andriy Koval</cp:lastModifiedBy>
  <cp:revision>71</cp:revision>
  <dcterms:created xsi:type="dcterms:W3CDTF">2006-08-16T00:00:00Z</dcterms:created>
  <dcterms:modified xsi:type="dcterms:W3CDTF">2013-03-09T00:30:56Z</dcterms:modified>
</cp:coreProperties>
</file>