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4" r:id="rId4"/>
    <p:sldId id="264" r:id="rId5"/>
    <p:sldId id="259" r:id="rId6"/>
    <p:sldId id="258" r:id="rId7"/>
    <p:sldId id="268" r:id="rId8"/>
    <p:sldId id="273" r:id="rId9"/>
    <p:sldId id="272" r:id="rId10"/>
    <p:sldId id="271" r:id="rId11"/>
    <p:sldId id="270" r:id="rId12"/>
    <p:sldId id="269" r:id="rId13"/>
    <p:sldId id="265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50B6-5EB0-4831-B121-12764FDF605F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004C-3114-417A-84C6-92A37093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2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3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7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0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0521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89851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58275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86303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05" y="3181350"/>
            <a:ext cx="3676582" cy="130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50734"/>
            <a:ext cx="3792192" cy="13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529032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61507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57744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5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9840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19105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45137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4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76558"/>
              </p:ext>
            </p:extLst>
          </p:nvPr>
        </p:nvGraphicFramePr>
        <p:xfrm>
          <a:off x="3505200" y="133350"/>
          <a:ext cx="1990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4" imgW="2197080" imgH="1587240" progId="Equation.DSMT4">
                  <p:embed/>
                </p:oleObj>
              </mc:Choice>
              <mc:Fallback>
                <p:oleObj name="Equation" r:id="rId4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4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31484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6" imgW="1384200" imgH="1587240" progId="Equation.DSMT4">
                  <p:embed/>
                </p:oleObj>
              </mc:Choice>
              <mc:Fallback>
                <p:oleObj name="Equation" r:id="rId6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10972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8" imgW="406080" imgH="685800" progId="Equation.DSMT4">
                  <p:embed/>
                </p:oleObj>
              </mc:Choice>
              <mc:Fallback>
                <p:oleObj name="Equation" r:id="rId8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8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44940"/>
              </p:ext>
            </p:extLst>
          </p:nvPr>
        </p:nvGraphicFramePr>
        <p:xfrm>
          <a:off x="0" y="1785938"/>
          <a:ext cx="533717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4356000" imgH="3009600" progId="Equation.DSMT4">
                  <p:embed/>
                </p:oleObj>
              </mc:Choice>
              <mc:Fallback>
                <p:oleObj name="Equation" r:id="rId5" imgW="4356000" imgH="30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85938"/>
                        <a:ext cx="533717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8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57431"/>
              </p:ext>
            </p:extLst>
          </p:nvPr>
        </p:nvGraphicFramePr>
        <p:xfrm>
          <a:off x="0" y="1928813"/>
          <a:ext cx="6046788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4940280" imgH="2882880" progId="Equation.DSMT4">
                  <p:embed/>
                </p:oleObj>
              </mc:Choice>
              <mc:Fallback>
                <p:oleObj name="Equation" r:id="rId5" imgW="4940280" imgH="2882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28813"/>
                        <a:ext cx="6046788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28194"/>
              </p:ext>
            </p:extLst>
          </p:nvPr>
        </p:nvGraphicFramePr>
        <p:xfrm>
          <a:off x="4953000" y="70485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4063680" imgH="1358640" progId="Equation.DSMT4">
                  <p:embed/>
                </p:oleObj>
              </mc:Choice>
              <mc:Fallback>
                <p:oleObj name="Equation" r:id="rId3" imgW="40636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04850"/>
                        <a:ext cx="403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92303"/>
              </p:ext>
            </p:extLst>
          </p:nvPr>
        </p:nvGraphicFramePr>
        <p:xfrm>
          <a:off x="4857750" y="704850"/>
          <a:ext cx="4229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4254480" imgH="1358640" progId="Equation.DSMT4">
                  <p:embed/>
                </p:oleObj>
              </mc:Choice>
              <mc:Fallback>
                <p:oleObj name="Equation" r:id="rId3" imgW="4254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04850"/>
                        <a:ext cx="4229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98" y="1876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NewDiffusion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70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NewContagion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80484"/>
              </p:ext>
            </p:extLst>
          </p:nvPr>
        </p:nvGraphicFramePr>
        <p:xfrm>
          <a:off x="16371" y="418239"/>
          <a:ext cx="4322617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3340080" imgH="1498320" progId="Equation.DSMT4">
                  <p:embed/>
                </p:oleObj>
              </mc:Choice>
              <mc:Fallback>
                <p:oleObj name="Equation" r:id="rId3" imgW="33400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" y="418239"/>
                        <a:ext cx="4322617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14223"/>
              </p:ext>
            </p:extLst>
          </p:nvPr>
        </p:nvGraphicFramePr>
        <p:xfrm>
          <a:off x="4648201" y="418239"/>
          <a:ext cx="4273003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3301920" imgH="1498320" progId="Equation.DSMT4">
                  <p:embed/>
                </p:oleObj>
              </mc:Choice>
              <mc:Fallback>
                <p:oleObj name="Equation" r:id="rId5" imgW="33019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8239"/>
                        <a:ext cx="4273003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66304"/>
              </p:ext>
            </p:extLst>
          </p:nvPr>
        </p:nvGraphicFramePr>
        <p:xfrm>
          <a:off x="2706396" y="2967668"/>
          <a:ext cx="63611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4914720" imgH="1701720" progId="Equation.DSMT4">
                  <p:embed/>
                </p:oleObj>
              </mc:Choice>
              <mc:Fallback>
                <p:oleObj name="Equation" r:id="rId7" imgW="491472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96" y="2967668"/>
                        <a:ext cx="63611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40411" y="235483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NewHybrid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" y="2539501"/>
            <a:ext cx="220393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27508"/>
              </p:ext>
            </p:extLst>
          </p:nvPr>
        </p:nvGraphicFramePr>
        <p:xfrm>
          <a:off x="0" y="1962508"/>
          <a:ext cx="60198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4914720" imgH="2844720" progId="Equation.DSMT4">
                  <p:embed/>
                </p:oleObj>
              </mc:Choice>
              <mc:Fallback>
                <p:oleObj name="Equation" r:id="rId5" imgW="4914720" imgH="2844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62508"/>
                        <a:ext cx="6019800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91551"/>
              </p:ext>
            </p:extLst>
          </p:nvPr>
        </p:nvGraphicFramePr>
        <p:xfrm>
          <a:off x="0" y="1970088"/>
          <a:ext cx="4416425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3606480" imgH="2844720" progId="Equation.DSMT4">
                  <p:embed/>
                </p:oleObj>
              </mc:Choice>
              <mc:Fallback>
                <p:oleObj name="Equation" r:id="rId5" imgW="3606480" imgH="2844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70088"/>
                        <a:ext cx="4416425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748" y="447675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35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63184"/>
            <a:ext cx="2520949" cy="3361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57149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7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142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95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22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484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gi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748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</a:t>
            </a:r>
            <a:r>
              <a:rPr lang="en-US" sz="1100" dirty="0" smtClean="0"/>
              <a:t>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012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276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g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54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</a:t>
            </a:r>
            <a:r>
              <a:rPr lang="en-US" sz="1100" dirty="0" smtClean="0"/>
              <a:t>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ai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7150"/>
            <a:ext cx="609600" cy="50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gi ga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 I  ia</a:t>
            </a:r>
          </a:p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g </a:t>
            </a:r>
            <a:r>
              <a:rPr lang="en-US" sz="1100" dirty="0" smtClean="0"/>
              <a:t>ai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A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0260"/>
              </p:ext>
            </p:extLst>
          </p:nvPr>
        </p:nvGraphicFramePr>
        <p:xfrm>
          <a:off x="0" y="1970088"/>
          <a:ext cx="4994275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4076640" imgH="2844720" progId="Equation.DSMT4">
                  <p:embed/>
                </p:oleObj>
              </mc:Choice>
              <mc:Fallback>
                <p:oleObj name="Equation" r:id="rId5" imgW="4076640" imgH="2844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70088"/>
                        <a:ext cx="4994275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48200" y="4476750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35552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328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66391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6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78544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01257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054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4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570</Words>
  <Application>Microsoft Office PowerPoint</Application>
  <PresentationFormat>On-screen Show (16:9)</PresentationFormat>
  <Paragraphs>200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24</cp:revision>
  <dcterms:created xsi:type="dcterms:W3CDTF">2013-03-08T00:58:51Z</dcterms:created>
  <dcterms:modified xsi:type="dcterms:W3CDTF">2013-03-10T09:24:29Z</dcterms:modified>
</cp:coreProperties>
</file>