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4" r:id="rId4"/>
    <p:sldId id="264" r:id="rId5"/>
    <p:sldId id="265" r:id="rId6"/>
    <p:sldId id="266" r:id="rId7"/>
    <p:sldId id="268" r:id="rId8"/>
    <p:sldId id="258" r:id="rId9"/>
    <p:sldId id="259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12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50B6-5EB0-4831-B121-12764FDF605F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6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40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41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2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3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05212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89851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58275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86303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1" imgW="2197080" imgH="1854000" progId="Equation.DSMT4">
                  <p:embed/>
                </p:oleObj>
              </mc:Choice>
              <mc:Fallback>
                <p:oleObj name="Equation" r:id="rId11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72646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05" y="3181350"/>
            <a:ext cx="3676582" cy="1304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50734"/>
            <a:ext cx="3792192" cy="13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76558"/>
              </p:ext>
            </p:extLst>
          </p:nvPr>
        </p:nvGraphicFramePr>
        <p:xfrm>
          <a:off x="3505200" y="133350"/>
          <a:ext cx="19904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2197080" imgH="1587240" progId="Equation.DSMT4">
                  <p:embed/>
                </p:oleObj>
              </mc:Choice>
              <mc:Fallback>
                <p:oleObj name="Equation" r:id="rId4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437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31484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6" imgW="1384200" imgH="1587240" progId="Equation.DSMT4">
                  <p:embed/>
                </p:oleObj>
              </mc:Choice>
              <mc:Fallback>
                <p:oleObj name="Equation" r:id="rId6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510972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8" imgW="406080" imgH="685800" progId="Equation.DSMT4">
                  <p:embed/>
                </p:oleObj>
              </mc:Choice>
              <mc:Fallback>
                <p:oleObj name="Equation" r:id="rId8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0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9840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19105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45137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4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529032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61507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57744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5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778544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01257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1054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4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635552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328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66391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6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28194"/>
              </p:ext>
            </p:extLst>
          </p:nvPr>
        </p:nvGraphicFramePr>
        <p:xfrm>
          <a:off x="4953000" y="70485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4063680" imgH="1358640" progId="Equation.DSMT4">
                  <p:embed/>
                </p:oleObj>
              </mc:Choice>
              <mc:Fallback>
                <p:oleObj name="Equation" r:id="rId3" imgW="40636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04850"/>
                        <a:ext cx="4038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92303"/>
              </p:ext>
            </p:extLst>
          </p:nvPr>
        </p:nvGraphicFramePr>
        <p:xfrm>
          <a:off x="4857750" y="704850"/>
          <a:ext cx="4229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4254480" imgH="1358640" progId="Equation.DSMT4">
                  <p:embed/>
                </p:oleObj>
              </mc:Choice>
              <mc:Fallback>
                <p:oleObj name="Equation" r:id="rId3" imgW="42544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704850"/>
                        <a:ext cx="42291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alternativePlus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7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298" y="18769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NewDiffusion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2703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NewContagion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80484"/>
              </p:ext>
            </p:extLst>
          </p:nvPr>
        </p:nvGraphicFramePr>
        <p:xfrm>
          <a:off x="16371" y="418239"/>
          <a:ext cx="4322617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3340080" imgH="1498320" progId="Equation.DSMT4">
                  <p:embed/>
                </p:oleObj>
              </mc:Choice>
              <mc:Fallback>
                <p:oleObj name="Equation" r:id="rId3" imgW="33400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1" y="418239"/>
                        <a:ext cx="4322617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14223"/>
              </p:ext>
            </p:extLst>
          </p:nvPr>
        </p:nvGraphicFramePr>
        <p:xfrm>
          <a:off x="4648201" y="418239"/>
          <a:ext cx="4273003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3301920" imgH="1498320" progId="Equation.DSMT4">
                  <p:embed/>
                </p:oleObj>
              </mc:Choice>
              <mc:Fallback>
                <p:oleObj name="Equation" r:id="rId5" imgW="330192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18239"/>
                        <a:ext cx="4273003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866304"/>
              </p:ext>
            </p:extLst>
          </p:nvPr>
        </p:nvGraphicFramePr>
        <p:xfrm>
          <a:off x="2706396" y="2967668"/>
          <a:ext cx="6361113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7" imgW="4914720" imgH="1701720" progId="Equation.DSMT4">
                  <p:embed/>
                </p:oleObj>
              </mc:Choice>
              <mc:Fallback>
                <p:oleObj name="Equation" r:id="rId7" imgW="491472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96" y="2967668"/>
                        <a:ext cx="6361113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540411" y="2354835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NewHybrid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" y="2539501"/>
            <a:ext cx="2203937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8" cy="3361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72281"/>
              </p:ext>
            </p:extLst>
          </p:nvPr>
        </p:nvGraphicFramePr>
        <p:xfrm>
          <a:off x="57150" y="1682750"/>
          <a:ext cx="5337175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4356000" imgH="2438280" progId="Equation.DSMT4">
                  <p:embed/>
                </p:oleObj>
              </mc:Choice>
              <mc:Fallback>
                <p:oleObj name="Equation" r:id="rId5" imgW="435600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1682750"/>
                        <a:ext cx="5337175" cy="273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748" y="4476750"/>
            <a:ext cx="16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8" cy="3361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81133"/>
              </p:ext>
            </p:extLst>
          </p:nvPr>
        </p:nvGraphicFramePr>
        <p:xfrm>
          <a:off x="195262" y="1782763"/>
          <a:ext cx="6053138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4940280" imgH="2260440" progId="Equation.DSMT4">
                  <p:embed/>
                </p:oleObj>
              </mc:Choice>
              <mc:Fallback>
                <p:oleObj name="Equation" r:id="rId5" imgW="4940280" imgH="226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" y="1782763"/>
                        <a:ext cx="6053138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748" y="4476750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AlternativePlus2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9" cy="3361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856432"/>
              </p:ext>
            </p:extLst>
          </p:nvPr>
        </p:nvGraphicFramePr>
        <p:xfrm>
          <a:off x="228600" y="1809750"/>
          <a:ext cx="49942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5" imgW="4076640" imgH="2209680" progId="Equation.DSMT4">
                  <p:embed/>
                </p:oleObj>
              </mc:Choice>
              <mc:Fallback>
                <p:oleObj name="Equation" r:id="rId5" imgW="40766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09750"/>
                        <a:ext cx="4994275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48200" y="4476750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9" cy="3361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03029"/>
              </p:ext>
            </p:extLst>
          </p:nvPr>
        </p:nvGraphicFramePr>
        <p:xfrm>
          <a:off x="228600" y="1809750"/>
          <a:ext cx="441642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3606480" imgH="2209680" progId="Equation.DSMT4">
                  <p:embed/>
                </p:oleObj>
              </mc:Choice>
              <mc:Fallback>
                <p:oleObj name="Equation" r:id="rId5" imgW="3606480" imgH="2209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09750"/>
                        <a:ext cx="4416425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748" y="447675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9" cy="3361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39240"/>
              </p:ext>
            </p:extLst>
          </p:nvPr>
        </p:nvGraphicFramePr>
        <p:xfrm>
          <a:off x="228600" y="1809750"/>
          <a:ext cx="60198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4914720" imgH="2209680" progId="Equation.DSMT4">
                  <p:embed/>
                </p:oleObj>
              </mc:Choice>
              <mc:Fallback>
                <p:oleObj name="Equation" r:id="rId5" imgW="4914720" imgH="2209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09750"/>
                        <a:ext cx="60198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748" y="4476750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570</Words>
  <Application>Microsoft Office PowerPoint</Application>
  <PresentationFormat>On-screen Show (16:9)</PresentationFormat>
  <Paragraphs>200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2013-03-08T00:58:51Z</dcterms:created>
  <dcterms:modified xsi:type="dcterms:W3CDTF">2013-03-09T00:29:08Z</dcterms:modified>
</cp:coreProperties>
</file>