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34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0985-49AA-40DA-BFCF-EC2AC1594849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6292-7FB1-45C1-9331-3BD33FD0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9683" y="184726"/>
            <a:ext cx="3384729" cy="2104629"/>
            <a:chOff x="-2743201" y="1423076"/>
            <a:chExt cx="2628312" cy="1586824"/>
          </a:xfrm>
        </p:grpSpPr>
        <p:sp>
          <p:nvSpPr>
            <p:cNvPr id="6" name="Rectangle 5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15628" y="1666874"/>
              <a:ext cx="2600739" cy="1238252"/>
              <a:chOff x="851689" y="634999"/>
              <a:chExt cx="2966052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51689" y="1045380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.36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773143" y="125819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54293" y="1270019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2993941" y="1252987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06329" y="1420094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395833" y="9745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.01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878" y="102412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.09</a:t>
                </a:r>
                <a:endParaRPr lang="en-US" dirty="0"/>
              </a:p>
            </p:txBody>
          </p:sp>
        </p:grpSp>
      </p:grpSp>
      <p:sp>
        <p:nvSpPr>
          <p:cNvPr id="32" name="TextBox 47"/>
          <p:cNvSpPr txBox="1"/>
          <p:nvPr/>
        </p:nvSpPr>
        <p:spPr>
          <a:xfrm>
            <a:off x="344762" y="1847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34" name="TextBox 47"/>
          <p:cNvSpPr txBox="1"/>
          <p:nvPr/>
        </p:nvSpPr>
        <p:spPr>
          <a:xfrm>
            <a:off x="1649003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5" name="TextBox 47"/>
          <p:cNvSpPr txBox="1"/>
          <p:nvPr/>
        </p:nvSpPr>
        <p:spPr>
          <a:xfrm>
            <a:off x="2921965" y="1821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86200" y="153169"/>
            <a:ext cx="3378034" cy="2104629"/>
            <a:chOff x="-2743201" y="1423076"/>
            <a:chExt cx="2623113" cy="1586824"/>
          </a:xfrm>
        </p:grpSpPr>
        <p:sp>
          <p:nvSpPr>
            <p:cNvPr id="37" name="Rectangle 36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45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9" idx="2"/>
                <a:endCxn id="43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2"/>
                <a:endCxn id="44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0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2" idx="2"/>
                <a:endCxn id="45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2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2" idx="2"/>
                <a:endCxn id="44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55" name="TextBox 48"/>
              <p:cNvSpPr txBox="1"/>
              <p:nvPr/>
            </p:nvSpPr>
            <p:spPr>
              <a:xfrm>
                <a:off x="1839793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57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58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59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60" name="TextBox 53"/>
              <p:cNvSpPr txBox="1"/>
              <p:nvPr/>
            </p:nvSpPr>
            <p:spPr>
              <a:xfrm>
                <a:off x="2502778" y="125725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61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  <p:sp>
        <p:nvSpPr>
          <p:cNvPr id="63" name="TextBox 47"/>
          <p:cNvSpPr txBox="1"/>
          <p:nvPr/>
        </p:nvSpPr>
        <p:spPr>
          <a:xfrm>
            <a:off x="106556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4" name="TextBox 50"/>
          <p:cNvSpPr txBox="1"/>
          <p:nvPr/>
        </p:nvSpPr>
        <p:spPr>
          <a:xfrm>
            <a:off x="843277" y="2495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5" name="TextBox 52"/>
          <p:cNvSpPr txBox="1"/>
          <p:nvPr/>
        </p:nvSpPr>
        <p:spPr>
          <a:xfrm>
            <a:off x="1498574" y="28003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.12</a:t>
            </a:r>
            <a:endParaRPr lang="en-US" dirty="0"/>
          </a:p>
        </p:txBody>
      </p:sp>
      <p:sp>
        <p:nvSpPr>
          <p:cNvPr id="66" name="TextBox 55"/>
          <p:cNvSpPr txBox="1"/>
          <p:nvPr/>
        </p:nvSpPr>
        <p:spPr>
          <a:xfrm>
            <a:off x="1531985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68" name="TextBox 49"/>
          <p:cNvSpPr txBox="1"/>
          <p:nvPr/>
        </p:nvSpPr>
        <p:spPr>
          <a:xfrm>
            <a:off x="2311989" y="250721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.06</a:t>
            </a:r>
            <a:endParaRPr lang="en-US" dirty="0"/>
          </a:p>
        </p:txBody>
      </p:sp>
      <p:sp>
        <p:nvSpPr>
          <p:cNvPr id="69" name="TextBox 54"/>
          <p:cNvSpPr txBox="1"/>
          <p:nvPr/>
        </p:nvSpPr>
        <p:spPr>
          <a:xfrm>
            <a:off x="3028767" y="22669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.01</a:t>
            </a:r>
            <a:endParaRPr lang="en-US" dirty="0"/>
          </a:p>
        </p:txBody>
      </p:sp>
      <p:sp>
        <p:nvSpPr>
          <p:cNvPr id="79" name="TextBox 55"/>
          <p:cNvSpPr txBox="1"/>
          <p:nvPr/>
        </p:nvSpPr>
        <p:spPr>
          <a:xfrm>
            <a:off x="1526920" y="3433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.46</a:t>
            </a:r>
            <a:endParaRPr lang="en-US" dirty="0"/>
          </a:p>
        </p:txBody>
      </p:sp>
      <p:sp>
        <p:nvSpPr>
          <p:cNvPr id="80" name="TextBox 55"/>
          <p:cNvSpPr txBox="1"/>
          <p:nvPr/>
        </p:nvSpPr>
        <p:spPr>
          <a:xfrm>
            <a:off x="1531985" y="3714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.54</a:t>
            </a:r>
            <a:endParaRPr lang="en-US" dirty="0"/>
          </a:p>
        </p:txBody>
      </p:sp>
      <p:sp>
        <p:nvSpPr>
          <p:cNvPr id="81" name="TextBox 55"/>
          <p:cNvSpPr txBox="1"/>
          <p:nvPr/>
        </p:nvSpPr>
        <p:spPr>
          <a:xfrm>
            <a:off x="1637514" y="4324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639140"/>
            <a:ext cx="9021335" cy="18652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616903"/>
              </p:ext>
            </p:extLst>
          </p:nvPr>
        </p:nvGraphicFramePr>
        <p:xfrm>
          <a:off x="3505202" y="133351"/>
          <a:ext cx="1990437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197080" imgH="1587240" progId="Equation.DSMT4">
                  <p:embed/>
                </p:oleObj>
              </mc:Choice>
              <mc:Fallback>
                <p:oleObj name="Equation" r:id="rId4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2" y="133351"/>
                        <a:ext cx="1990437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802553"/>
              </p:ext>
            </p:extLst>
          </p:nvPr>
        </p:nvGraphicFramePr>
        <p:xfrm>
          <a:off x="6769102" y="133351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384200" imgH="1587240" progId="Equation.DSMT4">
                  <p:embed/>
                </p:oleObj>
              </mc:Choice>
              <mc:Fallback>
                <p:oleObj name="Equation" r:id="rId6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2" y="133351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61020"/>
              </p:ext>
            </p:extLst>
          </p:nvPr>
        </p:nvGraphicFramePr>
        <p:xfrm>
          <a:off x="1357313" y="574676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406080" imgH="685800" progId="Equation.DSMT4">
                  <p:embed/>
                </p:oleObj>
              </mc:Choice>
              <mc:Fallback>
                <p:oleObj name="Equation" r:id="rId8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6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8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639140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60884"/>
              </p:ext>
            </p:extLst>
          </p:nvPr>
        </p:nvGraphicFramePr>
        <p:xfrm>
          <a:off x="1357313" y="574676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6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67140"/>
              </p:ext>
            </p:extLst>
          </p:nvPr>
        </p:nvGraphicFramePr>
        <p:xfrm>
          <a:off x="3505202" y="133351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2" y="133351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47829"/>
              </p:ext>
            </p:extLst>
          </p:nvPr>
        </p:nvGraphicFramePr>
        <p:xfrm>
          <a:off x="6769102" y="133351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2" y="133351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639140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51277"/>
              </p:ext>
            </p:extLst>
          </p:nvPr>
        </p:nvGraphicFramePr>
        <p:xfrm>
          <a:off x="1357313" y="574676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6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02493"/>
              </p:ext>
            </p:extLst>
          </p:nvPr>
        </p:nvGraphicFramePr>
        <p:xfrm>
          <a:off x="3505202" y="133351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2" y="133351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42829"/>
              </p:ext>
            </p:extLst>
          </p:nvPr>
        </p:nvGraphicFramePr>
        <p:xfrm>
          <a:off x="6769102" y="133351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2" y="133351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6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639140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04728"/>
              </p:ext>
            </p:extLst>
          </p:nvPr>
        </p:nvGraphicFramePr>
        <p:xfrm>
          <a:off x="1357313" y="574676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6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7839"/>
              </p:ext>
            </p:extLst>
          </p:nvPr>
        </p:nvGraphicFramePr>
        <p:xfrm>
          <a:off x="3505202" y="133351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2" y="133351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59847"/>
              </p:ext>
            </p:extLst>
          </p:nvPr>
        </p:nvGraphicFramePr>
        <p:xfrm>
          <a:off x="6769102" y="133351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2" y="133351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1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" y="1639140"/>
            <a:ext cx="9021335" cy="186522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451656"/>
              </p:ext>
            </p:extLst>
          </p:nvPr>
        </p:nvGraphicFramePr>
        <p:xfrm>
          <a:off x="1357313" y="574676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406080" imgH="685800" progId="Equation.DSMT4">
                  <p:embed/>
                </p:oleObj>
              </mc:Choice>
              <mc:Fallback>
                <p:oleObj name="Equation" r:id="rId4" imgW="4060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74676"/>
                        <a:ext cx="368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60471"/>
              </p:ext>
            </p:extLst>
          </p:nvPr>
        </p:nvGraphicFramePr>
        <p:xfrm>
          <a:off x="3505202" y="133351"/>
          <a:ext cx="19907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2197080" imgH="1587240" progId="Equation.DSMT4">
                  <p:embed/>
                </p:oleObj>
              </mc:Choice>
              <mc:Fallback>
                <p:oleObj name="Equation" r:id="rId6" imgW="219708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2" y="133351"/>
                        <a:ext cx="19907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18260"/>
              </p:ext>
            </p:extLst>
          </p:nvPr>
        </p:nvGraphicFramePr>
        <p:xfrm>
          <a:off x="6769102" y="133351"/>
          <a:ext cx="1254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384200" imgH="1587240" progId="Equation.DSMT4">
                  <p:embed/>
                </p:oleObj>
              </mc:Choice>
              <mc:Fallback>
                <p:oleObj name="Equation" r:id="rId8" imgW="138420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2" y="133351"/>
                        <a:ext cx="12541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7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</cp:revision>
  <dcterms:created xsi:type="dcterms:W3CDTF">2013-03-08T09:27:25Z</dcterms:created>
  <dcterms:modified xsi:type="dcterms:W3CDTF">2013-03-08T10:34:28Z</dcterms:modified>
</cp:coreProperties>
</file>