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9" r:id="rId6"/>
    <p:sldId id="270" r:id="rId7"/>
    <p:sldId id="279" r:id="rId8"/>
    <p:sldId id="280" r:id="rId9"/>
    <p:sldId id="284" r:id="rId10"/>
    <p:sldId id="285" r:id="rId11"/>
    <p:sldId id="286" r:id="rId12"/>
    <p:sldId id="287" r:id="rId13"/>
    <p:sldId id="28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0" autoAdjust="0"/>
    <p:restoredTop sz="94660"/>
  </p:normalViewPr>
  <p:slideViewPr>
    <p:cSldViewPr>
      <p:cViewPr>
        <p:scale>
          <a:sx n="125" d="100"/>
          <a:sy n="125" d="100"/>
        </p:scale>
        <p:origin x="-1542" y="-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8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30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31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32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6.bin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3.wmf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280399"/>
              </p:ext>
            </p:extLst>
          </p:nvPr>
        </p:nvGraphicFramePr>
        <p:xfrm>
          <a:off x="4953000" y="70485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4063680" imgH="1358640" progId="Equation.DSMT4">
                  <p:embed/>
                </p:oleObj>
              </mc:Choice>
              <mc:Fallback>
                <p:oleObj name="Equation" r:id="rId3" imgW="40636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04850"/>
                        <a:ext cx="403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3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68915"/>
              </p:ext>
            </p:extLst>
          </p:nvPr>
        </p:nvGraphicFramePr>
        <p:xfrm>
          <a:off x="4857750" y="704850"/>
          <a:ext cx="4229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4254480" imgH="1358640" progId="Equation.DSMT4">
                  <p:embed/>
                </p:oleObj>
              </mc:Choice>
              <mc:Fallback>
                <p:oleObj name="Equation" r:id="rId3" imgW="4254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04850"/>
                        <a:ext cx="4229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9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98" y="1876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NewDiffusion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70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NewContagion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51212"/>
              </p:ext>
            </p:extLst>
          </p:nvPr>
        </p:nvGraphicFramePr>
        <p:xfrm>
          <a:off x="16371" y="418239"/>
          <a:ext cx="4322617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3340080" imgH="1498320" progId="Equation.DSMT4">
                  <p:embed/>
                </p:oleObj>
              </mc:Choice>
              <mc:Fallback>
                <p:oleObj name="Equation" r:id="rId3" imgW="33400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" y="418239"/>
                        <a:ext cx="4322617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83140"/>
              </p:ext>
            </p:extLst>
          </p:nvPr>
        </p:nvGraphicFramePr>
        <p:xfrm>
          <a:off x="4648201" y="418239"/>
          <a:ext cx="4273003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5" imgW="3301920" imgH="1498320" progId="Equation.DSMT4">
                  <p:embed/>
                </p:oleObj>
              </mc:Choice>
              <mc:Fallback>
                <p:oleObj name="Equation" r:id="rId5" imgW="33019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8239"/>
                        <a:ext cx="4273003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56352"/>
              </p:ext>
            </p:extLst>
          </p:nvPr>
        </p:nvGraphicFramePr>
        <p:xfrm>
          <a:off x="2706396" y="2967668"/>
          <a:ext cx="63611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7" imgW="4914720" imgH="1701720" progId="Equation.DSMT4">
                  <p:embed/>
                </p:oleObj>
              </mc:Choice>
              <mc:Fallback>
                <p:oleObj name="Equation" r:id="rId7" imgW="4914720" imgH="1701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96" y="2967668"/>
                        <a:ext cx="63611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40411" y="235483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NewHybrid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" y="2539501"/>
            <a:ext cx="220393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3924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953946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66535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19036"/>
              </p:ext>
            </p:extLst>
          </p:nvPr>
        </p:nvGraphicFramePr>
        <p:xfrm>
          <a:off x="2438400" y="1798082"/>
          <a:ext cx="316578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11" imgW="3568680" imgH="2361960" progId="Equation.DSMT4">
                  <p:embed/>
                </p:oleObj>
              </mc:Choice>
              <mc:Fallback>
                <p:oleObj name="Equation" r:id="rId11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8082"/>
                        <a:ext cx="316578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78826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1809750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377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38600" y="18097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1817132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6687" y="643621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1645682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1822367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9812" y="1817011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14212" y="1824393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8862"/>
              </p:ext>
            </p:extLst>
          </p:nvPr>
        </p:nvGraphicFramePr>
        <p:xfrm>
          <a:off x="5719763" y="1781175"/>
          <a:ext cx="31543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5" imgW="3555720" imgH="2438280" progId="Equation.DSMT4">
                  <p:embed/>
                </p:oleObj>
              </mc:Choice>
              <mc:Fallback>
                <p:oleObj name="Equation" r:id="rId15" imgW="3555720" imgH="243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81175"/>
                        <a:ext cx="315436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2190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38983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31492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18233"/>
              </p:ext>
            </p:extLst>
          </p:nvPr>
        </p:nvGraphicFramePr>
        <p:xfrm>
          <a:off x="2438400" y="1798082"/>
          <a:ext cx="316578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11" imgW="3568680" imgH="2361960" progId="Equation.DSMT4">
                  <p:embed/>
                </p:oleObj>
              </mc:Choice>
              <mc:Fallback>
                <p:oleObj name="Equation" r:id="rId11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8082"/>
                        <a:ext cx="316578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34973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3776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5631" y="2038350"/>
            <a:ext cx="664369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2038350"/>
            <a:ext cx="533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2045732"/>
            <a:ext cx="533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809625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353302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387" y="2189639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38900" y="2037514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15200" y="2038350"/>
            <a:ext cx="533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33658" y="2037514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8862"/>
              </p:ext>
            </p:extLst>
          </p:nvPr>
        </p:nvGraphicFramePr>
        <p:xfrm>
          <a:off x="5719763" y="1781175"/>
          <a:ext cx="31543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15" imgW="3555720" imgH="2438280" progId="Equation.DSMT4">
                  <p:embed/>
                </p:oleObj>
              </mc:Choice>
              <mc:Fallback>
                <p:oleObj name="Equation" r:id="rId15" imgW="3555720" imgH="243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81175"/>
                        <a:ext cx="315436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5390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26870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73361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72331"/>
              </p:ext>
            </p:extLst>
          </p:nvPr>
        </p:nvGraphicFramePr>
        <p:xfrm>
          <a:off x="2438400" y="1798082"/>
          <a:ext cx="316578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3568680" imgH="2361960" progId="Equation.DSMT4">
                  <p:embed/>
                </p:oleObj>
              </mc:Choice>
              <mc:Fallback>
                <p:oleObj name="Equation" r:id="rId11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8082"/>
                        <a:ext cx="316578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280491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33774" y="33776"/>
            <a:ext cx="200025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4200" y="2259568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2259568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22669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8999" y="895350"/>
            <a:ext cx="200025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3999" y="285750"/>
            <a:ext cx="152401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387" y="2724150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38900" y="2266114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15200" y="22669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20562" y="2266950"/>
            <a:ext cx="618638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8862"/>
              </p:ext>
            </p:extLst>
          </p:nvPr>
        </p:nvGraphicFramePr>
        <p:xfrm>
          <a:off x="5719763" y="1781175"/>
          <a:ext cx="31543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5" imgW="3555720" imgH="2438280" progId="Equation.DSMT4">
                  <p:embed/>
                </p:oleObj>
              </mc:Choice>
              <mc:Fallback>
                <p:oleObj name="Equation" r:id="rId15" imgW="3555720" imgH="243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81175"/>
                        <a:ext cx="315436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72907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5024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57996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14188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06089"/>
              </p:ext>
            </p:extLst>
          </p:nvPr>
        </p:nvGraphicFramePr>
        <p:xfrm>
          <a:off x="2438400" y="1836142"/>
          <a:ext cx="3533775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13" imgW="4660560" imgH="4114800" progId="Equation.DSMT4">
                  <p:embed/>
                </p:oleObj>
              </mc:Choice>
              <mc:Fallback>
                <p:oleObj name="Equation" r:id="rId13" imgW="4660560" imgH="411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36142"/>
                        <a:ext cx="3533775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82340"/>
              </p:ext>
            </p:extLst>
          </p:nvPr>
        </p:nvGraphicFramePr>
        <p:xfrm>
          <a:off x="5537200" y="3802063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15" imgW="3352680" imgH="685800" progId="Equation.DSMT4">
                  <p:embed/>
                </p:oleObj>
              </mc:Choice>
              <mc:Fallback>
                <p:oleObj name="Equation" r:id="rId15" imgW="3352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37200" y="3802063"/>
                        <a:ext cx="3352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8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683" y="184726"/>
            <a:ext cx="3384729" cy="2104629"/>
            <a:chOff x="-2743201" y="1423076"/>
            <a:chExt cx="2628312" cy="1586824"/>
          </a:xfrm>
        </p:grpSpPr>
        <p:sp>
          <p:nvSpPr>
            <p:cNvPr id="6" name="Rectangle 5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2715628" y="1666874"/>
              <a:ext cx="2600739" cy="1238252"/>
              <a:chOff x="851689" y="634999"/>
              <a:chExt cx="2966052" cy="12382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4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8" idx="2"/>
                <a:endCxn id="12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8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2"/>
                <a:endCxn id="13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2"/>
                <a:endCxn id="14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1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  <a:endCxn id="13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47"/>
              <p:cNvSpPr txBox="1"/>
              <p:nvPr/>
            </p:nvSpPr>
            <p:spPr>
              <a:xfrm>
                <a:off x="851689" y="1045380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.36</a:t>
                </a:r>
                <a:endParaRPr lang="en-US" dirty="0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1773143" y="125819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5" name="TextBox 49"/>
              <p:cNvSpPr txBox="1"/>
              <p:nvPr/>
            </p:nvSpPr>
            <p:spPr>
              <a:xfrm>
                <a:off x="2760493" y="14346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6" name="TextBox 50"/>
              <p:cNvSpPr txBox="1"/>
              <p:nvPr/>
            </p:nvSpPr>
            <p:spPr>
              <a:xfrm>
                <a:off x="1254293" y="1270019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7" name="TextBox 51"/>
              <p:cNvSpPr txBox="1"/>
              <p:nvPr/>
            </p:nvSpPr>
            <p:spPr>
              <a:xfrm>
                <a:off x="2993941" y="1252987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1506329" y="1420094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9" name="TextBox 53"/>
              <p:cNvSpPr txBox="1"/>
              <p:nvPr/>
            </p:nvSpPr>
            <p:spPr>
              <a:xfrm>
                <a:off x="2502778" y="1257253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3395833" y="9745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.01</a:t>
                </a:r>
                <a:endParaRPr lang="en-US" dirty="0"/>
              </a:p>
            </p:txBody>
          </p:sp>
          <p:sp>
            <p:nvSpPr>
              <p:cNvPr id="31" name="TextBox 55"/>
              <p:cNvSpPr txBox="1"/>
              <p:nvPr/>
            </p:nvSpPr>
            <p:spPr>
              <a:xfrm>
                <a:off x="2178878" y="102412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.09</a:t>
                </a:r>
                <a:endParaRPr lang="en-US" dirty="0"/>
              </a:p>
            </p:txBody>
          </p:sp>
        </p:grpSp>
      </p:grpSp>
      <p:sp>
        <p:nvSpPr>
          <p:cNvPr id="32" name="TextBox 47"/>
          <p:cNvSpPr txBox="1"/>
          <p:nvPr/>
        </p:nvSpPr>
        <p:spPr>
          <a:xfrm>
            <a:off x="344762" y="1847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34" name="TextBox 47"/>
          <p:cNvSpPr txBox="1"/>
          <p:nvPr/>
        </p:nvSpPr>
        <p:spPr>
          <a:xfrm>
            <a:off x="1649003" y="1821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5" name="TextBox 47"/>
          <p:cNvSpPr txBox="1"/>
          <p:nvPr/>
        </p:nvSpPr>
        <p:spPr>
          <a:xfrm>
            <a:off x="2921965" y="1821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86200" y="153169"/>
            <a:ext cx="3378034" cy="2104629"/>
            <a:chOff x="-2743201" y="1423076"/>
            <a:chExt cx="2623113" cy="1586824"/>
          </a:xfrm>
        </p:grpSpPr>
        <p:sp>
          <p:nvSpPr>
            <p:cNvPr id="37" name="Rectangle 36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2743201" y="1666874"/>
              <a:ext cx="2623113" cy="1238252"/>
              <a:chOff x="820243" y="634999"/>
              <a:chExt cx="2991568" cy="123825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45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9" idx="2"/>
                <a:endCxn id="43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2"/>
                <a:endCxn id="44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0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2" idx="2"/>
                <a:endCxn id="45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2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2" idx="2"/>
                <a:endCxn id="44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47"/>
              <p:cNvSpPr txBox="1"/>
              <p:nvPr/>
            </p:nvSpPr>
            <p:spPr>
              <a:xfrm>
                <a:off x="820243" y="1184692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55" name="TextBox 48"/>
              <p:cNvSpPr txBox="1"/>
              <p:nvPr/>
            </p:nvSpPr>
            <p:spPr>
              <a:xfrm>
                <a:off x="1839793" y="1254123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56" name="TextBox 49"/>
              <p:cNvSpPr txBox="1"/>
              <p:nvPr/>
            </p:nvSpPr>
            <p:spPr>
              <a:xfrm>
                <a:off x="2760493" y="1434622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57" name="TextBox 50"/>
              <p:cNvSpPr txBox="1"/>
              <p:nvPr/>
            </p:nvSpPr>
            <p:spPr>
              <a:xfrm>
                <a:off x="1294340" y="1294604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58" name="TextBox 51"/>
              <p:cNvSpPr txBox="1"/>
              <p:nvPr/>
            </p:nvSpPr>
            <p:spPr>
              <a:xfrm>
                <a:off x="3114191" y="1280236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59" name="TextBox 52"/>
              <p:cNvSpPr txBox="1"/>
              <p:nvPr/>
            </p:nvSpPr>
            <p:spPr>
              <a:xfrm>
                <a:off x="1560130" y="1417311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60" name="TextBox 53"/>
              <p:cNvSpPr txBox="1"/>
              <p:nvPr/>
            </p:nvSpPr>
            <p:spPr>
              <a:xfrm>
                <a:off x="2502778" y="1257253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61" name="TextBox 54"/>
              <p:cNvSpPr txBox="1"/>
              <p:nvPr/>
            </p:nvSpPr>
            <p:spPr>
              <a:xfrm>
                <a:off x="3452366" y="1118962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  <p:sp>
        <p:nvSpPr>
          <p:cNvPr id="63" name="TextBox 47"/>
          <p:cNvSpPr txBox="1"/>
          <p:nvPr/>
        </p:nvSpPr>
        <p:spPr>
          <a:xfrm>
            <a:off x="106556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4" name="TextBox 50"/>
          <p:cNvSpPr txBox="1"/>
          <p:nvPr/>
        </p:nvSpPr>
        <p:spPr>
          <a:xfrm>
            <a:off x="843277" y="2495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5" name="TextBox 52"/>
          <p:cNvSpPr txBox="1"/>
          <p:nvPr/>
        </p:nvSpPr>
        <p:spPr>
          <a:xfrm>
            <a:off x="1498574" y="28003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.12</a:t>
            </a:r>
            <a:endParaRPr lang="en-US" dirty="0"/>
          </a:p>
        </p:txBody>
      </p:sp>
      <p:sp>
        <p:nvSpPr>
          <p:cNvPr id="66" name="TextBox 55"/>
          <p:cNvSpPr txBox="1"/>
          <p:nvPr/>
        </p:nvSpPr>
        <p:spPr>
          <a:xfrm>
            <a:off x="1531985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.09</a:t>
            </a:r>
            <a:endParaRPr lang="en-US" dirty="0"/>
          </a:p>
        </p:txBody>
      </p:sp>
      <p:sp>
        <p:nvSpPr>
          <p:cNvPr id="68" name="TextBox 49"/>
          <p:cNvSpPr txBox="1"/>
          <p:nvPr/>
        </p:nvSpPr>
        <p:spPr>
          <a:xfrm>
            <a:off x="2311989" y="25072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.06</a:t>
            </a:r>
            <a:endParaRPr lang="en-US" dirty="0"/>
          </a:p>
        </p:txBody>
      </p:sp>
      <p:sp>
        <p:nvSpPr>
          <p:cNvPr id="69" name="TextBox 54"/>
          <p:cNvSpPr txBox="1"/>
          <p:nvPr/>
        </p:nvSpPr>
        <p:spPr>
          <a:xfrm>
            <a:off x="3028767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.01</a:t>
            </a:r>
            <a:endParaRPr lang="en-US" dirty="0"/>
          </a:p>
        </p:txBody>
      </p:sp>
      <p:sp>
        <p:nvSpPr>
          <p:cNvPr id="79" name="TextBox 55"/>
          <p:cNvSpPr txBox="1"/>
          <p:nvPr/>
        </p:nvSpPr>
        <p:spPr>
          <a:xfrm>
            <a:off x="1526920" y="3433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.46</a:t>
            </a:r>
            <a:endParaRPr lang="en-US" dirty="0"/>
          </a:p>
        </p:txBody>
      </p:sp>
      <p:sp>
        <p:nvSpPr>
          <p:cNvPr id="80" name="TextBox 55"/>
          <p:cNvSpPr txBox="1"/>
          <p:nvPr/>
        </p:nvSpPr>
        <p:spPr>
          <a:xfrm>
            <a:off x="1531985" y="3714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.54</a:t>
            </a:r>
            <a:endParaRPr lang="en-US" dirty="0"/>
          </a:p>
        </p:txBody>
      </p:sp>
      <p:sp>
        <p:nvSpPr>
          <p:cNvPr id="81" name="TextBox 55"/>
          <p:cNvSpPr txBox="1"/>
          <p:nvPr/>
        </p:nvSpPr>
        <p:spPr>
          <a:xfrm>
            <a:off x="1637514" y="432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4" imgW="2197080" imgH="1587240" progId="Equation.DSMT4">
                  <p:embed/>
                </p:oleObj>
              </mc:Choice>
              <mc:Fallback>
                <p:oleObj name="Equation" r:id="rId4" imgW="2197080" imgH="1587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4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6" imgW="1384200" imgH="1587240" progId="Equation.DSMT4">
                  <p:embed/>
                </p:oleObj>
              </mc:Choice>
              <mc:Fallback>
                <p:oleObj name="Equation" r:id="rId6" imgW="138420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8" imgW="406080" imgH="685800" progId="Equation.DSMT4">
                  <p:embed/>
                </p:oleObj>
              </mc:Choice>
              <mc:Fallback>
                <p:oleObj name="Equation" r:id="rId8" imgW="4060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9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105</Words>
  <Application>Microsoft Office PowerPoint</Application>
  <PresentationFormat>On-screen Show (16:9)</PresentationFormat>
  <Paragraphs>69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56</cp:revision>
  <dcterms:created xsi:type="dcterms:W3CDTF">2006-08-16T00:00:00Z</dcterms:created>
  <dcterms:modified xsi:type="dcterms:W3CDTF">2013-03-08T10:37:05Z</dcterms:modified>
</cp:coreProperties>
</file>