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1" r:id="rId5"/>
    <p:sldId id="258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50B6-5EB0-4831-B121-12764FDF605F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0521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89851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58275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8630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28194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80484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14223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66304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35991"/>
              </p:ext>
            </p:extLst>
          </p:nvPr>
        </p:nvGraphicFramePr>
        <p:xfrm>
          <a:off x="228600" y="1809750"/>
          <a:ext cx="49942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4076640" imgH="2209680" progId="Equation.DSMT4">
                  <p:embed/>
                </p:oleObj>
              </mc:Choice>
              <mc:Fallback>
                <p:oleObj name="Equation" r:id="rId5" imgW="4076640" imgH="220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499427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5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01094"/>
              </p:ext>
            </p:extLst>
          </p:nvPr>
        </p:nvGraphicFramePr>
        <p:xfrm>
          <a:off x="228600" y="1809750"/>
          <a:ext cx="441642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3606480" imgH="2209680" progId="Equation.DSMT4">
                  <p:embed/>
                </p:oleObj>
              </mc:Choice>
              <mc:Fallback>
                <p:oleObj name="Equation" r:id="rId5" imgW="3606480" imgH="2209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441642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7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39240"/>
              </p:ext>
            </p:extLst>
          </p:nvPr>
        </p:nvGraphicFramePr>
        <p:xfrm>
          <a:off x="228600" y="1809750"/>
          <a:ext cx="60198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4914720" imgH="2209680" progId="Equation.DSMT4">
                  <p:embed/>
                </p:oleObj>
              </mc:Choice>
              <mc:Fallback>
                <p:oleObj name="Equation" r:id="rId5" imgW="4914720" imgH="220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09750"/>
                        <a:ext cx="60198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1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340</Words>
  <Application>Microsoft Office PowerPoint</Application>
  <PresentationFormat>On-screen Show (16:9)</PresentationFormat>
  <Paragraphs>118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12</cp:revision>
  <dcterms:created xsi:type="dcterms:W3CDTF">2013-03-08T00:58:51Z</dcterms:created>
  <dcterms:modified xsi:type="dcterms:W3CDTF">2013-03-08T10:34:33Z</dcterms:modified>
</cp:coreProperties>
</file>