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76" y="6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E1AA-2E76-4310-BAFB-9AAEC2BD515C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CC1E-5365-40D1-A408-7EB0EDB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image" Target="../media/image11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3851"/>
            <a:ext cx="1938649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2065360" cy="11430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96455"/>
              </p:ext>
            </p:extLst>
          </p:nvPr>
        </p:nvGraphicFramePr>
        <p:xfrm>
          <a:off x="2319360" y="1219200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447560" imgH="761760" progId="Equation.DSMT4">
                  <p:embed/>
                </p:oleObj>
              </mc:Choice>
              <mc:Fallback>
                <p:oleObj name="Equation" r:id="rId5" imgW="14475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60" y="1219200"/>
                        <a:ext cx="144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14299"/>
              </p:ext>
            </p:extLst>
          </p:nvPr>
        </p:nvGraphicFramePr>
        <p:xfrm>
          <a:off x="2293960" y="2032000"/>
          <a:ext cx="5016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5016240" imgH="711000" progId="Equation.DSMT4">
                  <p:embed/>
                </p:oleObj>
              </mc:Choice>
              <mc:Fallback>
                <p:oleObj name="Equation" r:id="rId7" imgW="5016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3960" y="2032000"/>
                        <a:ext cx="5016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23857"/>
              </p:ext>
            </p:extLst>
          </p:nvPr>
        </p:nvGraphicFramePr>
        <p:xfrm>
          <a:off x="2281260" y="5562600"/>
          <a:ext cx="13573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1422360" imgH="1904760" progId="Equation.DSMT4">
                  <p:embed/>
                </p:oleObj>
              </mc:Choice>
              <mc:Fallback>
                <p:oleObj name="Equation" r:id="rId9" imgW="1422360" imgH="1904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60" y="5562600"/>
                        <a:ext cx="135731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90211"/>
              </p:ext>
            </p:extLst>
          </p:nvPr>
        </p:nvGraphicFramePr>
        <p:xfrm>
          <a:off x="3733800" y="5562600"/>
          <a:ext cx="2819400" cy="139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1" imgW="3276360" imgH="1625400" progId="Equation.DSMT4">
                  <p:embed/>
                </p:oleObj>
              </mc:Choice>
              <mc:Fallback>
                <p:oleObj name="Equation" r:id="rId11" imgW="327636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3800" y="5562600"/>
                        <a:ext cx="2819400" cy="1398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85385"/>
              </p:ext>
            </p:extLst>
          </p:nvPr>
        </p:nvGraphicFramePr>
        <p:xfrm>
          <a:off x="3733800" y="2971800"/>
          <a:ext cx="26035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3" imgW="2603160" imgH="1625400" progId="Equation.DSMT4">
                  <p:embed/>
                </p:oleObj>
              </mc:Choice>
              <mc:Fallback>
                <p:oleObj name="Equation" r:id="rId13" imgW="2603160" imgH="1625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6035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71306"/>
              </p:ext>
            </p:extLst>
          </p:nvPr>
        </p:nvGraphicFramePr>
        <p:xfrm>
          <a:off x="2438400" y="3048000"/>
          <a:ext cx="11271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5" imgW="1180800" imgH="1904760" progId="Equation.DSMT4">
                  <p:embed/>
                </p:oleObj>
              </mc:Choice>
              <mc:Fallback>
                <p:oleObj name="Equation" r:id="rId15" imgW="1180800" imgH="1904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12712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10189"/>
              </p:ext>
            </p:extLst>
          </p:nvPr>
        </p:nvGraphicFramePr>
        <p:xfrm>
          <a:off x="228600" y="3276600"/>
          <a:ext cx="1953591" cy="121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7" imgW="1879560" imgH="1168200" progId="Equation.DSMT4">
                  <p:embed/>
                </p:oleObj>
              </mc:Choice>
              <mc:Fallback>
                <p:oleObj name="Equation" r:id="rId17" imgW="18795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1953591" cy="121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91931"/>
              </p:ext>
            </p:extLst>
          </p:nvPr>
        </p:nvGraphicFramePr>
        <p:xfrm>
          <a:off x="2268560" y="349251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9" imgW="1447560" imgH="761760" progId="Equation.DSMT4">
                  <p:embed/>
                </p:oleObj>
              </mc:Choice>
              <mc:Fallback>
                <p:oleObj name="Equation" r:id="rId19" imgW="14475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68560" y="349251"/>
                        <a:ext cx="1447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22884"/>
              </p:ext>
            </p:extLst>
          </p:nvPr>
        </p:nvGraphicFramePr>
        <p:xfrm>
          <a:off x="2332060" y="4724400"/>
          <a:ext cx="255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21" imgW="2552400" imgH="672840" progId="Equation.DSMT4">
                  <p:embed/>
                </p:oleObj>
              </mc:Choice>
              <mc:Fallback>
                <p:oleObj name="Equation" r:id="rId21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32060" y="4724400"/>
                        <a:ext cx="25527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64041"/>
              </p:ext>
            </p:extLst>
          </p:nvPr>
        </p:nvGraphicFramePr>
        <p:xfrm>
          <a:off x="203200" y="5715000"/>
          <a:ext cx="19542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23" imgW="1879560" imgH="1168200" progId="Equation.DSMT4">
                  <p:embed/>
                </p:oleObj>
              </mc:Choice>
              <mc:Fallback>
                <p:oleObj name="Equation" r:id="rId23" imgW="1879560" imgH="116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715000"/>
                        <a:ext cx="1954213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0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5</cp:revision>
  <dcterms:created xsi:type="dcterms:W3CDTF">2013-03-25T23:39:07Z</dcterms:created>
  <dcterms:modified xsi:type="dcterms:W3CDTF">2013-03-26T00:32:26Z</dcterms:modified>
</cp:coreProperties>
</file>