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52" y="-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43250"/>
            <a:ext cx="9144000" cy="2000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677" y="1207648"/>
            <a:ext cx="1962150" cy="1962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7" y="1207648"/>
            <a:ext cx="1962150" cy="1962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877" y="1207648"/>
            <a:ext cx="1962150" cy="196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650" y="0"/>
            <a:ext cx="3181350" cy="31813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6288" y="830818"/>
            <a:ext cx="73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Goers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4600" y="834785"/>
            <a:ext cx="1075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Irregulars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19600" y="845931"/>
            <a:ext cx="1158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Absentees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09550"/>
            <a:ext cx="6090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Observed prevalences attendance categories</a:t>
            </a:r>
          </a:p>
        </p:txBody>
      </p:sp>
    </p:spTree>
    <p:extLst>
      <p:ext uri="{BB962C8B-B14F-4D97-AF65-F5344CB8AC3E}">
        <p14:creationId xmlns:p14="http://schemas.microsoft.com/office/powerpoint/2010/main" val="224360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43250"/>
            <a:ext cx="9144000" cy="2000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677" y="1207648"/>
            <a:ext cx="1962150" cy="1962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7" y="1207648"/>
            <a:ext cx="1962150" cy="1962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877" y="1207648"/>
            <a:ext cx="1962150" cy="196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650" y="0"/>
            <a:ext cx="3181350" cy="31813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6288" y="830818"/>
            <a:ext cx="73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Goers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4600" y="834785"/>
            <a:ext cx="1075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Irregulars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19600" y="845931"/>
            <a:ext cx="1158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Absentees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09550"/>
            <a:ext cx="6090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Observed prevalences attendance categories</a:t>
            </a:r>
          </a:p>
        </p:txBody>
      </p:sp>
    </p:spTree>
    <p:extLst>
      <p:ext uri="{BB962C8B-B14F-4D97-AF65-F5344CB8AC3E}">
        <p14:creationId xmlns:p14="http://schemas.microsoft.com/office/powerpoint/2010/main" val="206227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55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766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143000" y="-7701"/>
            <a:ext cx="6858000" cy="5143500"/>
            <a:chOff x="1143000" y="-7701"/>
            <a:chExt cx="6858000" cy="51435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0" y="-7701"/>
              <a:ext cx="6858000" cy="51435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140" y="3323532"/>
              <a:ext cx="1876425" cy="157385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5415" y="172651"/>
              <a:ext cx="1876425" cy="1573853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1839" y="1746504"/>
              <a:ext cx="1883664" cy="1579925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5184140" y="4913260"/>
              <a:ext cx="197866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7309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14</Words>
  <Application>Microsoft Office PowerPoint</Application>
  <PresentationFormat>On-screen Show (16:9)</PresentationFormat>
  <Paragraphs>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inspirion</dc:creator>
  <cp:lastModifiedBy>Andriy Koval</cp:lastModifiedBy>
  <cp:revision>4</cp:revision>
  <dcterms:created xsi:type="dcterms:W3CDTF">2006-08-16T00:00:00Z</dcterms:created>
  <dcterms:modified xsi:type="dcterms:W3CDTF">2013-03-14T08:07:50Z</dcterms:modified>
</cp:coreProperties>
</file>