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9" r:id="rId11"/>
    <p:sldId id="268" r:id="rId12"/>
    <p:sldId id="258" r:id="rId13"/>
  </p:sldIdLst>
  <p:sldSz cx="12204700" cy="6877050"/>
  <p:notesSz cx="6858000" cy="9144000"/>
  <p:defaultTextStyle>
    <a:defPPr>
      <a:defRPr lang="en-US"/>
    </a:defPPr>
    <a:lvl1pPr marL="0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5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3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9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6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2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9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57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2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08" y="186"/>
      </p:cViewPr>
      <p:guideLst>
        <p:guide orient="horz" pos="216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8.wmf"/><Relationship Id="rId3" Type="http://schemas.openxmlformats.org/officeDocument/2006/relationships/image" Target="../media/image54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53.wmf"/><Relationship Id="rId1" Type="http://schemas.openxmlformats.org/officeDocument/2006/relationships/image" Target="../media/image13.wmf"/><Relationship Id="rId6" Type="http://schemas.openxmlformats.org/officeDocument/2006/relationships/image" Target="../media/image30.wmf"/><Relationship Id="rId11" Type="http://schemas.openxmlformats.org/officeDocument/2006/relationships/image" Target="../media/image52.wmf"/><Relationship Id="rId5" Type="http://schemas.openxmlformats.org/officeDocument/2006/relationships/image" Target="../media/image29.wmf"/><Relationship Id="rId1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39.wmf"/><Relationship Id="rId9" Type="http://schemas.openxmlformats.org/officeDocument/2006/relationships/image" Target="../media/image40.wmf"/><Relationship Id="rId1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13.wmf"/><Relationship Id="rId3" Type="http://schemas.openxmlformats.org/officeDocument/2006/relationships/image" Target="../media/image29.wmf"/><Relationship Id="rId7" Type="http://schemas.openxmlformats.org/officeDocument/2006/relationships/image" Target="../media/image60.wmf"/><Relationship Id="rId12" Type="http://schemas.openxmlformats.org/officeDocument/2006/relationships/image" Target="../media/image64.wmf"/><Relationship Id="rId17" Type="http://schemas.openxmlformats.org/officeDocument/2006/relationships/image" Target="../media/image68.wmf"/><Relationship Id="rId2" Type="http://schemas.openxmlformats.org/officeDocument/2006/relationships/image" Target="../media/image57.wmf"/><Relationship Id="rId16" Type="http://schemas.openxmlformats.org/officeDocument/2006/relationships/image" Target="../media/image67.wmf"/><Relationship Id="rId1" Type="http://schemas.openxmlformats.org/officeDocument/2006/relationships/image" Target="../media/image1.wmf"/><Relationship Id="rId6" Type="http://schemas.openxmlformats.org/officeDocument/2006/relationships/image" Target="../media/image30.wmf"/><Relationship Id="rId11" Type="http://schemas.openxmlformats.org/officeDocument/2006/relationships/image" Target="../media/image11.wmf"/><Relationship Id="rId5" Type="http://schemas.openxmlformats.org/officeDocument/2006/relationships/image" Target="../media/image59.wmf"/><Relationship Id="rId15" Type="http://schemas.openxmlformats.org/officeDocument/2006/relationships/image" Target="../media/image66.wmf"/><Relationship Id="rId10" Type="http://schemas.openxmlformats.org/officeDocument/2006/relationships/image" Target="../media/image63.wmf"/><Relationship Id="rId4" Type="http://schemas.openxmlformats.org/officeDocument/2006/relationships/image" Target="../media/image58.wmf"/><Relationship Id="rId9" Type="http://schemas.openxmlformats.org/officeDocument/2006/relationships/image" Target="../media/image62.wmf"/><Relationship Id="rId1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0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69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13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34.wmf"/><Relationship Id="rId12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13.wmf"/><Relationship Id="rId6" Type="http://schemas.openxmlformats.org/officeDocument/2006/relationships/image" Target="../media/image30.wmf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9.wmf"/><Relationship Id="rId9" Type="http://schemas.openxmlformats.org/officeDocument/2006/relationships/image" Target="../media/image40.wmf"/><Relationship Id="rId1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6.wmf"/><Relationship Id="rId12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13.wmf"/><Relationship Id="rId6" Type="http://schemas.openxmlformats.org/officeDocument/2006/relationships/image" Target="../media/image30.wmf"/><Relationship Id="rId11" Type="http://schemas.openxmlformats.org/officeDocument/2006/relationships/image" Target="../media/image48.wmf"/><Relationship Id="rId5" Type="http://schemas.openxmlformats.org/officeDocument/2006/relationships/image" Target="../media/image29.wmf"/><Relationship Id="rId15" Type="http://schemas.openxmlformats.org/officeDocument/2006/relationships/image" Target="../media/image52.wmf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image" Target="../media/image47.wmf"/><Relationship Id="rId14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3" y="2136344"/>
            <a:ext cx="10373995" cy="1474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5" y="3896995"/>
            <a:ext cx="8543290" cy="1757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2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5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0590" y="275401"/>
            <a:ext cx="3665648" cy="5885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647" y="275401"/>
            <a:ext cx="10793532" cy="5885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64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419142"/>
            <a:ext cx="10373995" cy="1365859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14788"/>
            <a:ext cx="10373995" cy="15043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46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6648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39377"/>
            <a:ext cx="5392529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180916"/>
            <a:ext cx="5392529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19" y="1539377"/>
            <a:ext cx="5394647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19" y="2180916"/>
            <a:ext cx="5394647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32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2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9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3808"/>
            <a:ext cx="4015262" cy="11652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3809"/>
            <a:ext cx="6822766" cy="5869372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39087"/>
            <a:ext cx="4015262" cy="4704094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3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7" y="4813935"/>
            <a:ext cx="7322820" cy="56831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7" y="614477"/>
            <a:ext cx="7322820" cy="4126230"/>
          </a:xfrm>
        </p:spPr>
        <p:txBody>
          <a:bodyPr/>
          <a:lstStyle>
            <a:lvl1pPr marL="0" indent="0">
              <a:buNone/>
              <a:defRPr sz="3800"/>
            </a:lvl1pPr>
            <a:lvl2pPr marL="545165" indent="0">
              <a:buNone/>
              <a:defRPr sz="3300"/>
            </a:lvl2pPr>
            <a:lvl3pPr marL="1090331" indent="0">
              <a:buNone/>
              <a:defRPr sz="2900"/>
            </a:lvl3pPr>
            <a:lvl4pPr marL="1635496" indent="0">
              <a:buNone/>
              <a:defRPr sz="2400"/>
            </a:lvl4pPr>
            <a:lvl5pPr marL="2180661" indent="0">
              <a:buNone/>
              <a:defRPr sz="2400"/>
            </a:lvl5pPr>
            <a:lvl6pPr marL="2725826" indent="0">
              <a:buNone/>
              <a:defRPr sz="2400"/>
            </a:lvl6pPr>
            <a:lvl7pPr marL="3270992" indent="0">
              <a:buNone/>
              <a:defRPr sz="2400"/>
            </a:lvl7pPr>
            <a:lvl8pPr marL="3816157" indent="0">
              <a:buNone/>
              <a:defRPr sz="2400"/>
            </a:lvl8pPr>
            <a:lvl9pPr marL="4361322" indent="0">
              <a:buNone/>
              <a:defRPr sz="24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7" y="5382247"/>
            <a:ext cx="7322820" cy="807098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  <a:prstGeom prst="rect">
            <a:avLst/>
          </a:prstGeom>
        </p:spPr>
        <p:txBody>
          <a:bodyPr vert="horz" lIns="109033" tIns="54517" rIns="109033" bIns="545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604646"/>
            <a:ext cx="10984230" cy="4538535"/>
          </a:xfrm>
          <a:prstGeom prst="rect">
            <a:avLst/>
          </a:prstGeom>
        </p:spPr>
        <p:txBody>
          <a:bodyPr vert="horz" lIns="109033" tIns="54517" rIns="109033" bIns="545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5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374007"/>
            <a:ext cx="3864822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2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6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0331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4" indent="-408874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94" indent="-340728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13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78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4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409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7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40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905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5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3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9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6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2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9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57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2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46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52.wmf"/><Relationship Id="rId32" Type="http://schemas.openxmlformats.org/officeDocument/2006/relationships/image" Target="../media/image50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48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30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61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67.w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1.wmf"/><Relationship Id="rId32" Type="http://schemas.openxmlformats.org/officeDocument/2006/relationships/image" Target="../media/image66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3.wmf"/><Relationship Id="rId36" Type="http://schemas.openxmlformats.org/officeDocument/2006/relationships/image" Target="../media/image68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30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65.wmf"/><Relationship Id="rId35" Type="http://schemas.openxmlformats.org/officeDocument/2006/relationships/oleObject" Target="../embeddings/oleObject10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35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43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0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40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48.wmf"/><Relationship Id="rId32" Type="http://schemas.openxmlformats.org/officeDocument/2006/relationships/image" Target="../media/image52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50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67.bin"/><Relationship Id="rId31" Type="http://schemas.openxmlformats.org/officeDocument/2006/relationships/oleObject" Target="../embeddings/oleObject73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30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147210"/>
              </p:ext>
            </p:extLst>
          </p:nvPr>
        </p:nvGraphicFramePr>
        <p:xfrm>
          <a:off x="259689" y="99434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89" y="99434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796828"/>
              </p:ext>
            </p:extLst>
          </p:nvPr>
        </p:nvGraphicFramePr>
        <p:xfrm>
          <a:off x="5851525" y="207010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Equation" r:id="rId5" imgW="711000" imgH="939600" progId="Equation.DSMT4">
                  <p:embed/>
                </p:oleObj>
              </mc:Choice>
              <mc:Fallback>
                <p:oleObj name="Equation" r:id="rId5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7010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95234"/>
              </p:ext>
            </p:extLst>
          </p:nvPr>
        </p:nvGraphicFramePr>
        <p:xfrm>
          <a:off x="252413" y="884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Equation" r:id="rId7" imgW="660240" imgH="1117440" progId="Equation.DSMT4">
                  <p:embed/>
                </p:oleObj>
              </mc:Choice>
              <mc:Fallback>
                <p:oleObj name="Equation" r:id="rId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884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661953"/>
              </p:ext>
            </p:extLst>
          </p:nvPr>
        </p:nvGraphicFramePr>
        <p:xfrm>
          <a:off x="1216025" y="884238"/>
          <a:ext cx="23352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Equation" r:id="rId9" imgW="1942920" imgH="914400" progId="Equation.DSMT4">
                  <p:embed/>
                </p:oleObj>
              </mc:Choice>
              <mc:Fallback>
                <p:oleObj name="Equation" r:id="rId9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884238"/>
                        <a:ext cx="2335213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949777"/>
              </p:ext>
            </p:extLst>
          </p:nvPr>
        </p:nvGraphicFramePr>
        <p:xfrm>
          <a:off x="3653359" y="883748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359" y="883748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49618"/>
              </p:ext>
            </p:extLst>
          </p:nvPr>
        </p:nvGraphicFramePr>
        <p:xfrm>
          <a:off x="4735513" y="887413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887413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11154"/>
              </p:ext>
            </p:extLst>
          </p:nvPr>
        </p:nvGraphicFramePr>
        <p:xfrm>
          <a:off x="261219" y="2147375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Equation" r:id="rId15" imgW="660240" imgH="1117440" progId="Equation.DSMT4">
                  <p:embed/>
                </p:oleObj>
              </mc:Choice>
              <mc:Fallback>
                <p:oleObj name="Equation" r:id="rId15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19" y="2147375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8467"/>
              </p:ext>
            </p:extLst>
          </p:nvPr>
        </p:nvGraphicFramePr>
        <p:xfrm>
          <a:off x="1307091" y="2070373"/>
          <a:ext cx="980997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Equation" r:id="rId17" imgW="749160" imgH="1143000" progId="Equation.DSMT4">
                  <p:embed/>
                </p:oleObj>
              </mc:Choice>
              <mc:Fallback>
                <p:oleObj name="Equation" r:id="rId17" imgW="749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091" y="2070373"/>
                        <a:ext cx="980997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46390"/>
              </p:ext>
            </p:extLst>
          </p:nvPr>
        </p:nvGraphicFramePr>
        <p:xfrm>
          <a:off x="2374981" y="2070373"/>
          <a:ext cx="2343965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19" imgW="1790640" imgH="1143000" progId="Equation.DSMT4">
                  <p:embed/>
                </p:oleObj>
              </mc:Choice>
              <mc:Fallback>
                <p:oleObj name="Equation" r:id="rId19" imgW="17906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81" y="2070373"/>
                        <a:ext cx="2343965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90785"/>
              </p:ext>
            </p:extLst>
          </p:nvPr>
        </p:nvGraphicFramePr>
        <p:xfrm>
          <a:off x="4712567" y="2071586"/>
          <a:ext cx="948257" cy="123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Equation" r:id="rId21" imgW="723600" imgH="939600" progId="Equation.DSMT4">
                  <p:embed/>
                </p:oleObj>
              </mc:Choice>
              <mc:Fallback>
                <p:oleObj name="Equation" r:id="rId21" imgW="723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567" y="2071586"/>
                        <a:ext cx="948257" cy="1234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69405"/>
              </p:ext>
            </p:extLst>
          </p:nvPr>
        </p:nvGraphicFramePr>
        <p:xfrm>
          <a:off x="2141910" y="99434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10" y="99434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66577" y="3571324"/>
            <a:ext cx="4168390" cy="1152128"/>
            <a:chOff x="773758" y="3899379"/>
            <a:chExt cx="4168390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826768" y="3899379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6768" y="4516935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3758" y="394787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3758" y="4590020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88708"/>
              </p:ext>
            </p:extLst>
          </p:nvPr>
        </p:nvGraphicFramePr>
        <p:xfrm>
          <a:off x="4017282" y="3406775"/>
          <a:ext cx="3287083" cy="122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Equation" r:id="rId25" imgW="2908080" imgH="1041120" progId="Equation.DSMT4">
                  <p:embed/>
                </p:oleObj>
              </mc:Choice>
              <mc:Fallback>
                <p:oleObj name="Equation" r:id="rId25" imgW="29080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282" y="3406775"/>
                        <a:ext cx="3287083" cy="1224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44900"/>
              </p:ext>
            </p:extLst>
          </p:nvPr>
        </p:nvGraphicFramePr>
        <p:xfrm>
          <a:off x="5474925" y="4784696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27" imgW="1206360" imgH="355320" progId="Equation.DSMT4">
                  <p:embed/>
                </p:oleObj>
              </mc:Choice>
              <mc:Fallback>
                <p:oleObj name="Equation" r:id="rId27" imgW="120636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925" y="4784696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87553"/>
              </p:ext>
            </p:extLst>
          </p:nvPr>
        </p:nvGraphicFramePr>
        <p:xfrm>
          <a:off x="277092" y="4907505"/>
          <a:ext cx="44354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29" imgW="3111480" imgH="1244520" progId="Equation.DSMT4">
                  <p:embed/>
                </p:oleObj>
              </mc:Choice>
              <mc:Fallback>
                <p:oleObj name="Equation" r:id="rId29" imgW="3111480" imgH="1244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2" y="4907505"/>
                        <a:ext cx="4435475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792756"/>
              </p:ext>
            </p:extLst>
          </p:nvPr>
        </p:nvGraphicFramePr>
        <p:xfrm>
          <a:off x="5109735" y="5221201"/>
          <a:ext cx="3571222" cy="145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31" imgW="2400120" imgH="1015920" progId="Equation.DSMT4">
                  <p:embed/>
                </p:oleObj>
              </mc:Choice>
              <mc:Fallback>
                <p:oleObj name="Equation" r:id="rId31" imgW="2400120" imgH="1015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735" y="5221201"/>
                        <a:ext cx="3571222" cy="1455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826414"/>
              </p:ext>
            </p:extLst>
          </p:nvPr>
        </p:nvGraphicFramePr>
        <p:xfrm>
          <a:off x="7494588" y="515938"/>
          <a:ext cx="469265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33" imgW="3657600" imgH="2565360" progId="Equation.DSMT4">
                  <p:embed/>
                </p:oleObj>
              </mc:Choice>
              <mc:Fallback>
                <p:oleObj name="Equation" r:id="rId33" imgW="36576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515938"/>
                        <a:ext cx="4692650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63271" y="4251705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General Specification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of a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Multilevel Model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for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Longitudinal Data 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15200" y="4846638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15" imgW="634680" imgH="660240" progId="Equation.DSMT4">
                  <p:embed/>
                </p:oleObj>
              </mc:Choice>
              <mc:Fallback>
                <p:oleObj name="Equation" r:id="rId15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7" imgW="723600" imgH="685800" progId="Equation.DSMT4">
                  <p:embed/>
                </p:oleObj>
              </mc:Choice>
              <mc:Fallback>
                <p:oleObj name="Equation" r:id="rId17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9" imgW="1193760" imgH="241200" progId="Equation.DSMT4">
                  <p:embed/>
                </p:oleObj>
              </mc:Choice>
              <mc:Fallback>
                <p:oleObj name="Equation" r:id="rId19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3291840" y="3382963"/>
          <a:ext cx="22971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21" imgW="2031840" imgH="583920" progId="Equation.DSMT4">
                  <p:embed/>
                </p:oleObj>
              </mc:Choice>
              <mc:Fallback>
                <p:oleObj name="Equation" r:id="rId21" imgW="20318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2963"/>
                        <a:ext cx="2297112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816385"/>
              </p:ext>
            </p:extLst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23" imgW="3860640" imgH="2565360" progId="Equation.DSMT4">
                  <p:embed/>
                </p:oleObj>
              </mc:Choice>
              <mc:Fallback>
                <p:oleObj name="Equation" r:id="rId23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398265"/>
              </p:ext>
            </p:extLst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25" imgW="1739880" imgH="558720" progId="Equation.DSMT4">
                  <p:embed/>
                </p:oleObj>
              </mc:Choice>
              <mc:Fallback>
                <p:oleObj name="Equation" r:id="rId25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27" imgW="723600" imgH="914400" progId="Equation.DSMT4">
                  <p:embed/>
                </p:oleObj>
              </mc:Choice>
              <mc:Fallback>
                <p:oleObj name="Equation" r:id="rId27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2560320" y="2286000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29" imgW="685800" imgH="482400" progId="Equation.DSMT4">
                  <p:embed/>
                </p:oleObj>
              </mc:Choice>
              <mc:Fallback>
                <p:oleObj name="Equation" r:id="rId29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286000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31" imgW="634680" imgH="660240" progId="Equation.DSMT4">
                  <p:embed/>
                </p:oleObj>
              </mc:Choice>
              <mc:Fallback>
                <p:oleObj name="Equation" r:id="rId31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890270" y="3768300"/>
            <a:ext cx="12586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(5.5)</a:t>
            </a:r>
            <a:endParaRPr lang="en-U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0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51525" y="201168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5" imgW="711000" imgH="939600" progId="Equation.DSMT4">
                  <p:embed/>
                </p:oleObj>
              </mc:Choice>
              <mc:Fallback>
                <p:oleObj name="Equation" r:id="rId5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1168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7" imgW="660240" imgH="1117440" progId="Equation.DSMT4">
                  <p:embed/>
                </p:oleObj>
              </mc:Choice>
              <mc:Fallback>
                <p:oleObj name="Equation" r:id="rId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188720" y="822960"/>
          <a:ext cx="1479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9" imgW="1231560" imgH="914400" progId="Equation.DSMT4">
                  <p:embed/>
                </p:oleObj>
              </mc:Choice>
              <mc:Fallback>
                <p:oleObj name="Equation" r:id="rId9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960"/>
                        <a:ext cx="1479550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660775" y="822960"/>
          <a:ext cx="7794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11" imgW="647640" imgH="1117440" progId="Equation.DSMT4">
                  <p:embed/>
                </p:oleObj>
              </mc:Choice>
              <mc:Fallback>
                <p:oleObj name="Equation" r:id="rId11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22960"/>
                        <a:ext cx="7794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74320" y="2103120"/>
          <a:ext cx="7778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15" imgW="647640" imgH="1117440" progId="Equation.DSMT4">
                  <p:embed/>
                </p:oleObj>
              </mc:Choice>
              <mc:Fallback>
                <p:oleObj name="Equation" r:id="rId15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77875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280160" y="2011680"/>
          <a:ext cx="965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17" imgW="736560" imgH="1143000" progId="Equation.DSMT4">
                  <p:embed/>
                </p:oleObj>
              </mc:Choice>
              <mc:Fallback>
                <p:oleObj name="Equation" r:id="rId17" imgW="736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65200" cy="1503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2286000" y="2011363"/>
          <a:ext cx="1430337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19" imgW="1091880" imgH="1143000" progId="Equation.DSMT4">
                  <p:embed/>
                </p:oleObj>
              </mc:Choice>
              <mc:Fallback>
                <p:oleObj name="Equation" r:id="rId19" imgW="10918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11363"/>
                        <a:ext cx="1430337" cy="1503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4297680" y="2286000"/>
          <a:ext cx="9302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21" imgW="711000" imgH="482400" progId="Equation.DSMT4">
                  <p:embed/>
                </p:oleObj>
              </mc:Choice>
              <mc:Fallback>
                <p:oleObj name="Equation" r:id="rId21" imgW="711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286000"/>
                        <a:ext cx="93027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3291840" y="3383280"/>
          <a:ext cx="34861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25" imgW="3085920" imgH="1041120" progId="Equation.DSMT4">
                  <p:embed/>
                </p:oleObj>
              </mc:Choice>
              <mc:Fallback>
                <p:oleObj name="Equation" r:id="rId25" imgW="3085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3486150" cy="1223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27" imgW="1206360" imgH="355320" progId="Equation.DSMT4">
                  <p:embed/>
                </p:oleObj>
              </mc:Choice>
              <mc:Fallback>
                <p:oleObj name="Equation" r:id="rId2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4320" y="4937125"/>
          <a:ext cx="40560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29" imgW="2844720" imgH="1295280" progId="Equation.DSMT4">
                  <p:embed/>
                </p:oleObj>
              </mc:Choice>
              <mc:Fallback>
                <p:oleObj name="Equation" r:id="rId29" imgW="28447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40560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3749040" y="5303520"/>
          <a:ext cx="35321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31" imgW="2374560" imgH="1015920" progId="Equation.DSMT4">
                  <p:embed/>
                </p:oleObj>
              </mc:Choice>
              <mc:Fallback>
                <p:oleObj name="Equation" r:id="rId31" imgW="23745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3532187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8633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33" imgW="3886200" imgH="2565360" progId="Equation.DSMT4">
                  <p:embed/>
                </p:oleObj>
              </mc:Choice>
              <mc:Fallback>
                <p:oleObj name="Equation" r:id="rId33" imgW="38862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8633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21" name="TextBox 20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15200" y="4846320"/>
          <a:ext cx="47244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35" imgW="3314520" imgH="1422360" progId="Equation.DSMT4">
                  <p:embed/>
                </p:oleObj>
              </mc:Choice>
              <mc:Fallback>
                <p:oleObj name="Equation" r:id="rId35" imgW="331452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47244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90582" y="3875424"/>
            <a:ext cx="25249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(example)</a:t>
            </a:r>
            <a:endParaRPr lang="en-U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8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59689" y="99434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89" y="99434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51525" y="207010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5" imgW="711000" imgH="939600" progId="Equation.DSMT4">
                  <p:embed/>
                </p:oleObj>
              </mc:Choice>
              <mc:Fallback>
                <p:oleObj name="Equation" r:id="rId5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7010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52413" y="884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7" imgW="660240" imgH="1117440" progId="Equation.DSMT4">
                  <p:embed/>
                </p:oleObj>
              </mc:Choice>
              <mc:Fallback>
                <p:oleObj name="Equation" r:id="rId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884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216025" y="884238"/>
          <a:ext cx="23352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9" imgW="1942920" imgH="914400" progId="Equation.DSMT4">
                  <p:embed/>
                </p:oleObj>
              </mc:Choice>
              <mc:Fallback>
                <p:oleObj name="Equation" r:id="rId9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884238"/>
                        <a:ext cx="2335213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653359" y="883748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359" y="883748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735513" y="887413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887413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61219" y="2147375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15" imgW="660240" imgH="1117440" progId="Equation.DSMT4">
                  <p:embed/>
                </p:oleObj>
              </mc:Choice>
              <mc:Fallback>
                <p:oleObj name="Equation" r:id="rId15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19" y="2147375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307091" y="2070373"/>
          <a:ext cx="980997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17" imgW="749160" imgH="1143000" progId="Equation.DSMT4">
                  <p:embed/>
                </p:oleObj>
              </mc:Choice>
              <mc:Fallback>
                <p:oleObj name="Equation" r:id="rId17" imgW="749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091" y="2070373"/>
                        <a:ext cx="980997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2374981" y="2070373"/>
          <a:ext cx="2343965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19" imgW="1790640" imgH="1143000" progId="Equation.DSMT4">
                  <p:embed/>
                </p:oleObj>
              </mc:Choice>
              <mc:Fallback>
                <p:oleObj name="Equation" r:id="rId19" imgW="17906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81" y="2070373"/>
                        <a:ext cx="2343965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4712567" y="2071586"/>
          <a:ext cx="948257" cy="123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21" imgW="723600" imgH="939600" progId="Equation.DSMT4">
                  <p:embed/>
                </p:oleObj>
              </mc:Choice>
              <mc:Fallback>
                <p:oleObj name="Equation" r:id="rId21" imgW="723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567" y="2071586"/>
                        <a:ext cx="948257" cy="1234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141910" y="99434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10" y="99434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66577" y="3571324"/>
            <a:ext cx="4168390" cy="1152128"/>
            <a:chOff x="773758" y="3899379"/>
            <a:chExt cx="4168390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826768" y="3899379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6768" y="4516935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3758" y="394787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3758" y="4590020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4017282" y="3406775"/>
          <a:ext cx="3287083" cy="122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25" imgW="2908080" imgH="1041120" progId="Equation.DSMT4">
                  <p:embed/>
                </p:oleObj>
              </mc:Choice>
              <mc:Fallback>
                <p:oleObj name="Equation" r:id="rId25" imgW="29080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282" y="3406775"/>
                        <a:ext cx="3287083" cy="1224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474925" y="4784696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27" imgW="1206360" imgH="355320" progId="Equation.DSMT4">
                  <p:embed/>
                </p:oleObj>
              </mc:Choice>
              <mc:Fallback>
                <p:oleObj name="Equation" r:id="rId2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925" y="4784696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7092" y="4907505"/>
          <a:ext cx="44354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29" imgW="3111480" imgH="1244520" progId="Equation.DSMT4">
                  <p:embed/>
                </p:oleObj>
              </mc:Choice>
              <mc:Fallback>
                <p:oleObj name="Equation" r:id="rId29" imgW="31114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2" y="4907505"/>
                        <a:ext cx="4435475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109735" y="5221201"/>
          <a:ext cx="3571222" cy="145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31" imgW="2400120" imgH="1015920" progId="Equation.DSMT4">
                  <p:embed/>
                </p:oleObj>
              </mc:Choice>
              <mc:Fallback>
                <p:oleObj name="Equation" r:id="rId31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735" y="5221201"/>
                        <a:ext cx="3571222" cy="1455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7494588" y="515938"/>
          <a:ext cx="469265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33" imgW="3657600" imgH="2565360" progId="Equation.DSMT4">
                  <p:embed/>
                </p:oleObj>
              </mc:Choice>
              <mc:Fallback>
                <p:oleObj name="Equation" r:id="rId33" imgW="36576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515938"/>
                        <a:ext cx="4692650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63271" y="4251705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General Specification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of a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Multilevel Model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for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Longitudinal Data 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74320" y="4937760"/>
          <a:ext cx="16303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1143000" imgH="736560" progId="Equation.DSMT4">
                  <p:embed/>
                </p:oleObj>
              </mc:Choice>
              <mc:Fallback>
                <p:oleObj name="Equation" r:id="rId5" imgW="11430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163036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7315200" y="4846320"/>
          <a:ext cx="1193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7" imgW="838080" imgH="914400" progId="Equation.DSMT4">
                  <p:embed/>
                </p:oleObj>
              </mc:Choice>
              <mc:Fallback>
                <p:oleObj name="Equation" r:id="rId7" imgW="8380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1193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8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74320" y="4937125"/>
          <a:ext cx="2933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2057400" imgH="1295280" progId="Equation.DSMT4">
                  <p:embed/>
                </p:oleObj>
              </mc:Choice>
              <mc:Fallback>
                <p:oleObj name="Equation" r:id="rId5" imgW="20574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2933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7831138" y="4846638"/>
          <a:ext cx="36385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2552400" imgH="1422360" progId="Equation.DSMT4">
                  <p:embed/>
                </p:oleObj>
              </mc:Choice>
              <mc:Fallback>
                <p:oleObj name="Equation" r:id="rId7" imgW="25524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846638"/>
                        <a:ext cx="36385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5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74320" y="4937125"/>
          <a:ext cx="2933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2057400" imgH="1295280" progId="Equation.DSMT4">
                  <p:embed/>
                </p:oleObj>
              </mc:Choice>
              <mc:Fallback>
                <p:oleObj name="Equation" r:id="rId5" imgW="20574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2933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7831138" y="4846638"/>
          <a:ext cx="36385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2552400" imgH="1422360" progId="Equation.DSMT4">
                  <p:embed/>
                </p:oleObj>
              </mc:Choice>
              <mc:Fallback>
                <p:oleObj name="Equation" r:id="rId7" imgW="25524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846638"/>
                        <a:ext cx="36385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74320" y="4937125"/>
          <a:ext cx="2933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2057400" imgH="1295280" progId="Equation.DSMT4">
                  <p:embed/>
                </p:oleObj>
              </mc:Choice>
              <mc:Fallback>
                <p:oleObj name="Equation" r:id="rId5" imgW="20574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2933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7831138" y="4846638"/>
          <a:ext cx="36385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7" imgW="2552400" imgH="1422360" progId="Equation.DSMT4">
                  <p:embed/>
                </p:oleObj>
              </mc:Choice>
              <mc:Fallback>
                <p:oleObj name="Equation" r:id="rId7" imgW="25524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846638"/>
                        <a:ext cx="36385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8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74320" y="4937760"/>
          <a:ext cx="16303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1143000" imgH="736560" progId="Equation.DSMT4">
                  <p:embed/>
                </p:oleObj>
              </mc:Choice>
              <mc:Fallback>
                <p:oleObj name="Equation" r:id="rId5" imgW="11430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163036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7315200" y="4846320"/>
          <a:ext cx="1193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838080" imgH="914400" progId="Equation.DSMT4">
                  <p:embed/>
                </p:oleObj>
              </mc:Choice>
              <mc:Fallback>
                <p:oleObj name="Equation" r:id="rId7" imgW="8380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1193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4320" y="4937125"/>
          <a:ext cx="1122362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5" imgW="787320" imgH="1244520" progId="Equation.DSMT4">
                  <p:embed/>
                </p:oleObj>
              </mc:Choice>
              <mc:Fallback>
                <p:oleObj name="Equation" r:id="rId5" imgW="78732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1122362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15200" y="4846638"/>
          <a:ext cx="12842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7" imgW="901440" imgH="736560" progId="Equation.DSMT4">
                  <p:embed/>
                </p:oleObj>
              </mc:Choice>
              <mc:Fallback>
                <p:oleObj name="Equation" r:id="rId7" imgW="901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12842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2075"/>
          <a:ext cx="22288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5" imgW="838080" imgH="241200" progId="Equation.DSMT4">
                  <p:embed/>
                </p:oleObj>
              </mc:Choice>
              <mc:Fallback>
                <p:oleObj name="Equation" r:id="rId15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2228850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17" imgW="3860640" imgH="2565360" progId="Equation.DSMT4">
                  <p:embed/>
                </p:oleObj>
              </mc:Choice>
              <mc:Fallback>
                <p:oleObj name="Equation" r:id="rId17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88720" y="822325"/>
          <a:ext cx="5953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19" imgW="495000" imgH="914400" progId="Equation.DSMT4">
                  <p:embed/>
                </p:oleObj>
              </mc:Choice>
              <mc:Fallback>
                <p:oleObj name="Equation" r:id="rId19" imgW="495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595312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274320" y="2468880"/>
          <a:ext cx="669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21" imgW="558720" imgH="431640" progId="Equation.DSMT4">
                  <p:embed/>
                </p:oleObj>
              </mc:Choice>
              <mc:Fallback>
                <p:oleObj name="Equation" r:id="rId21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468880"/>
                        <a:ext cx="669925" cy="52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1336675" y="2462213"/>
          <a:ext cx="8493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23" imgW="647640" imgH="457200" progId="Equation.DSMT4">
                  <p:embed/>
                </p:oleObj>
              </mc:Choice>
              <mc:Fallback>
                <p:oleObj name="Equation" r:id="rId23" imgW="64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462213"/>
                        <a:ext cx="849313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3657600" y="1280160"/>
          <a:ext cx="671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25" imgW="558720" imgH="431640" progId="Equation.DSMT4">
                  <p:embed/>
                </p:oleObj>
              </mc:Choice>
              <mc:Fallback>
                <p:oleObj name="Equation" r:id="rId2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80160"/>
                        <a:ext cx="671513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0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4320" y="4937125"/>
          <a:ext cx="12319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5" imgW="863280" imgH="1244520" progId="Equation.DSMT4">
                  <p:embed/>
                </p:oleObj>
              </mc:Choice>
              <mc:Fallback>
                <p:oleObj name="Equation" r:id="rId5" imgW="8632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12319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15200" y="4846320"/>
          <a:ext cx="1701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7" imgW="1193760" imgH="736560" progId="Equation.DSMT4">
                  <p:embed/>
                </p:oleObj>
              </mc:Choice>
              <mc:Fallback>
                <p:oleObj name="Equation" r:id="rId7" imgW="1193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1701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74320" y="2468880"/>
          <a:ext cx="669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15" imgW="558720" imgH="431640" progId="Equation.DSMT4">
                  <p:embed/>
                </p:oleObj>
              </mc:Choice>
              <mc:Fallback>
                <p:oleObj name="Equation" r:id="rId1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468880"/>
                        <a:ext cx="669925" cy="52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336675" y="2462213"/>
          <a:ext cx="8493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7" imgW="647640" imgH="457200" progId="Equation.DSMT4">
                  <p:embed/>
                </p:oleObj>
              </mc:Choice>
              <mc:Fallback>
                <p:oleObj name="Equation" r:id="rId17" imgW="64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462213"/>
                        <a:ext cx="849313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9" imgW="1193760" imgH="241200" progId="Equation.DSMT4">
                  <p:embed/>
                </p:oleObj>
              </mc:Choice>
              <mc:Fallback>
                <p:oleObj name="Equation" r:id="rId19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3291840" y="3383280"/>
          <a:ext cx="15652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21" imgW="1384200" imgH="330120" progId="Equation.DSMT4">
                  <p:embed/>
                </p:oleObj>
              </mc:Choice>
              <mc:Fallback>
                <p:oleObj name="Equation" r:id="rId21" imgW="1384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1565275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23" imgW="3860640" imgH="2565360" progId="Equation.DSMT4">
                  <p:embed/>
                </p:oleObj>
              </mc:Choice>
              <mc:Fallback>
                <p:oleObj name="Equation" r:id="rId23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3749040" y="5303520"/>
          <a:ext cx="1927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25" imgW="1295280" imgH="330120" progId="Equation.DSMT4">
                  <p:embed/>
                </p:oleObj>
              </mc:Choice>
              <mc:Fallback>
                <p:oleObj name="Equation" r:id="rId25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1927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2560320" y="2468880"/>
          <a:ext cx="800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27" imgW="609480" imgH="253800" progId="Equation.DSMT4">
                  <p:embed/>
                </p:oleObj>
              </mc:Choice>
              <mc:Fallback>
                <p:oleObj name="Equation" r:id="rId27" imgW="609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468880"/>
                        <a:ext cx="8001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88720" y="822325"/>
          <a:ext cx="5953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29" imgW="495000" imgH="914400" progId="Equation.DSMT4">
                  <p:embed/>
                </p:oleObj>
              </mc:Choice>
              <mc:Fallback>
                <p:oleObj name="Equation" r:id="rId29" imgW="495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595312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657600" y="1280160"/>
          <a:ext cx="671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31" imgW="558720" imgH="431640" progId="Equation.DSMT4">
                  <p:embed/>
                </p:oleObj>
              </mc:Choice>
              <mc:Fallback>
                <p:oleObj name="Equation" r:id="rId31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80160"/>
                        <a:ext cx="671513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90270" y="3768300"/>
            <a:ext cx="12586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(5.1)</a:t>
            </a:r>
            <a:endParaRPr lang="en-U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05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15200" y="4846638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15" imgW="723600" imgH="685800" progId="Equation.DSMT4">
                  <p:embed/>
                </p:oleObj>
              </mc:Choice>
              <mc:Fallback>
                <p:oleObj name="Equation" r:id="rId15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17" imgW="1193760" imgH="241200" progId="Equation.DSMT4">
                  <p:embed/>
                </p:oleObj>
              </mc:Choice>
              <mc:Fallback>
                <p:oleObj name="Equation" r:id="rId17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3291840" y="3383280"/>
          <a:ext cx="19812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19" imgW="1752480" imgH="558720" progId="Equation.DSMT4">
                  <p:embed/>
                </p:oleObj>
              </mc:Choice>
              <mc:Fallback>
                <p:oleObj name="Equation" r:id="rId19" imgW="17524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1981200" cy="658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3749040" y="5303520"/>
          <a:ext cx="1927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21" imgW="1295280" imgH="330120" progId="Equation.DSMT4">
                  <p:embed/>
                </p:oleObj>
              </mc:Choice>
              <mc:Fallback>
                <p:oleObj name="Equation" r:id="rId21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1927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23" imgW="723600" imgH="914400" progId="Equation.DSMT4">
                  <p:embed/>
                </p:oleObj>
              </mc:Choice>
              <mc:Fallback>
                <p:oleObj name="Equation" r:id="rId23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560320" y="2286000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25" imgW="685800" imgH="482400" progId="Equation.DSMT4">
                  <p:embed/>
                </p:oleObj>
              </mc:Choice>
              <mc:Fallback>
                <p:oleObj name="Equation" r:id="rId25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286000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27" imgW="634680" imgH="660240" progId="Equation.DSMT4">
                  <p:embed/>
                </p:oleObj>
              </mc:Choice>
              <mc:Fallback>
                <p:oleObj name="Equation" r:id="rId27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29" imgW="634680" imgH="660240" progId="Equation.DSMT4">
                  <p:embed/>
                </p:oleObj>
              </mc:Choice>
              <mc:Fallback>
                <p:oleObj name="Equation" r:id="rId29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890270" y="3768300"/>
            <a:ext cx="12586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(5.3)</a:t>
            </a:r>
            <a:endParaRPr lang="en-U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63883"/>
              </p:ext>
            </p:extLst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31" imgW="3860640" imgH="2565360" progId="Equation.DSMT4">
                  <p:embed/>
                </p:oleObj>
              </mc:Choice>
              <mc:Fallback>
                <p:oleObj name="Equation" r:id="rId31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5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134</Words>
  <Application>Microsoft Office PowerPoint</Application>
  <PresentationFormat>Custom</PresentationFormat>
  <Paragraphs>33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andkov</dc:creator>
  <cp:lastModifiedBy>Andrey Koval</cp:lastModifiedBy>
  <cp:revision>18</cp:revision>
  <dcterms:created xsi:type="dcterms:W3CDTF">2014-11-28T15:58:28Z</dcterms:created>
  <dcterms:modified xsi:type="dcterms:W3CDTF">2015-01-23T01:40:41Z</dcterms:modified>
</cp:coreProperties>
</file>