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204700" cy="687705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14" y="846"/>
      </p:cViewPr>
      <p:guideLst>
        <p:guide orient="horz" pos="216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18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17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6344"/>
            <a:ext cx="10373995" cy="147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96995"/>
            <a:ext cx="8543290" cy="1757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2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5401"/>
            <a:ext cx="3665648" cy="588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5401"/>
            <a:ext cx="10793532" cy="588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19142"/>
            <a:ext cx="10373995" cy="136585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14788"/>
            <a:ext cx="10373995" cy="15043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9377"/>
            <a:ext cx="5392529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80916"/>
            <a:ext cx="5392529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9377"/>
            <a:ext cx="5394647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80916"/>
            <a:ext cx="5394647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08"/>
            <a:ext cx="4015262" cy="11652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809"/>
            <a:ext cx="6822766" cy="586937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87"/>
            <a:ext cx="4015262" cy="4704094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13935"/>
            <a:ext cx="7322820" cy="5683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4477"/>
            <a:ext cx="7322820" cy="412623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82247"/>
            <a:ext cx="7322820" cy="807098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4646"/>
            <a:ext cx="10984230" cy="4538535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5ED0-9FCD-43EA-B7E6-5714DB80E54F}" type="datetimeFigureOut">
              <a:rPr lang="en-CA" smtClean="0"/>
              <a:t>2015-01-20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74007"/>
            <a:ext cx="3864822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47210"/>
              </p:ext>
            </p:extLst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96828"/>
              </p:ext>
            </p:extLst>
          </p:nvPr>
        </p:nvGraphicFramePr>
        <p:xfrm>
          <a:off x="5851525" y="207010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7010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95234"/>
              </p:ext>
            </p:extLst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61953"/>
              </p:ext>
            </p:extLst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9" imgW="1942920" imgH="914400" progId="Equation.DSMT4">
                  <p:embed/>
                </p:oleObj>
              </mc:Choice>
              <mc:Fallback>
                <p:oleObj name="Equation" r:id="rId9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949777"/>
              </p:ext>
            </p:extLst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49618"/>
              </p:ext>
            </p:extLst>
          </p:nvPr>
        </p:nvGraphicFramePr>
        <p:xfrm>
          <a:off x="4735513" y="887413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887413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11154"/>
              </p:ext>
            </p:extLst>
          </p:nvPr>
        </p:nvGraphicFramePr>
        <p:xfrm>
          <a:off x="261219" y="2147375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9" y="2147375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8467"/>
              </p:ext>
            </p:extLst>
          </p:nvPr>
        </p:nvGraphicFramePr>
        <p:xfrm>
          <a:off x="1307091" y="2070373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17" imgW="749160" imgH="1143000" progId="Equation.DSMT4">
                  <p:embed/>
                </p:oleObj>
              </mc:Choice>
              <mc:Fallback>
                <p:oleObj name="Equation" r:id="rId17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91" y="2070373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46390"/>
              </p:ext>
            </p:extLst>
          </p:nvPr>
        </p:nvGraphicFramePr>
        <p:xfrm>
          <a:off x="2374981" y="2070373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19" imgW="1790640" imgH="1143000" progId="Equation.DSMT4">
                  <p:embed/>
                </p:oleObj>
              </mc:Choice>
              <mc:Fallback>
                <p:oleObj name="Equation" r:id="rId19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81" y="2070373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90785"/>
              </p:ext>
            </p:extLst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21" imgW="723600" imgH="939600" progId="Equation.DSMT4">
                  <p:embed/>
                </p:oleObj>
              </mc:Choice>
              <mc:Fallback>
                <p:oleObj name="Equation" r:id="rId21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69405"/>
              </p:ext>
            </p:extLst>
          </p:nvPr>
        </p:nvGraphicFramePr>
        <p:xfrm>
          <a:off x="2141910" y="99434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10" y="99434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6577" y="3571324"/>
            <a:ext cx="4168390" cy="1152128"/>
            <a:chOff x="773758" y="3899379"/>
            <a:chExt cx="4168390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826768" y="3899379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6768" y="4516935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3758" y="394787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3758" y="4590020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88708"/>
              </p:ext>
            </p:extLst>
          </p:nvPr>
        </p:nvGraphicFramePr>
        <p:xfrm>
          <a:off x="4017282" y="3406775"/>
          <a:ext cx="3287083" cy="12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25" imgW="2908080" imgH="1041120" progId="Equation.DSMT4">
                  <p:embed/>
                </p:oleObj>
              </mc:Choice>
              <mc:Fallback>
                <p:oleObj name="Equation" r:id="rId25" imgW="29080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282" y="3406775"/>
                        <a:ext cx="3287083" cy="122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44900"/>
              </p:ext>
            </p:extLst>
          </p:nvPr>
        </p:nvGraphicFramePr>
        <p:xfrm>
          <a:off x="5474925" y="4784696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925" y="4784696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87553"/>
              </p:ext>
            </p:extLst>
          </p:nvPr>
        </p:nvGraphicFramePr>
        <p:xfrm>
          <a:off x="277092" y="4907505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29" imgW="3111480" imgH="1244520" progId="Equation.DSMT4">
                  <p:embed/>
                </p:oleObj>
              </mc:Choice>
              <mc:Fallback>
                <p:oleObj name="Equation" r:id="rId29" imgW="3111480" imgH="1244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2" y="4907505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92756"/>
              </p:ext>
            </p:extLst>
          </p:nvPr>
        </p:nvGraphicFramePr>
        <p:xfrm>
          <a:off x="5109735" y="5221201"/>
          <a:ext cx="3571222" cy="145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31" imgW="2400120" imgH="1015920" progId="Equation.DSMT4">
                  <p:embed/>
                </p:oleObj>
              </mc:Choice>
              <mc:Fallback>
                <p:oleObj name="Equation" r:id="rId31" imgW="240012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735" y="5221201"/>
                        <a:ext cx="3571222" cy="145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826414"/>
              </p:ext>
            </p:extLst>
          </p:nvPr>
        </p:nvGraphicFramePr>
        <p:xfrm>
          <a:off x="7494588" y="515938"/>
          <a:ext cx="46926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33" imgW="3657600" imgH="2565360" progId="Equation.DSMT4">
                  <p:embed/>
                </p:oleObj>
              </mc:Choice>
              <mc:Fallback>
                <p:oleObj name="Equation" r:id="rId3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515938"/>
                        <a:ext cx="4692650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63271" y="4251705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General Specification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of a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Multilevel Model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for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Longitudinal Data 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9689" y="99434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89" y="99434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51525" y="2070100"/>
          <a:ext cx="931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70100"/>
                        <a:ext cx="931863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52413" y="884960"/>
          <a:ext cx="793044" cy="13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884960"/>
                        <a:ext cx="793044" cy="134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16025" y="884238"/>
          <a:ext cx="23352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1942920" imgH="914400" progId="Equation.DSMT4">
                  <p:embed/>
                </p:oleObj>
              </mc:Choice>
              <mc:Fallback>
                <p:oleObj name="Equation" r:id="rId9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884238"/>
                        <a:ext cx="23352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53359" y="883748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359" y="883748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35513" y="887413"/>
          <a:ext cx="7477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887413"/>
                        <a:ext cx="747712" cy="1131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61219" y="2147375"/>
          <a:ext cx="794257" cy="134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9" y="2147375"/>
                        <a:ext cx="794257" cy="1348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307091" y="2070373"/>
          <a:ext cx="980997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7" imgW="749160" imgH="1143000" progId="Equation.DSMT4">
                  <p:embed/>
                </p:oleObj>
              </mc:Choice>
              <mc:Fallback>
                <p:oleObj name="Equation" r:id="rId17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091" y="2070373"/>
                        <a:ext cx="980997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374981" y="2070373"/>
          <a:ext cx="2343965" cy="15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9" imgW="1790640" imgH="1143000" progId="Equation.DSMT4">
                  <p:embed/>
                </p:oleObj>
              </mc:Choice>
              <mc:Fallback>
                <p:oleObj name="Equation" r:id="rId19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81" y="2070373"/>
                        <a:ext cx="2343965" cy="1502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4712567" y="2071586"/>
          <a:ext cx="948257" cy="123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21" imgW="723600" imgH="939600" progId="Equation.DSMT4">
                  <p:embed/>
                </p:oleObj>
              </mc:Choice>
              <mc:Fallback>
                <p:oleObj name="Equation" r:id="rId21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567" y="2071586"/>
                        <a:ext cx="948257" cy="1234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41910" y="99434"/>
          <a:ext cx="4521389" cy="63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10" y="99434"/>
                        <a:ext cx="4521389" cy="63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66577" y="3571324"/>
            <a:ext cx="4168390" cy="1152128"/>
            <a:chOff x="773758" y="3899379"/>
            <a:chExt cx="4168390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826768" y="3899379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Bollen &amp; Curran (2006)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6768" y="4516935"/>
              <a:ext cx="4115380" cy="39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Snijders &amp; Bosker (2011)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3758" y="394787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3758" y="4590020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4017282" y="3406775"/>
          <a:ext cx="3287083" cy="122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25" imgW="2908080" imgH="1041120" progId="Equation.DSMT4">
                  <p:embed/>
                </p:oleObj>
              </mc:Choice>
              <mc:Fallback>
                <p:oleObj name="Equation" r:id="rId25" imgW="29080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282" y="3406775"/>
                        <a:ext cx="3287083" cy="122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474925" y="4784696"/>
          <a:ext cx="1534442" cy="43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925" y="4784696"/>
                        <a:ext cx="1534442" cy="43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77092" y="4907505"/>
          <a:ext cx="44354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9" imgW="3111480" imgH="1244520" progId="Equation.DSMT4">
                  <p:embed/>
                </p:oleObj>
              </mc:Choice>
              <mc:Fallback>
                <p:oleObj name="Equation" r:id="rId29" imgW="31114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2" y="4907505"/>
                        <a:ext cx="443547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109735" y="5221201"/>
          <a:ext cx="3571222" cy="145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1" imgW="2400120" imgH="1015920" progId="Equation.DSMT4">
                  <p:embed/>
                </p:oleObj>
              </mc:Choice>
              <mc:Fallback>
                <p:oleObj name="Equation" r:id="rId3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735" y="5221201"/>
                        <a:ext cx="3571222" cy="145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7494588" y="515938"/>
          <a:ext cx="46926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3" imgW="3657600" imgH="2565360" progId="Equation.DSMT4">
                  <p:embed/>
                </p:oleObj>
              </mc:Choice>
              <mc:Fallback>
                <p:oleObj name="Equation" r:id="rId3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515938"/>
                        <a:ext cx="4692650" cy="330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63271" y="4251705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General Specification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of a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Multilevel Model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for </a:t>
            </a:r>
          </a:p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Longitudinal Data 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42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MathType 6.0 Equation</vt:lpstr>
      <vt:lpstr>Equation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andkov</dc:creator>
  <cp:lastModifiedBy>Andrey Koval</cp:lastModifiedBy>
  <cp:revision>14</cp:revision>
  <dcterms:created xsi:type="dcterms:W3CDTF">2014-11-28T15:58:28Z</dcterms:created>
  <dcterms:modified xsi:type="dcterms:W3CDTF">2015-01-21T05:09:06Z</dcterms:modified>
</cp:coreProperties>
</file>