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2" r:id="rId4"/>
    <p:sldId id="261" r:id="rId5"/>
    <p:sldId id="264" r:id="rId6"/>
    <p:sldId id="267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12204700" cy="6877050"/>
  <p:notesSz cx="6858000" cy="9144000"/>
  <p:defaultTextStyle>
    <a:defPPr>
      <a:defRPr lang="en-US"/>
    </a:defPPr>
    <a:lvl1pPr marL="0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5165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90331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5496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80661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5826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70992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6157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61322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pos="38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46" y="306"/>
      </p:cViewPr>
      <p:guideLst>
        <p:guide orient="horz" pos="2166"/>
        <p:guide pos="38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image" Target="../media/image48.wmf"/><Relationship Id="rId3" Type="http://schemas.openxmlformats.org/officeDocument/2006/relationships/image" Target="../media/image65.wmf"/><Relationship Id="rId7" Type="http://schemas.openxmlformats.org/officeDocument/2006/relationships/image" Target="../media/image50.wmf"/><Relationship Id="rId12" Type="http://schemas.openxmlformats.org/officeDocument/2006/relationships/image" Target="../media/image67.wmf"/><Relationship Id="rId2" Type="http://schemas.openxmlformats.org/officeDocument/2006/relationships/image" Target="../media/image64.wmf"/><Relationship Id="rId1" Type="http://schemas.openxmlformats.org/officeDocument/2006/relationships/image" Target="../media/image12.wmf"/><Relationship Id="rId6" Type="http://schemas.openxmlformats.org/officeDocument/2006/relationships/image" Target="../media/image24.wmf"/><Relationship Id="rId11" Type="http://schemas.openxmlformats.org/officeDocument/2006/relationships/image" Target="../media/image37.wmf"/><Relationship Id="rId5" Type="http://schemas.openxmlformats.org/officeDocument/2006/relationships/image" Target="../media/image21.wmf"/><Relationship Id="rId15" Type="http://schemas.openxmlformats.org/officeDocument/2006/relationships/image" Target="../media/image49.wmf"/><Relationship Id="rId10" Type="http://schemas.openxmlformats.org/officeDocument/2006/relationships/image" Target="../media/image66.wmf"/><Relationship Id="rId4" Type="http://schemas.openxmlformats.org/officeDocument/2006/relationships/image" Target="../media/image61.wmf"/><Relationship Id="rId9" Type="http://schemas.openxmlformats.org/officeDocument/2006/relationships/image" Target="../media/image62.wmf"/><Relationship Id="rId14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image" Target="../media/image54.wmf"/><Relationship Id="rId3" Type="http://schemas.openxmlformats.org/officeDocument/2006/relationships/image" Target="../media/image69.wmf"/><Relationship Id="rId7" Type="http://schemas.openxmlformats.org/officeDocument/2006/relationships/image" Target="../media/image51.wmf"/><Relationship Id="rId12" Type="http://schemas.openxmlformats.org/officeDocument/2006/relationships/image" Target="../media/image48.wmf"/><Relationship Id="rId2" Type="http://schemas.openxmlformats.org/officeDocument/2006/relationships/image" Target="../media/image68.wmf"/><Relationship Id="rId1" Type="http://schemas.openxmlformats.org/officeDocument/2006/relationships/image" Target="../media/image12.wmf"/><Relationship Id="rId6" Type="http://schemas.openxmlformats.org/officeDocument/2006/relationships/image" Target="../media/image24.wmf"/><Relationship Id="rId11" Type="http://schemas.openxmlformats.org/officeDocument/2006/relationships/image" Target="../media/image71.wmf"/><Relationship Id="rId5" Type="http://schemas.openxmlformats.org/officeDocument/2006/relationships/image" Target="../media/image21.wmf"/><Relationship Id="rId15" Type="http://schemas.openxmlformats.org/officeDocument/2006/relationships/image" Target="../media/image50.wmf"/><Relationship Id="rId10" Type="http://schemas.openxmlformats.org/officeDocument/2006/relationships/image" Target="../media/image37.wmf"/><Relationship Id="rId4" Type="http://schemas.openxmlformats.org/officeDocument/2006/relationships/image" Target="../media/image61.wmf"/><Relationship Id="rId9" Type="http://schemas.openxmlformats.org/officeDocument/2006/relationships/image" Target="../media/image70.wmf"/><Relationship Id="rId14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image" Target="../media/image77.wmf"/><Relationship Id="rId3" Type="http://schemas.openxmlformats.org/officeDocument/2006/relationships/image" Target="../media/image73.wmf"/><Relationship Id="rId7" Type="http://schemas.openxmlformats.org/officeDocument/2006/relationships/image" Target="../media/image74.wmf"/><Relationship Id="rId12" Type="http://schemas.openxmlformats.org/officeDocument/2006/relationships/image" Target="../media/image71.wmf"/><Relationship Id="rId2" Type="http://schemas.openxmlformats.org/officeDocument/2006/relationships/image" Target="../media/image72.wmf"/><Relationship Id="rId1" Type="http://schemas.openxmlformats.org/officeDocument/2006/relationships/image" Target="../media/image12.wmf"/><Relationship Id="rId6" Type="http://schemas.openxmlformats.org/officeDocument/2006/relationships/image" Target="../media/image24.wmf"/><Relationship Id="rId11" Type="http://schemas.openxmlformats.org/officeDocument/2006/relationships/image" Target="../media/image37.wmf"/><Relationship Id="rId5" Type="http://schemas.openxmlformats.org/officeDocument/2006/relationships/image" Target="../media/image21.wmf"/><Relationship Id="rId15" Type="http://schemas.openxmlformats.org/officeDocument/2006/relationships/image" Target="../media/image79.wmf"/><Relationship Id="rId10" Type="http://schemas.openxmlformats.org/officeDocument/2006/relationships/image" Target="../media/image76.wmf"/><Relationship Id="rId4" Type="http://schemas.openxmlformats.org/officeDocument/2006/relationships/image" Target="../media/image61.wmf"/><Relationship Id="rId9" Type="http://schemas.openxmlformats.org/officeDocument/2006/relationships/image" Target="../media/image62.wmf"/><Relationship Id="rId14" Type="http://schemas.openxmlformats.org/officeDocument/2006/relationships/image" Target="../media/image7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81.wmf"/><Relationship Id="rId7" Type="http://schemas.openxmlformats.org/officeDocument/2006/relationships/image" Target="../media/image83.wmf"/><Relationship Id="rId12" Type="http://schemas.openxmlformats.org/officeDocument/2006/relationships/image" Target="../media/image79.wmf"/><Relationship Id="rId2" Type="http://schemas.openxmlformats.org/officeDocument/2006/relationships/image" Target="../media/image80.wmf"/><Relationship Id="rId1" Type="http://schemas.openxmlformats.org/officeDocument/2006/relationships/image" Target="../media/image12.wmf"/><Relationship Id="rId6" Type="http://schemas.openxmlformats.org/officeDocument/2006/relationships/image" Target="../media/image24.wmf"/><Relationship Id="rId11" Type="http://schemas.openxmlformats.org/officeDocument/2006/relationships/image" Target="../media/image75.wmf"/><Relationship Id="rId5" Type="http://schemas.openxmlformats.org/officeDocument/2006/relationships/image" Target="../media/image21.wmf"/><Relationship Id="rId10" Type="http://schemas.openxmlformats.org/officeDocument/2006/relationships/image" Target="../media/image74.wmf"/><Relationship Id="rId4" Type="http://schemas.openxmlformats.org/officeDocument/2006/relationships/image" Target="../media/image82.wmf"/><Relationship Id="rId9" Type="http://schemas.openxmlformats.org/officeDocument/2006/relationships/image" Target="../media/image7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12.wmf"/><Relationship Id="rId3" Type="http://schemas.openxmlformats.org/officeDocument/2006/relationships/image" Target="../media/image2.wmf"/><Relationship Id="rId7" Type="http://schemas.openxmlformats.org/officeDocument/2006/relationships/image" Target="../media/image18.wmf"/><Relationship Id="rId12" Type="http://schemas.openxmlformats.org/officeDocument/2006/relationships/image" Target="../media/image11.wmf"/><Relationship Id="rId17" Type="http://schemas.openxmlformats.org/officeDocument/2006/relationships/image" Target="../media/image19.wmf"/><Relationship Id="rId2" Type="http://schemas.openxmlformats.org/officeDocument/2006/relationships/image" Target="../media/image1.wmf"/><Relationship Id="rId16" Type="http://schemas.openxmlformats.org/officeDocument/2006/relationships/image" Target="../media/image15.wmf"/><Relationship Id="rId1" Type="http://schemas.openxmlformats.org/officeDocument/2006/relationships/image" Target="../media/image16.wmf"/><Relationship Id="rId6" Type="http://schemas.openxmlformats.org/officeDocument/2006/relationships/image" Target="../media/image5.wmf"/><Relationship Id="rId11" Type="http://schemas.openxmlformats.org/officeDocument/2006/relationships/image" Target="../media/image10.wmf"/><Relationship Id="rId5" Type="http://schemas.openxmlformats.org/officeDocument/2006/relationships/image" Target="../media/image4.wmf"/><Relationship Id="rId15" Type="http://schemas.openxmlformats.org/officeDocument/2006/relationships/image" Target="../media/image14.wmf"/><Relationship Id="rId10" Type="http://schemas.openxmlformats.org/officeDocument/2006/relationships/image" Target="../media/image9.wmf"/><Relationship Id="rId4" Type="http://schemas.openxmlformats.org/officeDocument/2006/relationships/image" Target="../media/image3.wmf"/><Relationship Id="rId9" Type="http://schemas.openxmlformats.org/officeDocument/2006/relationships/image" Target="../media/image8.wmf"/><Relationship Id="rId1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12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12" Type="http://schemas.openxmlformats.org/officeDocument/2006/relationships/image" Target="../media/image19.wmf"/><Relationship Id="rId17" Type="http://schemas.openxmlformats.org/officeDocument/2006/relationships/image" Target="../media/image32.wmf"/><Relationship Id="rId2" Type="http://schemas.openxmlformats.org/officeDocument/2006/relationships/image" Target="../media/image20.wmf"/><Relationship Id="rId16" Type="http://schemas.openxmlformats.org/officeDocument/2006/relationships/image" Target="../media/image31.wmf"/><Relationship Id="rId1" Type="http://schemas.openxmlformats.org/officeDocument/2006/relationships/image" Target="../media/image1.wmf"/><Relationship Id="rId6" Type="http://schemas.openxmlformats.org/officeDocument/2006/relationships/image" Target="../media/image24.wmf"/><Relationship Id="rId11" Type="http://schemas.openxmlformats.org/officeDocument/2006/relationships/image" Target="../media/image11.wmf"/><Relationship Id="rId5" Type="http://schemas.openxmlformats.org/officeDocument/2006/relationships/image" Target="../media/image23.wmf"/><Relationship Id="rId15" Type="http://schemas.openxmlformats.org/officeDocument/2006/relationships/image" Target="../media/image30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Relationship Id="rId14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21.wmf"/><Relationship Id="rId12" Type="http://schemas.openxmlformats.org/officeDocument/2006/relationships/image" Target="../media/image26.wmf"/><Relationship Id="rId17" Type="http://schemas.openxmlformats.org/officeDocument/2006/relationships/image" Target="../media/image37.wmf"/><Relationship Id="rId2" Type="http://schemas.openxmlformats.org/officeDocument/2006/relationships/image" Target="../media/image33.wmf"/><Relationship Id="rId16" Type="http://schemas.openxmlformats.org/officeDocument/2006/relationships/image" Target="../media/image36.wmf"/><Relationship Id="rId1" Type="http://schemas.openxmlformats.org/officeDocument/2006/relationships/image" Target="../media/image12.wmf"/><Relationship Id="rId6" Type="http://schemas.openxmlformats.org/officeDocument/2006/relationships/image" Target="../media/image20.wmf"/><Relationship Id="rId11" Type="http://schemas.openxmlformats.org/officeDocument/2006/relationships/image" Target="../media/image25.wmf"/><Relationship Id="rId5" Type="http://schemas.openxmlformats.org/officeDocument/2006/relationships/image" Target="../media/image1.wmf"/><Relationship Id="rId15" Type="http://schemas.openxmlformats.org/officeDocument/2006/relationships/image" Target="../media/image19.wmf"/><Relationship Id="rId10" Type="http://schemas.openxmlformats.org/officeDocument/2006/relationships/image" Target="../media/image24.wmf"/><Relationship Id="rId4" Type="http://schemas.openxmlformats.org/officeDocument/2006/relationships/image" Target="../media/image34.wmf"/><Relationship Id="rId9" Type="http://schemas.openxmlformats.org/officeDocument/2006/relationships/image" Target="../media/image23.wmf"/><Relationship Id="rId1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19.wmf"/><Relationship Id="rId3" Type="http://schemas.openxmlformats.org/officeDocument/2006/relationships/image" Target="../media/image39.wmf"/><Relationship Id="rId7" Type="http://schemas.openxmlformats.org/officeDocument/2006/relationships/image" Target="../media/image22.wmf"/><Relationship Id="rId12" Type="http://schemas.openxmlformats.org/officeDocument/2006/relationships/image" Target="../media/image11.wmf"/><Relationship Id="rId17" Type="http://schemas.openxmlformats.org/officeDocument/2006/relationships/image" Target="../media/image40.wmf"/><Relationship Id="rId2" Type="http://schemas.openxmlformats.org/officeDocument/2006/relationships/image" Target="../media/image38.wmf"/><Relationship Id="rId16" Type="http://schemas.openxmlformats.org/officeDocument/2006/relationships/image" Target="../media/image30.wmf"/><Relationship Id="rId1" Type="http://schemas.openxmlformats.org/officeDocument/2006/relationships/image" Target="../media/image12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5" Type="http://schemas.openxmlformats.org/officeDocument/2006/relationships/image" Target="../media/image35.wmf"/><Relationship Id="rId10" Type="http://schemas.openxmlformats.org/officeDocument/2006/relationships/image" Target="../media/image25.wmf"/><Relationship Id="rId4" Type="http://schemas.openxmlformats.org/officeDocument/2006/relationships/image" Target="../media/image1.wmf"/><Relationship Id="rId9" Type="http://schemas.openxmlformats.org/officeDocument/2006/relationships/image" Target="../media/image24.wmf"/><Relationship Id="rId14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35.wmf"/><Relationship Id="rId3" Type="http://schemas.openxmlformats.org/officeDocument/2006/relationships/image" Target="../media/image42.wmf"/><Relationship Id="rId7" Type="http://schemas.openxmlformats.org/officeDocument/2006/relationships/image" Target="../media/image23.wmf"/><Relationship Id="rId12" Type="http://schemas.openxmlformats.org/officeDocument/2006/relationships/image" Target="../media/image37.wmf"/><Relationship Id="rId17" Type="http://schemas.openxmlformats.org/officeDocument/2006/relationships/image" Target="../media/image45.wmf"/><Relationship Id="rId2" Type="http://schemas.openxmlformats.org/officeDocument/2006/relationships/image" Target="../media/image41.wmf"/><Relationship Id="rId16" Type="http://schemas.openxmlformats.org/officeDocument/2006/relationships/image" Target="../media/image44.wmf"/><Relationship Id="rId1" Type="http://schemas.openxmlformats.org/officeDocument/2006/relationships/image" Target="../media/image12.wmf"/><Relationship Id="rId6" Type="http://schemas.openxmlformats.org/officeDocument/2006/relationships/image" Target="../media/image22.wmf"/><Relationship Id="rId11" Type="http://schemas.openxmlformats.org/officeDocument/2006/relationships/image" Target="../media/image11.wmf"/><Relationship Id="rId5" Type="http://schemas.openxmlformats.org/officeDocument/2006/relationships/image" Target="../media/image21.wmf"/><Relationship Id="rId15" Type="http://schemas.openxmlformats.org/officeDocument/2006/relationships/image" Target="../media/image40.wmf"/><Relationship Id="rId10" Type="http://schemas.openxmlformats.org/officeDocument/2006/relationships/image" Target="../media/image26.wmf"/><Relationship Id="rId4" Type="http://schemas.openxmlformats.org/officeDocument/2006/relationships/image" Target="../media/image1.wmf"/><Relationship Id="rId9" Type="http://schemas.openxmlformats.org/officeDocument/2006/relationships/image" Target="../media/image25.wmf"/><Relationship Id="rId14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37.wmf"/><Relationship Id="rId3" Type="http://schemas.openxmlformats.org/officeDocument/2006/relationships/image" Target="../media/image47.wmf"/><Relationship Id="rId7" Type="http://schemas.openxmlformats.org/officeDocument/2006/relationships/image" Target="../media/image49.wmf"/><Relationship Id="rId12" Type="http://schemas.openxmlformats.org/officeDocument/2006/relationships/image" Target="../media/image52.wmf"/><Relationship Id="rId17" Type="http://schemas.openxmlformats.org/officeDocument/2006/relationships/image" Target="../media/image54.wmf"/><Relationship Id="rId2" Type="http://schemas.openxmlformats.org/officeDocument/2006/relationships/image" Target="../media/image46.wmf"/><Relationship Id="rId16" Type="http://schemas.openxmlformats.org/officeDocument/2006/relationships/image" Target="../media/image53.wmf"/><Relationship Id="rId1" Type="http://schemas.openxmlformats.org/officeDocument/2006/relationships/image" Target="../media/image12.wmf"/><Relationship Id="rId6" Type="http://schemas.openxmlformats.org/officeDocument/2006/relationships/image" Target="../media/image48.wmf"/><Relationship Id="rId11" Type="http://schemas.openxmlformats.org/officeDocument/2006/relationships/image" Target="../media/image11.wmf"/><Relationship Id="rId5" Type="http://schemas.openxmlformats.org/officeDocument/2006/relationships/image" Target="../media/image21.wmf"/><Relationship Id="rId15" Type="http://schemas.openxmlformats.org/officeDocument/2006/relationships/image" Target="../media/image43.wmf"/><Relationship Id="rId10" Type="http://schemas.openxmlformats.org/officeDocument/2006/relationships/image" Target="../media/image51.wmf"/><Relationship Id="rId4" Type="http://schemas.openxmlformats.org/officeDocument/2006/relationships/image" Target="../media/image1.wmf"/><Relationship Id="rId9" Type="http://schemas.openxmlformats.org/officeDocument/2006/relationships/image" Target="../media/image50.wmf"/><Relationship Id="rId14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image" Target="../media/image58.wmf"/><Relationship Id="rId3" Type="http://schemas.openxmlformats.org/officeDocument/2006/relationships/image" Target="../media/image56.wmf"/><Relationship Id="rId7" Type="http://schemas.openxmlformats.org/officeDocument/2006/relationships/image" Target="../media/image50.wmf"/><Relationship Id="rId12" Type="http://schemas.openxmlformats.org/officeDocument/2006/relationships/image" Target="../media/image57.wmf"/><Relationship Id="rId17" Type="http://schemas.openxmlformats.org/officeDocument/2006/relationships/image" Target="../media/image52.wmf"/><Relationship Id="rId2" Type="http://schemas.openxmlformats.org/officeDocument/2006/relationships/image" Target="../media/image55.wmf"/><Relationship Id="rId16" Type="http://schemas.openxmlformats.org/officeDocument/2006/relationships/image" Target="../media/image49.wmf"/><Relationship Id="rId1" Type="http://schemas.openxmlformats.org/officeDocument/2006/relationships/image" Target="../media/image12.wmf"/><Relationship Id="rId6" Type="http://schemas.openxmlformats.org/officeDocument/2006/relationships/image" Target="../media/image24.wmf"/><Relationship Id="rId11" Type="http://schemas.openxmlformats.org/officeDocument/2006/relationships/image" Target="../media/image35.wmf"/><Relationship Id="rId5" Type="http://schemas.openxmlformats.org/officeDocument/2006/relationships/image" Target="../media/image21.wmf"/><Relationship Id="rId15" Type="http://schemas.openxmlformats.org/officeDocument/2006/relationships/image" Target="../media/image48.wmf"/><Relationship Id="rId10" Type="http://schemas.openxmlformats.org/officeDocument/2006/relationships/image" Target="../media/image37.wmf"/><Relationship Id="rId4" Type="http://schemas.openxmlformats.org/officeDocument/2006/relationships/image" Target="../media/image1.wmf"/><Relationship Id="rId9" Type="http://schemas.openxmlformats.org/officeDocument/2006/relationships/image" Target="../media/image11.wmf"/><Relationship Id="rId14" Type="http://schemas.openxmlformats.org/officeDocument/2006/relationships/image" Target="../media/image5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image" Target="../media/image48.wmf"/><Relationship Id="rId3" Type="http://schemas.openxmlformats.org/officeDocument/2006/relationships/image" Target="../media/image60.wmf"/><Relationship Id="rId7" Type="http://schemas.openxmlformats.org/officeDocument/2006/relationships/image" Target="../media/image50.wmf"/><Relationship Id="rId12" Type="http://schemas.openxmlformats.org/officeDocument/2006/relationships/image" Target="../media/image54.wmf"/><Relationship Id="rId2" Type="http://schemas.openxmlformats.org/officeDocument/2006/relationships/image" Target="../media/image59.wmf"/><Relationship Id="rId1" Type="http://schemas.openxmlformats.org/officeDocument/2006/relationships/image" Target="../media/image12.wmf"/><Relationship Id="rId6" Type="http://schemas.openxmlformats.org/officeDocument/2006/relationships/image" Target="../media/image24.wmf"/><Relationship Id="rId11" Type="http://schemas.openxmlformats.org/officeDocument/2006/relationships/image" Target="../media/image63.wmf"/><Relationship Id="rId5" Type="http://schemas.openxmlformats.org/officeDocument/2006/relationships/image" Target="../media/image21.wmf"/><Relationship Id="rId15" Type="http://schemas.openxmlformats.org/officeDocument/2006/relationships/image" Target="../media/image49.wmf"/><Relationship Id="rId10" Type="http://schemas.openxmlformats.org/officeDocument/2006/relationships/image" Target="../media/image37.wmf"/><Relationship Id="rId4" Type="http://schemas.openxmlformats.org/officeDocument/2006/relationships/image" Target="../media/image61.wmf"/><Relationship Id="rId9" Type="http://schemas.openxmlformats.org/officeDocument/2006/relationships/image" Target="../media/image62.wmf"/><Relationship Id="rId14" Type="http://schemas.openxmlformats.org/officeDocument/2006/relationships/image" Target="../media/image5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5353" y="2136344"/>
            <a:ext cx="10373995" cy="14741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0705" y="3896995"/>
            <a:ext cx="8543290" cy="17574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5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0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5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80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5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70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6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61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923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952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10590" y="275401"/>
            <a:ext cx="3665648" cy="58852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3647" y="275401"/>
            <a:ext cx="10793532" cy="58852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964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250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87" y="4419142"/>
            <a:ext cx="10373995" cy="1365859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4087" y="2914788"/>
            <a:ext cx="10373995" cy="150435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516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9033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549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8066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582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7099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615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6132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74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646" y="1609421"/>
            <a:ext cx="7229590" cy="4551269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46648" y="1609421"/>
            <a:ext cx="7229590" cy="4551269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819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35" y="275401"/>
            <a:ext cx="10984230" cy="11461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235" y="1539377"/>
            <a:ext cx="5392529" cy="641539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5165" indent="0">
              <a:buNone/>
              <a:defRPr sz="2400" b="1"/>
            </a:lvl2pPr>
            <a:lvl3pPr marL="1090331" indent="0">
              <a:buNone/>
              <a:defRPr sz="2100" b="1"/>
            </a:lvl3pPr>
            <a:lvl4pPr marL="1635496" indent="0">
              <a:buNone/>
              <a:defRPr sz="1900" b="1"/>
            </a:lvl4pPr>
            <a:lvl5pPr marL="2180661" indent="0">
              <a:buNone/>
              <a:defRPr sz="1900" b="1"/>
            </a:lvl5pPr>
            <a:lvl6pPr marL="2725826" indent="0">
              <a:buNone/>
              <a:defRPr sz="1900" b="1"/>
            </a:lvl6pPr>
            <a:lvl7pPr marL="3270992" indent="0">
              <a:buNone/>
              <a:defRPr sz="1900" b="1"/>
            </a:lvl7pPr>
            <a:lvl8pPr marL="3816157" indent="0">
              <a:buNone/>
              <a:defRPr sz="1900" b="1"/>
            </a:lvl8pPr>
            <a:lvl9pPr marL="4361322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235" y="2180916"/>
            <a:ext cx="5392529" cy="396226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9819" y="1539377"/>
            <a:ext cx="5394647" cy="641539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5165" indent="0">
              <a:buNone/>
              <a:defRPr sz="2400" b="1"/>
            </a:lvl2pPr>
            <a:lvl3pPr marL="1090331" indent="0">
              <a:buNone/>
              <a:defRPr sz="2100" b="1"/>
            </a:lvl3pPr>
            <a:lvl4pPr marL="1635496" indent="0">
              <a:buNone/>
              <a:defRPr sz="1900" b="1"/>
            </a:lvl4pPr>
            <a:lvl5pPr marL="2180661" indent="0">
              <a:buNone/>
              <a:defRPr sz="1900" b="1"/>
            </a:lvl5pPr>
            <a:lvl6pPr marL="2725826" indent="0">
              <a:buNone/>
              <a:defRPr sz="1900" b="1"/>
            </a:lvl6pPr>
            <a:lvl7pPr marL="3270992" indent="0">
              <a:buNone/>
              <a:defRPr sz="1900" b="1"/>
            </a:lvl7pPr>
            <a:lvl8pPr marL="3816157" indent="0">
              <a:buNone/>
              <a:defRPr sz="1900" b="1"/>
            </a:lvl8pPr>
            <a:lvl9pPr marL="4361322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9819" y="2180916"/>
            <a:ext cx="5394647" cy="396226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632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62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096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36" y="273808"/>
            <a:ext cx="4015262" cy="116527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1699" y="273809"/>
            <a:ext cx="6822766" cy="5869372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236" y="1439087"/>
            <a:ext cx="4015262" cy="4704094"/>
          </a:xfrm>
        </p:spPr>
        <p:txBody>
          <a:bodyPr/>
          <a:lstStyle>
            <a:lvl1pPr marL="0" indent="0">
              <a:buNone/>
              <a:defRPr sz="1700"/>
            </a:lvl1pPr>
            <a:lvl2pPr marL="545165" indent="0">
              <a:buNone/>
              <a:defRPr sz="1400"/>
            </a:lvl2pPr>
            <a:lvl3pPr marL="1090331" indent="0">
              <a:buNone/>
              <a:defRPr sz="1200"/>
            </a:lvl3pPr>
            <a:lvl4pPr marL="1635496" indent="0">
              <a:buNone/>
              <a:defRPr sz="1100"/>
            </a:lvl4pPr>
            <a:lvl5pPr marL="2180661" indent="0">
              <a:buNone/>
              <a:defRPr sz="1100"/>
            </a:lvl5pPr>
            <a:lvl6pPr marL="2725826" indent="0">
              <a:buNone/>
              <a:defRPr sz="1100"/>
            </a:lvl6pPr>
            <a:lvl7pPr marL="3270992" indent="0">
              <a:buNone/>
              <a:defRPr sz="1100"/>
            </a:lvl7pPr>
            <a:lvl8pPr marL="3816157" indent="0">
              <a:buNone/>
              <a:defRPr sz="1100"/>
            </a:lvl8pPr>
            <a:lvl9pPr marL="436132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133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207" y="4813935"/>
            <a:ext cx="7322820" cy="568312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2207" y="614477"/>
            <a:ext cx="7322820" cy="4126230"/>
          </a:xfrm>
        </p:spPr>
        <p:txBody>
          <a:bodyPr/>
          <a:lstStyle>
            <a:lvl1pPr marL="0" indent="0">
              <a:buNone/>
              <a:defRPr sz="3800"/>
            </a:lvl1pPr>
            <a:lvl2pPr marL="545165" indent="0">
              <a:buNone/>
              <a:defRPr sz="3300"/>
            </a:lvl2pPr>
            <a:lvl3pPr marL="1090331" indent="0">
              <a:buNone/>
              <a:defRPr sz="2900"/>
            </a:lvl3pPr>
            <a:lvl4pPr marL="1635496" indent="0">
              <a:buNone/>
              <a:defRPr sz="2400"/>
            </a:lvl4pPr>
            <a:lvl5pPr marL="2180661" indent="0">
              <a:buNone/>
              <a:defRPr sz="2400"/>
            </a:lvl5pPr>
            <a:lvl6pPr marL="2725826" indent="0">
              <a:buNone/>
              <a:defRPr sz="2400"/>
            </a:lvl6pPr>
            <a:lvl7pPr marL="3270992" indent="0">
              <a:buNone/>
              <a:defRPr sz="2400"/>
            </a:lvl7pPr>
            <a:lvl8pPr marL="3816157" indent="0">
              <a:buNone/>
              <a:defRPr sz="2400"/>
            </a:lvl8pPr>
            <a:lvl9pPr marL="4361322" indent="0">
              <a:buNone/>
              <a:defRPr sz="24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2207" y="5382247"/>
            <a:ext cx="7322820" cy="807098"/>
          </a:xfrm>
        </p:spPr>
        <p:txBody>
          <a:bodyPr/>
          <a:lstStyle>
            <a:lvl1pPr marL="0" indent="0">
              <a:buNone/>
              <a:defRPr sz="1700"/>
            </a:lvl1pPr>
            <a:lvl2pPr marL="545165" indent="0">
              <a:buNone/>
              <a:defRPr sz="1400"/>
            </a:lvl2pPr>
            <a:lvl3pPr marL="1090331" indent="0">
              <a:buNone/>
              <a:defRPr sz="1200"/>
            </a:lvl3pPr>
            <a:lvl4pPr marL="1635496" indent="0">
              <a:buNone/>
              <a:defRPr sz="1100"/>
            </a:lvl4pPr>
            <a:lvl5pPr marL="2180661" indent="0">
              <a:buNone/>
              <a:defRPr sz="1100"/>
            </a:lvl5pPr>
            <a:lvl6pPr marL="2725826" indent="0">
              <a:buNone/>
              <a:defRPr sz="1100"/>
            </a:lvl6pPr>
            <a:lvl7pPr marL="3270992" indent="0">
              <a:buNone/>
              <a:defRPr sz="1100"/>
            </a:lvl7pPr>
            <a:lvl8pPr marL="3816157" indent="0">
              <a:buNone/>
              <a:defRPr sz="1100"/>
            </a:lvl8pPr>
            <a:lvl9pPr marL="436132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2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0235" y="275401"/>
            <a:ext cx="10984230" cy="1146175"/>
          </a:xfrm>
          <a:prstGeom prst="rect">
            <a:avLst/>
          </a:prstGeom>
        </p:spPr>
        <p:txBody>
          <a:bodyPr vert="horz" lIns="109033" tIns="54517" rIns="109033" bIns="5451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235" y="1604646"/>
            <a:ext cx="10984230" cy="4538535"/>
          </a:xfrm>
          <a:prstGeom prst="rect">
            <a:avLst/>
          </a:prstGeom>
        </p:spPr>
        <p:txBody>
          <a:bodyPr vert="horz" lIns="109033" tIns="54517" rIns="109033" bIns="5451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0235" y="6374007"/>
            <a:ext cx="2847763" cy="366139"/>
          </a:xfrm>
          <a:prstGeom prst="rect">
            <a:avLst/>
          </a:prstGeom>
        </p:spPr>
        <p:txBody>
          <a:bodyPr vert="horz" lIns="109033" tIns="54517" rIns="109033" bIns="54517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B5ED0-9FCD-43EA-B7E6-5714DB80E54F}" type="datetimeFigureOut">
              <a:rPr lang="en-CA" smtClean="0"/>
              <a:t>2015-01-21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9939" y="6374007"/>
            <a:ext cx="3864822" cy="366139"/>
          </a:xfrm>
          <a:prstGeom prst="rect">
            <a:avLst/>
          </a:prstGeom>
        </p:spPr>
        <p:txBody>
          <a:bodyPr vert="horz" lIns="109033" tIns="54517" rIns="109033" bIns="54517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6702" y="6374007"/>
            <a:ext cx="2847763" cy="366139"/>
          </a:xfrm>
          <a:prstGeom prst="rect">
            <a:avLst/>
          </a:prstGeom>
        </p:spPr>
        <p:txBody>
          <a:bodyPr vert="horz" lIns="109033" tIns="54517" rIns="109033" bIns="54517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663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90331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874" indent="-408874" algn="l" defTabSz="1090331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5894" indent="-340728" algn="l" defTabSz="1090331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2913" indent="-272583" algn="l" defTabSz="10903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8078" indent="-272583" algn="l" defTabSz="1090331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53244" indent="-272583" algn="l" defTabSz="1090331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8409" indent="-272583" algn="l" defTabSz="10903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3574" indent="-272583" algn="l" defTabSz="10903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8740" indent="-272583" algn="l" defTabSz="10903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33905" indent="-272583" algn="l" defTabSz="10903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5165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331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5496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80661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5826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70992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6157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61322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6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36" Type="http://schemas.openxmlformats.org/officeDocument/2006/relationships/image" Target="../media/image17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Relationship Id="rId35" Type="http://schemas.openxmlformats.org/officeDocument/2006/relationships/oleObject" Target="../embeddings/oleObject17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157.bin"/><Relationship Id="rId18" Type="http://schemas.openxmlformats.org/officeDocument/2006/relationships/image" Target="../media/image51.wmf"/><Relationship Id="rId26" Type="http://schemas.openxmlformats.org/officeDocument/2006/relationships/image" Target="../media/image67.wmf"/><Relationship Id="rId3" Type="http://schemas.openxmlformats.org/officeDocument/2006/relationships/oleObject" Target="../embeddings/oleObject152.bin"/><Relationship Id="rId21" Type="http://schemas.openxmlformats.org/officeDocument/2006/relationships/oleObject" Target="../embeddings/oleObject161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159.bin"/><Relationship Id="rId25" Type="http://schemas.openxmlformats.org/officeDocument/2006/relationships/oleObject" Target="../embeddings/oleObject16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.wmf"/><Relationship Id="rId20" Type="http://schemas.openxmlformats.org/officeDocument/2006/relationships/image" Target="../media/image62.wmf"/><Relationship Id="rId29" Type="http://schemas.openxmlformats.org/officeDocument/2006/relationships/oleObject" Target="../embeddings/oleObject165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156.bin"/><Relationship Id="rId24" Type="http://schemas.openxmlformats.org/officeDocument/2006/relationships/image" Target="../media/image37.wmf"/><Relationship Id="rId32" Type="http://schemas.openxmlformats.org/officeDocument/2006/relationships/image" Target="../media/image49.wmf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23" Type="http://schemas.openxmlformats.org/officeDocument/2006/relationships/oleObject" Target="../embeddings/oleObject162.bin"/><Relationship Id="rId28" Type="http://schemas.openxmlformats.org/officeDocument/2006/relationships/image" Target="../media/image48.wmf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160.bin"/><Relationship Id="rId31" Type="http://schemas.openxmlformats.org/officeDocument/2006/relationships/oleObject" Target="../embeddings/oleObject166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24.wmf"/><Relationship Id="rId22" Type="http://schemas.openxmlformats.org/officeDocument/2006/relationships/image" Target="../media/image66.wmf"/><Relationship Id="rId27" Type="http://schemas.openxmlformats.org/officeDocument/2006/relationships/oleObject" Target="../embeddings/oleObject164.bin"/><Relationship Id="rId30" Type="http://schemas.openxmlformats.org/officeDocument/2006/relationships/image" Target="../media/image5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172.bin"/><Relationship Id="rId18" Type="http://schemas.openxmlformats.org/officeDocument/2006/relationships/image" Target="../media/image62.wmf"/><Relationship Id="rId26" Type="http://schemas.openxmlformats.org/officeDocument/2006/relationships/image" Target="../media/image48.wmf"/><Relationship Id="rId3" Type="http://schemas.openxmlformats.org/officeDocument/2006/relationships/oleObject" Target="../embeddings/oleObject167.bin"/><Relationship Id="rId21" Type="http://schemas.openxmlformats.org/officeDocument/2006/relationships/oleObject" Target="../embeddings/oleObject176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174.bin"/><Relationship Id="rId25" Type="http://schemas.openxmlformats.org/officeDocument/2006/relationships/oleObject" Target="../embeddings/oleObject17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.wmf"/><Relationship Id="rId20" Type="http://schemas.openxmlformats.org/officeDocument/2006/relationships/image" Target="../media/image70.wmf"/><Relationship Id="rId29" Type="http://schemas.openxmlformats.org/officeDocument/2006/relationships/oleObject" Target="../embeddings/oleObject180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171.bin"/><Relationship Id="rId24" Type="http://schemas.openxmlformats.org/officeDocument/2006/relationships/image" Target="../media/image71.wmf"/><Relationship Id="rId32" Type="http://schemas.openxmlformats.org/officeDocument/2006/relationships/image" Target="../media/image50.wmf"/><Relationship Id="rId5" Type="http://schemas.openxmlformats.org/officeDocument/2006/relationships/oleObject" Target="../embeddings/oleObject168.bin"/><Relationship Id="rId15" Type="http://schemas.openxmlformats.org/officeDocument/2006/relationships/oleObject" Target="../embeddings/oleObject173.bin"/><Relationship Id="rId23" Type="http://schemas.openxmlformats.org/officeDocument/2006/relationships/oleObject" Target="../embeddings/oleObject177.bin"/><Relationship Id="rId28" Type="http://schemas.openxmlformats.org/officeDocument/2006/relationships/image" Target="../media/image54.wmf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175.bin"/><Relationship Id="rId31" Type="http://schemas.openxmlformats.org/officeDocument/2006/relationships/oleObject" Target="../embeddings/oleObject181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24.wmf"/><Relationship Id="rId22" Type="http://schemas.openxmlformats.org/officeDocument/2006/relationships/image" Target="../media/image37.wmf"/><Relationship Id="rId27" Type="http://schemas.openxmlformats.org/officeDocument/2006/relationships/oleObject" Target="../embeddings/oleObject179.bin"/><Relationship Id="rId30" Type="http://schemas.openxmlformats.org/officeDocument/2006/relationships/image" Target="../media/image4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187.bin"/><Relationship Id="rId18" Type="http://schemas.openxmlformats.org/officeDocument/2006/relationships/image" Target="../media/image75.wmf"/><Relationship Id="rId26" Type="http://schemas.openxmlformats.org/officeDocument/2006/relationships/image" Target="../media/image71.wmf"/><Relationship Id="rId3" Type="http://schemas.openxmlformats.org/officeDocument/2006/relationships/oleObject" Target="../embeddings/oleObject182.bin"/><Relationship Id="rId21" Type="http://schemas.openxmlformats.org/officeDocument/2006/relationships/oleObject" Target="../embeddings/oleObject191.bin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189.bin"/><Relationship Id="rId25" Type="http://schemas.openxmlformats.org/officeDocument/2006/relationships/oleObject" Target="../embeddings/oleObject19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4.wmf"/><Relationship Id="rId20" Type="http://schemas.openxmlformats.org/officeDocument/2006/relationships/image" Target="../media/image62.wmf"/><Relationship Id="rId29" Type="http://schemas.openxmlformats.org/officeDocument/2006/relationships/oleObject" Target="../embeddings/oleObject195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186.bin"/><Relationship Id="rId24" Type="http://schemas.openxmlformats.org/officeDocument/2006/relationships/image" Target="../media/image37.wmf"/><Relationship Id="rId32" Type="http://schemas.openxmlformats.org/officeDocument/2006/relationships/image" Target="../media/image79.wmf"/><Relationship Id="rId5" Type="http://schemas.openxmlformats.org/officeDocument/2006/relationships/oleObject" Target="../embeddings/oleObject183.bin"/><Relationship Id="rId15" Type="http://schemas.openxmlformats.org/officeDocument/2006/relationships/oleObject" Target="../embeddings/oleObject188.bin"/><Relationship Id="rId23" Type="http://schemas.openxmlformats.org/officeDocument/2006/relationships/oleObject" Target="../embeddings/oleObject192.bin"/><Relationship Id="rId28" Type="http://schemas.openxmlformats.org/officeDocument/2006/relationships/image" Target="../media/image77.wmf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190.bin"/><Relationship Id="rId31" Type="http://schemas.openxmlformats.org/officeDocument/2006/relationships/oleObject" Target="../embeddings/oleObject196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85.bin"/><Relationship Id="rId14" Type="http://schemas.openxmlformats.org/officeDocument/2006/relationships/image" Target="../media/image24.wmf"/><Relationship Id="rId22" Type="http://schemas.openxmlformats.org/officeDocument/2006/relationships/image" Target="../media/image76.wmf"/><Relationship Id="rId27" Type="http://schemas.openxmlformats.org/officeDocument/2006/relationships/oleObject" Target="../embeddings/oleObject194.bin"/><Relationship Id="rId30" Type="http://schemas.openxmlformats.org/officeDocument/2006/relationships/image" Target="../media/image7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202.bin"/><Relationship Id="rId18" Type="http://schemas.openxmlformats.org/officeDocument/2006/relationships/image" Target="../media/image37.wmf"/><Relationship Id="rId26" Type="http://schemas.openxmlformats.org/officeDocument/2006/relationships/image" Target="../media/image79.wmf"/><Relationship Id="rId3" Type="http://schemas.openxmlformats.org/officeDocument/2006/relationships/oleObject" Target="../embeddings/oleObject197.bin"/><Relationship Id="rId21" Type="http://schemas.openxmlformats.org/officeDocument/2006/relationships/oleObject" Target="../embeddings/oleObject206.bin"/><Relationship Id="rId7" Type="http://schemas.openxmlformats.org/officeDocument/2006/relationships/oleObject" Target="../embeddings/oleObject199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04.bin"/><Relationship Id="rId25" Type="http://schemas.openxmlformats.org/officeDocument/2006/relationships/oleObject" Target="../embeddings/oleObject20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3.wmf"/><Relationship Id="rId20" Type="http://schemas.openxmlformats.org/officeDocument/2006/relationships/image" Target="../media/image78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201.bin"/><Relationship Id="rId24" Type="http://schemas.openxmlformats.org/officeDocument/2006/relationships/image" Target="../media/image75.wmf"/><Relationship Id="rId5" Type="http://schemas.openxmlformats.org/officeDocument/2006/relationships/oleObject" Target="../embeddings/oleObject198.bin"/><Relationship Id="rId15" Type="http://schemas.openxmlformats.org/officeDocument/2006/relationships/oleObject" Target="../embeddings/oleObject203.bin"/><Relationship Id="rId23" Type="http://schemas.openxmlformats.org/officeDocument/2006/relationships/oleObject" Target="../embeddings/oleObject207.bin"/><Relationship Id="rId10" Type="http://schemas.openxmlformats.org/officeDocument/2006/relationships/image" Target="../media/image82.wmf"/><Relationship Id="rId19" Type="http://schemas.openxmlformats.org/officeDocument/2006/relationships/oleObject" Target="../embeddings/oleObject205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200.bin"/><Relationship Id="rId14" Type="http://schemas.openxmlformats.org/officeDocument/2006/relationships/image" Target="../media/image24.wmf"/><Relationship Id="rId22" Type="http://schemas.openxmlformats.org/officeDocument/2006/relationships/image" Target="../media/image7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209.bin"/><Relationship Id="rId7" Type="http://schemas.openxmlformats.org/officeDocument/2006/relationships/oleObject" Target="../embeddings/oleObject2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210.bin"/><Relationship Id="rId4" Type="http://schemas.openxmlformats.org/officeDocument/2006/relationships/image" Target="../media/image8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212.bin"/><Relationship Id="rId7" Type="http://schemas.openxmlformats.org/officeDocument/2006/relationships/oleObject" Target="../embeddings/oleObject2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213.bin"/><Relationship Id="rId4" Type="http://schemas.openxmlformats.org/officeDocument/2006/relationships/image" Target="../media/image8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215.bin"/><Relationship Id="rId7" Type="http://schemas.openxmlformats.org/officeDocument/2006/relationships/oleObject" Target="../embeddings/oleObject2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216.bin"/><Relationship Id="rId4" Type="http://schemas.openxmlformats.org/officeDocument/2006/relationships/image" Target="../media/image8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7.wmf"/><Relationship Id="rId26" Type="http://schemas.openxmlformats.org/officeDocument/2006/relationships/image" Target="../media/image11.wmf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7.bin"/><Relationship Id="rId34" Type="http://schemas.openxmlformats.org/officeDocument/2006/relationships/image" Target="../media/image15.wmf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25.bin"/><Relationship Id="rId25" Type="http://schemas.openxmlformats.org/officeDocument/2006/relationships/oleObject" Target="../embeddings/oleObject29.bin"/><Relationship Id="rId3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20" Type="http://schemas.openxmlformats.org/officeDocument/2006/relationships/image" Target="../media/image8.wmf"/><Relationship Id="rId29" Type="http://schemas.openxmlformats.org/officeDocument/2006/relationships/oleObject" Target="../embeddings/oleObject31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22.bin"/><Relationship Id="rId24" Type="http://schemas.openxmlformats.org/officeDocument/2006/relationships/image" Target="../media/image10.wmf"/><Relationship Id="rId32" Type="http://schemas.openxmlformats.org/officeDocument/2006/relationships/image" Target="../media/image14.wmf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28.bin"/><Relationship Id="rId28" Type="http://schemas.openxmlformats.org/officeDocument/2006/relationships/image" Target="../media/image12.wmf"/><Relationship Id="rId36" Type="http://schemas.openxmlformats.org/officeDocument/2006/relationships/image" Target="../media/image19.wmf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26.bin"/><Relationship Id="rId31" Type="http://schemas.openxmlformats.org/officeDocument/2006/relationships/oleObject" Target="../embeddings/oleObject32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5.wmf"/><Relationship Id="rId22" Type="http://schemas.openxmlformats.org/officeDocument/2006/relationships/image" Target="../media/image9.wmf"/><Relationship Id="rId27" Type="http://schemas.openxmlformats.org/officeDocument/2006/relationships/oleObject" Target="../embeddings/oleObject30.bin"/><Relationship Id="rId30" Type="http://schemas.openxmlformats.org/officeDocument/2006/relationships/image" Target="../media/image13.wmf"/><Relationship Id="rId35" Type="http://schemas.openxmlformats.org/officeDocument/2006/relationships/oleObject" Target="../embeddings/oleObject3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26.wmf"/><Relationship Id="rId26" Type="http://schemas.openxmlformats.org/officeDocument/2006/relationships/image" Target="../media/image19.wmf"/><Relationship Id="rId3" Type="http://schemas.openxmlformats.org/officeDocument/2006/relationships/oleObject" Target="../embeddings/oleObject35.bin"/><Relationship Id="rId21" Type="http://schemas.openxmlformats.org/officeDocument/2006/relationships/oleObject" Target="../embeddings/oleObject44.bin"/><Relationship Id="rId34" Type="http://schemas.openxmlformats.org/officeDocument/2006/relationships/image" Target="../media/image31.wmf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42.bin"/><Relationship Id="rId25" Type="http://schemas.openxmlformats.org/officeDocument/2006/relationships/oleObject" Target="../embeddings/oleObject46.bin"/><Relationship Id="rId3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20" Type="http://schemas.openxmlformats.org/officeDocument/2006/relationships/image" Target="../media/image27.wmf"/><Relationship Id="rId29" Type="http://schemas.openxmlformats.org/officeDocument/2006/relationships/oleObject" Target="../embeddings/oleObject48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11.wmf"/><Relationship Id="rId32" Type="http://schemas.openxmlformats.org/officeDocument/2006/relationships/image" Target="../media/image30.wmf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5.bin"/><Relationship Id="rId28" Type="http://schemas.openxmlformats.org/officeDocument/2006/relationships/image" Target="../media/image12.wmf"/><Relationship Id="rId36" Type="http://schemas.openxmlformats.org/officeDocument/2006/relationships/image" Target="../media/image32.wmf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43.bin"/><Relationship Id="rId31" Type="http://schemas.openxmlformats.org/officeDocument/2006/relationships/oleObject" Target="../embeddings/oleObject4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24.wmf"/><Relationship Id="rId22" Type="http://schemas.openxmlformats.org/officeDocument/2006/relationships/image" Target="../media/image28.wmf"/><Relationship Id="rId27" Type="http://schemas.openxmlformats.org/officeDocument/2006/relationships/oleObject" Target="../embeddings/oleObject47.bin"/><Relationship Id="rId30" Type="http://schemas.openxmlformats.org/officeDocument/2006/relationships/image" Target="../media/image29.wmf"/><Relationship Id="rId35" Type="http://schemas.openxmlformats.org/officeDocument/2006/relationships/oleObject" Target="../embeddings/oleObject5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22.wmf"/><Relationship Id="rId26" Type="http://schemas.openxmlformats.org/officeDocument/2006/relationships/image" Target="../media/image26.wmf"/><Relationship Id="rId3" Type="http://schemas.openxmlformats.org/officeDocument/2006/relationships/oleObject" Target="../embeddings/oleObject52.bin"/><Relationship Id="rId21" Type="http://schemas.openxmlformats.org/officeDocument/2006/relationships/oleObject" Target="../embeddings/oleObject61.bin"/><Relationship Id="rId34" Type="http://schemas.openxmlformats.org/officeDocument/2006/relationships/image" Target="../media/image36.wmf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1.wmf"/><Relationship Id="rId17" Type="http://schemas.openxmlformats.org/officeDocument/2006/relationships/oleObject" Target="../embeddings/oleObject59.bin"/><Relationship Id="rId25" Type="http://schemas.openxmlformats.org/officeDocument/2006/relationships/oleObject" Target="../embeddings/oleObject63.bin"/><Relationship Id="rId3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29" Type="http://schemas.openxmlformats.org/officeDocument/2006/relationships/oleObject" Target="../embeddings/oleObject65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56.bin"/><Relationship Id="rId24" Type="http://schemas.openxmlformats.org/officeDocument/2006/relationships/image" Target="../media/image25.wmf"/><Relationship Id="rId32" Type="http://schemas.openxmlformats.org/officeDocument/2006/relationships/image" Target="../media/image19.wmf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23" Type="http://schemas.openxmlformats.org/officeDocument/2006/relationships/oleObject" Target="../embeddings/oleObject62.bin"/><Relationship Id="rId28" Type="http://schemas.openxmlformats.org/officeDocument/2006/relationships/image" Target="../media/image35.wmf"/><Relationship Id="rId36" Type="http://schemas.openxmlformats.org/officeDocument/2006/relationships/image" Target="../media/image37.wmf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60.bin"/><Relationship Id="rId31" Type="http://schemas.openxmlformats.org/officeDocument/2006/relationships/oleObject" Target="../embeddings/oleObject66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20.wmf"/><Relationship Id="rId22" Type="http://schemas.openxmlformats.org/officeDocument/2006/relationships/image" Target="../media/image24.wmf"/><Relationship Id="rId27" Type="http://schemas.openxmlformats.org/officeDocument/2006/relationships/oleObject" Target="../embeddings/oleObject64.bin"/><Relationship Id="rId30" Type="http://schemas.openxmlformats.org/officeDocument/2006/relationships/image" Target="../media/image11.wmf"/><Relationship Id="rId35" Type="http://schemas.openxmlformats.org/officeDocument/2006/relationships/oleObject" Target="../embeddings/oleObject6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23.wmf"/><Relationship Id="rId26" Type="http://schemas.openxmlformats.org/officeDocument/2006/relationships/image" Target="../media/image11.wmf"/><Relationship Id="rId3" Type="http://schemas.openxmlformats.org/officeDocument/2006/relationships/oleObject" Target="../embeddings/oleObject69.bin"/><Relationship Id="rId21" Type="http://schemas.openxmlformats.org/officeDocument/2006/relationships/oleObject" Target="../embeddings/oleObject78.bin"/><Relationship Id="rId34" Type="http://schemas.openxmlformats.org/officeDocument/2006/relationships/image" Target="../media/image30.wmf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76.bin"/><Relationship Id="rId25" Type="http://schemas.openxmlformats.org/officeDocument/2006/relationships/oleObject" Target="../embeddings/oleObject80.bin"/><Relationship Id="rId33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wmf"/><Relationship Id="rId20" Type="http://schemas.openxmlformats.org/officeDocument/2006/relationships/image" Target="../media/image24.wmf"/><Relationship Id="rId29" Type="http://schemas.openxmlformats.org/officeDocument/2006/relationships/oleObject" Target="../embeddings/oleObject82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73.bin"/><Relationship Id="rId24" Type="http://schemas.openxmlformats.org/officeDocument/2006/relationships/image" Target="../media/image26.wmf"/><Relationship Id="rId32" Type="http://schemas.openxmlformats.org/officeDocument/2006/relationships/image" Target="../media/image35.wmf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23" Type="http://schemas.openxmlformats.org/officeDocument/2006/relationships/oleObject" Target="../embeddings/oleObject79.bin"/><Relationship Id="rId28" Type="http://schemas.openxmlformats.org/officeDocument/2006/relationships/image" Target="../media/image19.wmf"/><Relationship Id="rId36" Type="http://schemas.openxmlformats.org/officeDocument/2006/relationships/image" Target="../media/image40.wmf"/><Relationship Id="rId10" Type="http://schemas.openxmlformats.org/officeDocument/2006/relationships/image" Target="../media/image1.wmf"/><Relationship Id="rId19" Type="http://schemas.openxmlformats.org/officeDocument/2006/relationships/oleObject" Target="../embeddings/oleObject77.bin"/><Relationship Id="rId31" Type="http://schemas.openxmlformats.org/officeDocument/2006/relationships/oleObject" Target="../embeddings/oleObject83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21.wmf"/><Relationship Id="rId22" Type="http://schemas.openxmlformats.org/officeDocument/2006/relationships/image" Target="../media/image25.wmf"/><Relationship Id="rId27" Type="http://schemas.openxmlformats.org/officeDocument/2006/relationships/oleObject" Target="../embeddings/oleObject81.bin"/><Relationship Id="rId30" Type="http://schemas.openxmlformats.org/officeDocument/2006/relationships/image" Target="../media/image37.wmf"/><Relationship Id="rId35" Type="http://schemas.openxmlformats.org/officeDocument/2006/relationships/oleObject" Target="../embeddings/oleObject8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24.wmf"/><Relationship Id="rId26" Type="http://schemas.openxmlformats.org/officeDocument/2006/relationships/image" Target="../media/image37.wmf"/><Relationship Id="rId3" Type="http://schemas.openxmlformats.org/officeDocument/2006/relationships/oleObject" Target="../embeddings/oleObject86.bin"/><Relationship Id="rId21" Type="http://schemas.openxmlformats.org/officeDocument/2006/relationships/oleObject" Target="../embeddings/oleObject95.bin"/><Relationship Id="rId34" Type="http://schemas.openxmlformats.org/officeDocument/2006/relationships/image" Target="../media/image44.wmf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93.bin"/><Relationship Id="rId25" Type="http://schemas.openxmlformats.org/officeDocument/2006/relationships/oleObject" Target="../embeddings/oleObject97.bin"/><Relationship Id="rId33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29" Type="http://schemas.openxmlformats.org/officeDocument/2006/relationships/oleObject" Target="../embeddings/oleObject99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90.bin"/><Relationship Id="rId24" Type="http://schemas.openxmlformats.org/officeDocument/2006/relationships/image" Target="../media/image11.wmf"/><Relationship Id="rId32" Type="http://schemas.openxmlformats.org/officeDocument/2006/relationships/image" Target="../media/image40.wmf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23" Type="http://schemas.openxmlformats.org/officeDocument/2006/relationships/oleObject" Target="../embeddings/oleObject96.bin"/><Relationship Id="rId28" Type="http://schemas.openxmlformats.org/officeDocument/2006/relationships/image" Target="../media/image35.wmf"/><Relationship Id="rId36" Type="http://schemas.openxmlformats.org/officeDocument/2006/relationships/image" Target="../media/image45.wmf"/><Relationship Id="rId10" Type="http://schemas.openxmlformats.org/officeDocument/2006/relationships/image" Target="../media/image1.wmf"/><Relationship Id="rId19" Type="http://schemas.openxmlformats.org/officeDocument/2006/relationships/oleObject" Target="../embeddings/oleObject94.bin"/><Relationship Id="rId31" Type="http://schemas.openxmlformats.org/officeDocument/2006/relationships/oleObject" Target="../embeddings/oleObject100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Relationship Id="rId27" Type="http://schemas.openxmlformats.org/officeDocument/2006/relationships/oleObject" Target="../embeddings/oleObject98.bin"/><Relationship Id="rId30" Type="http://schemas.openxmlformats.org/officeDocument/2006/relationships/image" Target="../media/image43.wmf"/><Relationship Id="rId35" Type="http://schemas.openxmlformats.org/officeDocument/2006/relationships/oleObject" Target="../embeddings/oleObject10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24.wmf"/><Relationship Id="rId26" Type="http://schemas.openxmlformats.org/officeDocument/2006/relationships/image" Target="../media/image52.wmf"/><Relationship Id="rId3" Type="http://schemas.openxmlformats.org/officeDocument/2006/relationships/oleObject" Target="../embeddings/oleObject103.bin"/><Relationship Id="rId21" Type="http://schemas.openxmlformats.org/officeDocument/2006/relationships/oleObject" Target="../embeddings/oleObject112.bin"/><Relationship Id="rId34" Type="http://schemas.openxmlformats.org/officeDocument/2006/relationships/image" Target="../media/image53.wmf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110.bin"/><Relationship Id="rId25" Type="http://schemas.openxmlformats.org/officeDocument/2006/relationships/oleObject" Target="../embeddings/oleObject114.bin"/><Relationship Id="rId33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9.wmf"/><Relationship Id="rId20" Type="http://schemas.openxmlformats.org/officeDocument/2006/relationships/image" Target="../media/image50.wmf"/><Relationship Id="rId29" Type="http://schemas.openxmlformats.org/officeDocument/2006/relationships/oleObject" Target="../embeddings/oleObject116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107.bin"/><Relationship Id="rId24" Type="http://schemas.openxmlformats.org/officeDocument/2006/relationships/image" Target="../media/image11.wmf"/><Relationship Id="rId32" Type="http://schemas.openxmlformats.org/officeDocument/2006/relationships/image" Target="../media/image43.wmf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23" Type="http://schemas.openxmlformats.org/officeDocument/2006/relationships/oleObject" Target="../embeddings/oleObject113.bin"/><Relationship Id="rId28" Type="http://schemas.openxmlformats.org/officeDocument/2006/relationships/image" Target="../media/image37.wmf"/><Relationship Id="rId36" Type="http://schemas.openxmlformats.org/officeDocument/2006/relationships/image" Target="../media/image54.wmf"/><Relationship Id="rId10" Type="http://schemas.openxmlformats.org/officeDocument/2006/relationships/image" Target="../media/image1.wmf"/><Relationship Id="rId19" Type="http://schemas.openxmlformats.org/officeDocument/2006/relationships/oleObject" Target="../embeddings/oleObject111.bin"/><Relationship Id="rId31" Type="http://schemas.openxmlformats.org/officeDocument/2006/relationships/oleObject" Target="../embeddings/oleObject117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48.wmf"/><Relationship Id="rId22" Type="http://schemas.openxmlformats.org/officeDocument/2006/relationships/image" Target="../media/image51.wmf"/><Relationship Id="rId27" Type="http://schemas.openxmlformats.org/officeDocument/2006/relationships/oleObject" Target="../embeddings/oleObject115.bin"/><Relationship Id="rId30" Type="http://schemas.openxmlformats.org/officeDocument/2006/relationships/image" Target="../media/image35.wmf"/><Relationship Id="rId35" Type="http://schemas.openxmlformats.org/officeDocument/2006/relationships/oleObject" Target="../embeddings/oleObject11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51.wmf"/><Relationship Id="rId26" Type="http://schemas.openxmlformats.org/officeDocument/2006/relationships/image" Target="../media/image57.wmf"/><Relationship Id="rId3" Type="http://schemas.openxmlformats.org/officeDocument/2006/relationships/oleObject" Target="../embeddings/oleObject120.bin"/><Relationship Id="rId21" Type="http://schemas.openxmlformats.org/officeDocument/2006/relationships/oleObject" Target="../embeddings/oleObject129.bin"/><Relationship Id="rId34" Type="http://schemas.openxmlformats.org/officeDocument/2006/relationships/image" Target="../media/image49.wmf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127.bin"/><Relationship Id="rId25" Type="http://schemas.openxmlformats.org/officeDocument/2006/relationships/oleObject" Target="../embeddings/oleObject131.bin"/><Relationship Id="rId33" Type="http://schemas.openxmlformats.org/officeDocument/2006/relationships/oleObject" Target="../embeddings/oleObject13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.wmf"/><Relationship Id="rId20" Type="http://schemas.openxmlformats.org/officeDocument/2006/relationships/image" Target="../media/image11.wmf"/><Relationship Id="rId29" Type="http://schemas.openxmlformats.org/officeDocument/2006/relationships/oleObject" Target="../embeddings/oleObject133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124.bin"/><Relationship Id="rId24" Type="http://schemas.openxmlformats.org/officeDocument/2006/relationships/image" Target="../media/image35.wmf"/><Relationship Id="rId32" Type="http://schemas.openxmlformats.org/officeDocument/2006/relationships/image" Target="../media/image48.wmf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23" Type="http://schemas.openxmlformats.org/officeDocument/2006/relationships/oleObject" Target="../embeddings/oleObject130.bin"/><Relationship Id="rId28" Type="http://schemas.openxmlformats.org/officeDocument/2006/relationships/image" Target="../media/image58.wmf"/><Relationship Id="rId36" Type="http://schemas.openxmlformats.org/officeDocument/2006/relationships/image" Target="../media/image52.wmf"/><Relationship Id="rId10" Type="http://schemas.openxmlformats.org/officeDocument/2006/relationships/image" Target="../media/image1.wmf"/><Relationship Id="rId19" Type="http://schemas.openxmlformats.org/officeDocument/2006/relationships/oleObject" Target="../embeddings/oleObject128.bin"/><Relationship Id="rId31" Type="http://schemas.openxmlformats.org/officeDocument/2006/relationships/oleObject" Target="../embeddings/oleObject134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24.wmf"/><Relationship Id="rId22" Type="http://schemas.openxmlformats.org/officeDocument/2006/relationships/image" Target="../media/image37.wmf"/><Relationship Id="rId27" Type="http://schemas.openxmlformats.org/officeDocument/2006/relationships/oleObject" Target="../embeddings/oleObject132.bin"/><Relationship Id="rId30" Type="http://schemas.openxmlformats.org/officeDocument/2006/relationships/image" Target="../media/image54.wmf"/><Relationship Id="rId35" Type="http://schemas.openxmlformats.org/officeDocument/2006/relationships/oleObject" Target="../embeddings/oleObject13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142.bin"/><Relationship Id="rId18" Type="http://schemas.openxmlformats.org/officeDocument/2006/relationships/image" Target="../media/image51.wmf"/><Relationship Id="rId26" Type="http://schemas.openxmlformats.org/officeDocument/2006/relationships/image" Target="../media/image54.wmf"/><Relationship Id="rId3" Type="http://schemas.openxmlformats.org/officeDocument/2006/relationships/oleObject" Target="../embeddings/oleObject137.bin"/><Relationship Id="rId21" Type="http://schemas.openxmlformats.org/officeDocument/2006/relationships/oleObject" Target="../embeddings/oleObject146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144.bin"/><Relationship Id="rId25" Type="http://schemas.openxmlformats.org/officeDocument/2006/relationships/oleObject" Target="../embeddings/oleObject14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.wmf"/><Relationship Id="rId20" Type="http://schemas.openxmlformats.org/officeDocument/2006/relationships/image" Target="../media/image62.wmf"/><Relationship Id="rId29" Type="http://schemas.openxmlformats.org/officeDocument/2006/relationships/oleObject" Target="../embeddings/oleObject150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141.bin"/><Relationship Id="rId24" Type="http://schemas.openxmlformats.org/officeDocument/2006/relationships/image" Target="../media/image63.wmf"/><Relationship Id="rId32" Type="http://schemas.openxmlformats.org/officeDocument/2006/relationships/image" Target="../media/image49.wmf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3.bin"/><Relationship Id="rId23" Type="http://schemas.openxmlformats.org/officeDocument/2006/relationships/oleObject" Target="../embeddings/oleObject147.bin"/><Relationship Id="rId28" Type="http://schemas.openxmlformats.org/officeDocument/2006/relationships/image" Target="../media/image48.wmf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145.bin"/><Relationship Id="rId31" Type="http://schemas.openxmlformats.org/officeDocument/2006/relationships/oleObject" Target="../embeddings/oleObject151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24.wmf"/><Relationship Id="rId22" Type="http://schemas.openxmlformats.org/officeDocument/2006/relationships/image" Target="../media/image37.wmf"/><Relationship Id="rId27" Type="http://schemas.openxmlformats.org/officeDocument/2006/relationships/oleObject" Target="../embeddings/oleObject149.bin"/><Relationship Id="rId30" Type="http://schemas.openxmlformats.org/officeDocument/2006/relationships/image" Target="../media/image5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191589" y="78377"/>
            <a:ext cx="7193280" cy="4659086"/>
          </a:xfrm>
          <a:custGeom>
            <a:avLst/>
            <a:gdLst>
              <a:gd name="connsiteX0" fmla="*/ 8708 w 7193280"/>
              <a:gd name="connsiteY0" fmla="*/ 0 h 4659086"/>
              <a:gd name="connsiteX1" fmla="*/ 0 w 7193280"/>
              <a:gd name="connsiteY1" fmla="*/ 4127863 h 4659086"/>
              <a:gd name="connsiteX2" fmla="*/ 3718560 w 7193280"/>
              <a:gd name="connsiteY2" fmla="*/ 4110446 h 4659086"/>
              <a:gd name="connsiteX3" fmla="*/ 3718560 w 7193280"/>
              <a:gd name="connsiteY3" fmla="*/ 4659086 h 4659086"/>
              <a:gd name="connsiteX4" fmla="*/ 7193280 w 7193280"/>
              <a:gd name="connsiteY4" fmla="*/ 4659086 h 4659086"/>
              <a:gd name="connsiteX5" fmla="*/ 7193280 w 7193280"/>
              <a:gd name="connsiteY5" fmla="*/ 3326674 h 4659086"/>
              <a:gd name="connsiteX6" fmla="*/ 6627222 w 7193280"/>
              <a:gd name="connsiteY6" fmla="*/ 3326674 h 4659086"/>
              <a:gd name="connsiteX7" fmla="*/ 6627222 w 7193280"/>
              <a:gd name="connsiteY7" fmla="*/ 43543 h 4659086"/>
              <a:gd name="connsiteX8" fmla="*/ 8708 w 7193280"/>
              <a:gd name="connsiteY8" fmla="*/ 0 h 4659086"/>
              <a:gd name="connsiteX0" fmla="*/ 8708 w 7193280"/>
              <a:gd name="connsiteY0" fmla="*/ 0 h 4659086"/>
              <a:gd name="connsiteX1" fmla="*/ 0 w 7193280"/>
              <a:gd name="connsiteY1" fmla="*/ 4127863 h 4659086"/>
              <a:gd name="connsiteX2" fmla="*/ 3718560 w 7193280"/>
              <a:gd name="connsiteY2" fmla="*/ 4110446 h 4659086"/>
              <a:gd name="connsiteX3" fmla="*/ 3680460 w 7193280"/>
              <a:gd name="connsiteY3" fmla="*/ 4659086 h 4659086"/>
              <a:gd name="connsiteX4" fmla="*/ 7193280 w 7193280"/>
              <a:gd name="connsiteY4" fmla="*/ 4659086 h 4659086"/>
              <a:gd name="connsiteX5" fmla="*/ 7193280 w 7193280"/>
              <a:gd name="connsiteY5" fmla="*/ 3326674 h 4659086"/>
              <a:gd name="connsiteX6" fmla="*/ 6627222 w 7193280"/>
              <a:gd name="connsiteY6" fmla="*/ 3326674 h 4659086"/>
              <a:gd name="connsiteX7" fmla="*/ 6627222 w 7193280"/>
              <a:gd name="connsiteY7" fmla="*/ 43543 h 4659086"/>
              <a:gd name="connsiteX8" fmla="*/ 8708 w 7193280"/>
              <a:gd name="connsiteY8" fmla="*/ 0 h 4659086"/>
              <a:gd name="connsiteX0" fmla="*/ 8708 w 7193280"/>
              <a:gd name="connsiteY0" fmla="*/ 0 h 4659086"/>
              <a:gd name="connsiteX1" fmla="*/ 0 w 7193280"/>
              <a:gd name="connsiteY1" fmla="*/ 4127863 h 4659086"/>
              <a:gd name="connsiteX2" fmla="*/ 3680460 w 7193280"/>
              <a:gd name="connsiteY2" fmla="*/ 4115208 h 4659086"/>
              <a:gd name="connsiteX3" fmla="*/ 3680460 w 7193280"/>
              <a:gd name="connsiteY3" fmla="*/ 4659086 h 4659086"/>
              <a:gd name="connsiteX4" fmla="*/ 7193280 w 7193280"/>
              <a:gd name="connsiteY4" fmla="*/ 4659086 h 4659086"/>
              <a:gd name="connsiteX5" fmla="*/ 7193280 w 7193280"/>
              <a:gd name="connsiteY5" fmla="*/ 3326674 h 4659086"/>
              <a:gd name="connsiteX6" fmla="*/ 6627222 w 7193280"/>
              <a:gd name="connsiteY6" fmla="*/ 3326674 h 4659086"/>
              <a:gd name="connsiteX7" fmla="*/ 6627222 w 7193280"/>
              <a:gd name="connsiteY7" fmla="*/ 43543 h 4659086"/>
              <a:gd name="connsiteX8" fmla="*/ 8708 w 7193280"/>
              <a:gd name="connsiteY8" fmla="*/ 0 h 465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93280" h="4659086">
                <a:moveTo>
                  <a:pt x="8708" y="0"/>
                </a:moveTo>
                <a:cubicBezTo>
                  <a:pt x="5805" y="1375954"/>
                  <a:pt x="2903" y="2751909"/>
                  <a:pt x="0" y="4127863"/>
                </a:cubicBezTo>
                <a:lnTo>
                  <a:pt x="3680460" y="4115208"/>
                </a:lnTo>
                <a:lnTo>
                  <a:pt x="3680460" y="4659086"/>
                </a:lnTo>
                <a:lnTo>
                  <a:pt x="7193280" y="4659086"/>
                </a:lnTo>
                <a:lnTo>
                  <a:pt x="7193280" y="3326674"/>
                </a:lnTo>
                <a:lnTo>
                  <a:pt x="6627222" y="3326674"/>
                </a:lnTo>
                <a:lnTo>
                  <a:pt x="6627222" y="43543"/>
                </a:lnTo>
                <a:lnTo>
                  <a:pt x="8708" y="0"/>
                </a:lnTo>
                <a:close/>
              </a:path>
            </a:pathLst>
          </a:custGeom>
          <a:solidFill>
            <a:schemeClr val="accent6">
              <a:alpha val="6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147210"/>
              </p:ext>
            </p:extLst>
          </p:nvPr>
        </p:nvGraphicFramePr>
        <p:xfrm>
          <a:off x="259689" y="99434"/>
          <a:ext cx="1629741" cy="634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" name="Equation" r:id="rId3" imgW="1244520" imgH="482400" progId="Equation.DSMT4">
                  <p:embed/>
                </p:oleObj>
              </mc:Choice>
              <mc:Fallback>
                <p:oleObj name="Equation" r:id="rId3" imgW="12445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689" y="99434"/>
                        <a:ext cx="1629741" cy="6344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796828"/>
              </p:ext>
            </p:extLst>
          </p:nvPr>
        </p:nvGraphicFramePr>
        <p:xfrm>
          <a:off x="5851525" y="2070100"/>
          <a:ext cx="931863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" name="Equation" r:id="rId5" imgW="711000" imgH="939600" progId="Equation.DSMT4">
                  <p:embed/>
                </p:oleObj>
              </mc:Choice>
              <mc:Fallback>
                <p:oleObj name="Equation" r:id="rId5" imgW="7110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1525" y="2070100"/>
                        <a:ext cx="931863" cy="1236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995234"/>
              </p:ext>
            </p:extLst>
          </p:nvPr>
        </p:nvGraphicFramePr>
        <p:xfrm>
          <a:off x="252413" y="884960"/>
          <a:ext cx="793044" cy="134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" name="Equation" r:id="rId7" imgW="660240" imgH="1117440" progId="Equation.DSMT4">
                  <p:embed/>
                </p:oleObj>
              </mc:Choice>
              <mc:Fallback>
                <p:oleObj name="Equation" r:id="rId7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884960"/>
                        <a:ext cx="793044" cy="13472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661953"/>
              </p:ext>
            </p:extLst>
          </p:nvPr>
        </p:nvGraphicFramePr>
        <p:xfrm>
          <a:off x="1216025" y="884238"/>
          <a:ext cx="2335213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" name="Equation" r:id="rId9" imgW="1942920" imgH="914400" progId="Equation.DSMT4">
                  <p:embed/>
                </p:oleObj>
              </mc:Choice>
              <mc:Fallback>
                <p:oleObj name="Equation" r:id="rId9" imgW="194292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884238"/>
                        <a:ext cx="2335213" cy="1103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949777"/>
              </p:ext>
            </p:extLst>
          </p:nvPr>
        </p:nvGraphicFramePr>
        <p:xfrm>
          <a:off x="3653359" y="883748"/>
          <a:ext cx="794257" cy="1348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3" name="Equation" r:id="rId11" imgW="660240" imgH="1117440" progId="Equation.DSMT4">
                  <p:embed/>
                </p:oleObj>
              </mc:Choice>
              <mc:Fallback>
                <p:oleObj name="Equation" r:id="rId11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3359" y="883748"/>
                        <a:ext cx="794257" cy="13484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296836"/>
              </p:ext>
            </p:extLst>
          </p:nvPr>
        </p:nvGraphicFramePr>
        <p:xfrm>
          <a:off x="4735513" y="887413"/>
          <a:ext cx="747712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" name="Equation" r:id="rId13" imgW="622080" imgH="939600" progId="Equation.DSMT4">
                  <p:embed/>
                </p:oleObj>
              </mc:Choice>
              <mc:Fallback>
                <p:oleObj name="Equation" r:id="rId13" imgW="6220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5513" y="887413"/>
                        <a:ext cx="747712" cy="1131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611154"/>
              </p:ext>
            </p:extLst>
          </p:nvPr>
        </p:nvGraphicFramePr>
        <p:xfrm>
          <a:off x="261219" y="2147375"/>
          <a:ext cx="794257" cy="1348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" name="Equation" r:id="rId15" imgW="660240" imgH="1117440" progId="Equation.DSMT4">
                  <p:embed/>
                </p:oleObj>
              </mc:Choice>
              <mc:Fallback>
                <p:oleObj name="Equation" r:id="rId15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219" y="2147375"/>
                        <a:ext cx="794257" cy="13484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48467"/>
              </p:ext>
            </p:extLst>
          </p:nvPr>
        </p:nvGraphicFramePr>
        <p:xfrm>
          <a:off x="1307091" y="2070373"/>
          <a:ext cx="980997" cy="1502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" name="Equation" r:id="rId17" imgW="749160" imgH="1143000" progId="Equation.DSMT4">
                  <p:embed/>
                </p:oleObj>
              </mc:Choice>
              <mc:Fallback>
                <p:oleObj name="Equation" r:id="rId17" imgW="74916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7091" y="2070373"/>
                        <a:ext cx="980997" cy="15024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446390"/>
              </p:ext>
            </p:extLst>
          </p:nvPr>
        </p:nvGraphicFramePr>
        <p:xfrm>
          <a:off x="2374981" y="2070373"/>
          <a:ext cx="2343965" cy="1502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" name="Equation" r:id="rId19" imgW="1790640" imgH="1143000" progId="Equation.DSMT4">
                  <p:embed/>
                </p:oleObj>
              </mc:Choice>
              <mc:Fallback>
                <p:oleObj name="Equation" r:id="rId19" imgW="179064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81" y="2070373"/>
                        <a:ext cx="2343965" cy="15024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890785"/>
              </p:ext>
            </p:extLst>
          </p:nvPr>
        </p:nvGraphicFramePr>
        <p:xfrm>
          <a:off x="4712567" y="2071586"/>
          <a:ext cx="948257" cy="1234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" name="Equation" r:id="rId21" imgW="723600" imgH="939600" progId="Equation.DSMT4">
                  <p:embed/>
                </p:oleObj>
              </mc:Choice>
              <mc:Fallback>
                <p:oleObj name="Equation" r:id="rId21" imgW="7236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2567" y="2071586"/>
                        <a:ext cx="948257" cy="12344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269405"/>
              </p:ext>
            </p:extLst>
          </p:nvPr>
        </p:nvGraphicFramePr>
        <p:xfrm>
          <a:off x="2141910" y="99434"/>
          <a:ext cx="4521389" cy="635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" name="Equation" r:id="rId23" imgW="1701720" imgH="241200" progId="Equation.DSMT4">
                  <p:embed/>
                </p:oleObj>
              </mc:Choice>
              <mc:Fallback>
                <p:oleObj name="Equation" r:id="rId23" imgW="1701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910" y="99434"/>
                        <a:ext cx="4521389" cy="6350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66577" y="3571324"/>
            <a:ext cx="4168390" cy="1152128"/>
            <a:chOff x="773758" y="3899379"/>
            <a:chExt cx="4168390" cy="1152128"/>
          </a:xfrm>
        </p:grpSpPr>
        <p:sp>
          <p:nvSpPr>
            <p:cNvPr id="21" name="TextBox 20"/>
            <p:cNvSpPr txBox="1"/>
            <p:nvPr/>
          </p:nvSpPr>
          <p:spPr>
            <a:xfrm>
              <a:off x="826768" y="3899379"/>
              <a:ext cx="411538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Bollen &amp; Curran (2006)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6768" y="4516935"/>
              <a:ext cx="411538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Snijders &amp; Bosker (2011)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773758" y="3947873"/>
              <a:ext cx="0" cy="53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773758" y="4590020"/>
              <a:ext cx="0" cy="461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365074"/>
              </p:ext>
            </p:extLst>
          </p:nvPr>
        </p:nvGraphicFramePr>
        <p:xfrm>
          <a:off x="5248946" y="4846386"/>
          <a:ext cx="1534442" cy="43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" name="Equation" r:id="rId25" imgW="1206360" imgH="355320" progId="Equation.DSMT4">
                  <p:embed/>
                </p:oleObj>
              </mc:Choice>
              <mc:Fallback>
                <p:oleObj name="Equation" r:id="rId25" imgW="1206360" imgH="3553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8946" y="4846386"/>
                        <a:ext cx="1534442" cy="438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87553"/>
              </p:ext>
            </p:extLst>
          </p:nvPr>
        </p:nvGraphicFramePr>
        <p:xfrm>
          <a:off x="277092" y="4907505"/>
          <a:ext cx="4435475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" name="Equation" r:id="rId27" imgW="3111480" imgH="1244520" progId="Equation.DSMT4">
                  <p:embed/>
                </p:oleObj>
              </mc:Choice>
              <mc:Fallback>
                <p:oleObj name="Equation" r:id="rId27" imgW="3111480" imgH="12445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92" y="4907505"/>
                        <a:ext cx="4435475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268519"/>
              </p:ext>
            </p:extLst>
          </p:nvPr>
        </p:nvGraphicFramePr>
        <p:xfrm>
          <a:off x="4693440" y="5376686"/>
          <a:ext cx="2685926" cy="1094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" name="Equation" r:id="rId29" imgW="2400120" imgH="1015920" progId="Equation.DSMT4">
                  <p:embed/>
                </p:oleObj>
              </mc:Choice>
              <mc:Fallback>
                <p:oleObj name="Equation" r:id="rId29" imgW="2400120" imgH="10159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3440" y="5376686"/>
                        <a:ext cx="2685926" cy="1094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248945" y="3472585"/>
            <a:ext cx="4629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ill Sans MT" panose="020B0502020104020203" pitchFamily="34" charset="0"/>
              </a:rPr>
              <a:t>General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Gill Sans MT" panose="020B0502020104020203" pitchFamily="34" charset="0"/>
              </a:rPr>
              <a:t>LCM</a:t>
            </a:r>
            <a:r>
              <a:rPr lang="en-US" sz="2400" dirty="0" smtClean="0">
                <a:latin typeface="Gill Sans MT" panose="020B0502020104020203" pitchFamily="34" charset="0"/>
              </a:rPr>
              <a:t>/</a:t>
            </a:r>
            <a:r>
              <a:rPr lang="en-US" sz="2400" b="1" dirty="0" smtClean="0">
                <a:solidFill>
                  <a:schemeClr val="accent5"/>
                </a:solidFill>
                <a:latin typeface="Gill Sans MT" panose="020B0502020104020203" pitchFamily="34" charset="0"/>
              </a:rPr>
              <a:t>MLM</a:t>
            </a:r>
            <a:r>
              <a:rPr lang="en-US" sz="2400" dirty="0" smtClean="0">
                <a:latin typeface="Gill Sans MT" panose="020B0502020104020203" pitchFamily="34" charset="0"/>
              </a:rPr>
              <a:t> </a:t>
            </a:r>
            <a:r>
              <a:rPr lang="en-US" sz="2400" dirty="0" smtClean="0">
                <a:latin typeface="Gill Sans MT" panose="020B0502020104020203" pitchFamily="34" charset="0"/>
              </a:rPr>
              <a:t>Specification </a:t>
            </a:r>
          </a:p>
          <a:p>
            <a:pPr algn="ctr"/>
            <a:r>
              <a:rPr lang="en-US" sz="2400" dirty="0" smtClean="0">
                <a:latin typeface="Gill Sans MT" panose="020B0502020104020203" pitchFamily="34" charset="0"/>
              </a:rPr>
              <a:t>of </a:t>
            </a:r>
            <a:r>
              <a:rPr lang="en-US" sz="2400" dirty="0" smtClean="0">
                <a:latin typeface="Gill Sans MT" panose="020B0502020104020203" pitchFamily="34" charset="0"/>
              </a:rPr>
              <a:t>a </a:t>
            </a:r>
            <a:r>
              <a:rPr lang="en-US" sz="2400" dirty="0" smtClean="0">
                <a:latin typeface="Gill Sans MT" panose="020B0502020104020203" pitchFamily="34" charset="0"/>
              </a:rPr>
              <a:t>Multilevel </a:t>
            </a:r>
            <a:r>
              <a:rPr lang="en-US" sz="2400" dirty="0" smtClean="0">
                <a:latin typeface="Gill Sans MT" panose="020B0502020104020203" pitchFamily="34" charset="0"/>
              </a:rPr>
              <a:t>Model </a:t>
            </a:r>
            <a:r>
              <a:rPr lang="en-US" sz="2400" dirty="0" smtClean="0">
                <a:latin typeface="Gill Sans MT" panose="020B0502020104020203" pitchFamily="34" charset="0"/>
              </a:rPr>
              <a:t>for Longitudinal </a:t>
            </a:r>
            <a:r>
              <a:rPr lang="en-US" sz="2400" dirty="0" smtClean="0">
                <a:latin typeface="Gill Sans MT" panose="020B0502020104020203" pitchFamily="34" charset="0"/>
              </a:rPr>
              <a:t>Data </a:t>
            </a:r>
            <a:endParaRPr lang="en-US" sz="2400" dirty="0">
              <a:latin typeface="Gill Sans MT" panose="020B0502020104020203" pitchFamily="34" charset="0"/>
            </a:endParaRPr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792060"/>
              </p:ext>
            </p:extLst>
          </p:nvPr>
        </p:nvGraphicFramePr>
        <p:xfrm>
          <a:off x="7614518" y="4907505"/>
          <a:ext cx="4460780" cy="1903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3" name="Equation" r:id="rId31" imgW="3695400" imgH="1650960" progId="Equation.DSMT4">
                  <p:embed/>
                </p:oleObj>
              </mc:Choice>
              <mc:Fallback>
                <p:oleObj name="Equation" r:id="rId31" imgW="3695400" imgH="1650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4518" y="4907505"/>
                        <a:ext cx="4460780" cy="19031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reeform 5"/>
          <p:cNvSpPr/>
          <p:nvPr/>
        </p:nvSpPr>
        <p:spPr>
          <a:xfrm>
            <a:off x="190500" y="4257675"/>
            <a:ext cx="11925300" cy="2571750"/>
          </a:xfrm>
          <a:custGeom>
            <a:avLst/>
            <a:gdLst>
              <a:gd name="connsiteX0" fmla="*/ 0 w 11925300"/>
              <a:gd name="connsiteY0" fmla="*/ 19050 h 2571750"/>
              <a:gd name="connsiteX1" fmla="*/ 0 w 11925300"/>
              <a:gd name="connsiteY1" fmla="*/ 2571750 h 2571750"/>
              <a:gd name="connsiteX2" fmla="*/ 11925300 w 11925300"/>
              <a:gd name="connsiteY2" fmla="*/ 2571750 h 2571750"/>
              <a:gd name="connsiteX3" fmla="*/ 11887200 w 11925300"/>
              <a:gd name="connsiteY3" fmla="*/ 542925 h 2571750"/>
              <a:gd name="connsiteX4" fmla="*/ 3629025 w 11925300"/>
              <a:gd name="connsiteY4" fmla="*/ 542925 h 2571750"/>
              <a:gd name="connsiteX5" fmla="*/ 3629025 w 11925300"/>
              <a:gd name="connsiteY5" fmla="*/ 0 h 2571750"/>
              <a:gd name="connsiteX6" fmla="*/ 0 w 11925300"/>
              <a:gd name="connsiteY6" fmla="*/ 190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25300" h="2571750">
                <a:moveTo>
                  <a:pt x="0" y="19050"/>
                </a:moveTo>
                <a:lnTo>
                  <a:pt x="0" y="2571750"/>
                </a:lnTo>
                <a:lnTo>
                  <a:pt x="11925300" y="2571750"/>
                </a:lnTo>
                <a:lnTo>
                  <a:pt x="11887200" y="542925"/>
                </a:lnTo>
                <a:lnTo>
                  <a:pt x="3629025" y="542925"/>
                </a:lnTo>
                <a:lnTo>
                  <a:pt x="3629025" y="0"/>
                </a:lnTo>
                <a:lnTo>
                  <a:pt x="0" y="19050"/>
                </a:lnTo>
                <a:close/>
              </a:path>
            </a:pathLst>
          </a:custGeom>
          <a:solidFill>
            <a:schemeClr val="accent5">
              <a:alpha val="14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169839"/>
              </p:ext>
            </p:extLst>
          </p:nvPr>
        </p:nvGraphicFramePr>
        <p:xfrm>
          <a:off x="7132320" y="91440"/>
          <a:ext cx="4692650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" name="Equation" r:id="rId33" imgW="3657600" imgH="2565360" progId="Equation.DSMT4">
                  <p:embed/>
                </p:oleObj>
              </mc:Choice>
              <mc:Fallback>
                <p:oleObj name="Equation" r:id="rId33" imgW="3657600" imgH="2565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2320" y="91440"/>
                        <a:ext cx="4692650" cy="3308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503124"/>
              </p:ext>
            </p:extLst>
          </p:nvPr>
        </p:nvGraphicFramePr>
        <p:xfrm>
          <a:off x="3895387" y="3406775"/>
          <a:ext cx="3287083" cy="1224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5" name="Equation" r:id="rId35" imgW="2908080" imgH="1041120" progId="Equation.DSMT4">
                  <p:embed/>
                </p:oleObj>
              </mc:Choice>
              <mc:Fallback>
                <p:oleObj name="Equation" r:id="rId35" imgW="2908080" imgH="104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5387" y="3406775"/>
                        <a:ext cx="3287083" cy="12245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5827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/>
          <p:cNvGraphicFramePr>
            <a:graphicFrameLocks noChangeAspect="1"/>
          </p:cNvGraphicFramePr>
          <p:nvPr>
            <p:extLst/>
          </p:nvPr>
        </p:nvGraphicFramePr>
        <p:xfrm>
          <a:off x="5075777" y="4837092"/>
          <a:ext cx="1534442" cy="43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0" name="Equation" r:id="rId3" imgW="1206360" imgH="355320" progId="Equation.DSMT4">
                  <p:embed/>
                </p:oleObj>
              </mc:Choice>
              <mc:Fallback>
                <p:oleObj name="Equation" r:id="rId3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777" y="4837092"/>
                        <a:ext cx="1534442" cy="438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274320" y="4937760"/>
          <a:ext cx="2082800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1" name="Equation" r:id="rId5" imgW="1460160" imgH="1244520" progId="Equation.DSMT4">
                  <p:embed/>
                </p:oleObj>
              </mc:Choice>
              <mc:Fallback>
                <p:oleObj name="Equation" r:id="rId5" imgW="1460160" imgH="124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4937760"/>
                        <a:ext cx="2082800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/>
          </p:nvPr>
        </p:nvGraphicFramePr>
        <p:xfrm>
          <a:off x="7315200" y="4846638"/>
          <a:ext cx="2389188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2" name="Equation" r:id="rId7" imgW="1676160" imgH="965160" progId="Equation.DSMT4">
                  <p:embed/>
                </p:oleObj>
              </mc:Choice>
              <mc:Fallback>
                <p:oleObj name="Equation" r:id="rId7" imgW="167616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846638"/>
                        <a:ext cx="2389188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/>
          </p:nvPr>
        </p:nvGraphicFramePr>
        <p:xfrm>
          <a:off x="365760" y="92075"/>
          <a:ext cx="11811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3" name="Equation" r:id="rId9" imgW="901440" imgH="482400" progId="Equation.DSMT4">
                  <p:embed/>
                </p:oleObj>
              </mc:Choice>
              <mc:Fallback>
                <p:oleObj name="Equation" r:id="rId9" imgW="9014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" y="92075"/>
                        <a:ext cx="1181100" cy="6334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/>
          </p:nvPr>
        </p:nvGraphicFramePr>
        <p:xfrm>
          <a:off x="274320" y="822960"/>
          <a:ext cx="793044" cy="134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4" name="Equation" r:id="rId11" imgW="660240" imgH="1117440" progId="Equation.DSMT4">
                  <p:embed/>
                </p:oleObj>
              </mc:Choice>
              <mc:Fallback>
                <p:oleObj name="Equation" r:id="rId11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822960"/>
                        <a:ext cx="793044" cy="13472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/>
          </p:nvPr>
        </p:nvGraphicFramePr>
        <p:xfrm>
          <a:off x="4754880" y="822960"/>
          <a:ext cx="747712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5" name="Equation" r:id="rId13" imgW="622080" imgH="939600" progId="Equation.DSMT4">
                  <p:embed/>
                </p:oleObj>
              </mc:Choice>
              <mc:Fallback>
                <p:oleObj name="Equation" r:id="rId13" imgW="6220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880" y="822960"/>
                        <a:ext cx="747712" cy="1131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/>
          </p:nvPr>
        </p:nvGraphicFramePr>
        <p:xfrm>
          <a:off x="282575" y="2378075"/>
          <a:ext cx="7620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6" name="Equation" r:id="rId15" imgW="634680" imgH="660240" progId="Equation.DSMT4">
                  <p:embed/>
                </p:oleObj>
              </mc:Choice>
              <mc:Fallback>
                <p:oleObj name="Equation" r:id="rId15" imgW="6346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" y="2378075"/>
                        <a:ext cx="762000" cy="796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/>
          </p:nvPr>
        </p:nvGraphicFramePr>
        <p:xfrm>
          <a:off x="1287463" y="2311400"/>
          <a:ext cx="9493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7" name="Equation" r:id="rId17" imgW="723600" imgH="685800" progId="Equation.DSMT4">
                  <p:embed/>
                </p:oleObj>
              </mc:Choice>
              <mc:Fallback>
                <p:oleObj name="Equation" r:id="rId17" imgW="7236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2311400"/>
                        <a:ext cx="949325" cy="90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/>
          </p:nvPr>
        </p:nvGraphicFramePr>
        <p:xfrm>
          <a:off x="2194560" y="92075"/>
          <a:ext cx="31734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8" name="Equation" r:id="rId19" imgW="1193760" imgH="241200" progId="Equation.DSMT4">
                  <p:embed/>
                </p:oleObj>
              </mc:Choice>
              <mc:Fallback>
                <p:oleObj name="Equation" r:id="rId19" imgW="1193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560" y="92075"/>
                        <a:ext cx="3173412" cy="635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247645"/>
              </p:ext>
            </p:extLst>
          </p:nvPr>
        </p:nvGraphicFramePr>
        <p:xfrm>
          <a:off x="3291840" y="3382963"/>
          <a:ext cx="2297112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9" name="Equation" r:id="rId21" imgW="2031840" imgH="583920" progId="Equation.DSMT4">
                  <p:embed/>
                </p:oleObj>
              </mc:Choice>
              <mc:Fallback>
                <p:oleObj name="Equation" r:id="rId21" imgW="203184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1840" y="3382963"/>
                        <a:ext cx="2297112" cy="687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182880" y="3200400"/>
            <a:ext cx="4206820" cy="1833087"/>
            <a:chOff x="432867" y="3470823"/>
            <a:chExt cx="4206820" cy="1833087"/>
          </a:xfrm>
        </p:grpSpPr>
        <p:sp>
          <p:nvSpPr>
            <p:cNvPr id="54" name="TextBox 53"/>
            <p:cNvSpPr txBox="1"/>
            <p:nvPr/>
          </p:nvSpPr>
          <p:spPr>
            <a:xfrm>
              <a:off x="524307" y="3745143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Bollen &amp; Curran (2006)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4307" y="4753552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Snijders &amp; Bosker (2011)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432867" y="3470823"/>
              <a:ext cx="0" cy="53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32867" y="4842423"/>
              <a:ext cx="0" cy="461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7223760" y="457200"/>
          <a:ext cx="4954587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0" name="Equation" r:id="rId23" imgW="3860640" imgH="2565360" progId="Equation.DSMT4">
                  <p:embed/>
                </p:oleObj>
              </mc:Choice>
              <mc:Fallback>
                <p:oleObj name="Equation" r:id="rId23" imgW="3860640" imgH="2565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760" y="457200"/>
                        <a:ext cx="4954587" cy="3308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338800" y="8569"/>
            <a:ext cx="47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ill Sans MT" panose="020B0502020104020203" pitchFamily="34" charset="0"/>
              </a:rPr>
              <a:t>LCM / </a:t>
            </a:r>
            <a:r>
              <a:rPr lang="en-US" sz="2000" dirty="0" smtClean="0">
                <a:latin typeface="Gill Sans MT" panose="020B0502020104020203" pitchFamily="34" charset="0"/>
              </a:rPr>
              <a:t>MLM Specification</a:t>
            </a:r>
            <a:endParaRPr lang="en-US" sz="2000" dirty="0">
              <a:latin typeface="Gill Sans MT" panose="020B0502020104020203" pitchFamily="34" charset="0"/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138974"/>
              </p:ext>
            </p:extLst>
          </p:nvPr>
        </p:nvGraphicFramePr>
        <p:xfrm>
          <a:off x="3749040" y="5303520"/>
          <a:ext cx="25892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1" name="Equation" r:id="rId25" imgW="1739880" imgH="558720" progId="Equation.DSMT4">
                  <p:embed/>
                </p:oleObj>
              </mc:Choice>
              <mc:Fallback>
                <p:oleObj name="Equation" r:id="rId25" imgW="17398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040" y="5303520"/>
                        <a:ext cx="258921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/>
          </p:nvPr>
        </p:nvGraphicFramePr>
        <p:xfrm>
          <a:off x="1188720" y="822325"/>
          <a:ext cx="86995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2" name="Equation" r:id="rId27" imgW="723600" imgH="914400" progId="Equation.DSMT4">
                  <p:embed/>
                </p:oleObj>
              </mc:Choice>
              <mc:Fallback>
                <p:oleObj name="Equation" r:id="rId27" imgW="7236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720" y="822325"/>
                        <a:ext cx="869950" cy="1103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508497"/>
              </p:ext>
            </p:extLst>
          </p:nvPr>
        </p:nvGraphicFramePr>
        <p:xfrm>
          <a:off x="2560320" y="2286000"/>
          <a:ext cx="8985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3" name="Equation" r:id="rId29" imgW="685800" imgH="482400" progId="Equation.DSMT4">
                  <p:embed/>
                </p:oleObj>
              </mc:Choice>
              <mc:Fallback>
                <p:oleObj name="Equation" r:id="rId29" imgW="6858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320" y="2286000"/>
                        <a:ext cx="898525" cy="635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793495"/>
              </p:ext>
            </p:extLst>
          </p:nvPr>
        </p:nvGraphicFramePr>
        <p:xfrm>
          <a:off x="3668713" y="1096963"/>
          <a:ext cx="76358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4" name="Equation" r:id="rId31" imgW="634680" imgH="660240" progId="Equation.DSMT4">
                  <p:embed/>
                </p:oleObj>
              </mc:Choice>
              <mc:Fallback>
                <p:oleObj name="Equation" r:id="rId31" imgW="6346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713" y="1096963"/>
                        <a:ext cx="763587" cy="796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250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/>
          <p:cNvGraphicFramePr>
            <a:graphicFrameLocks noChangeAspect="1"/>
          </p:cNvGraphicFramePr>
          <p:nvPr>
            <p:extLst/>
          </p:nvPr>
        </p:nvGraphicFramePr>
        <p:xfrm>
          <a:off x="5075777" y="4837092"/>
          <a:ext cx="1534442" cy="43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4" name="Equation" r:id="rId3" imgW="1206360" imgH="355320" progId="Equation.DSMT4">
                  <p:embed/>
                </p:oleObj>
              </mc:Choice>
              <mc:Fallback>
                <p:oleObj name="Equation" r:id="rId3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777" y="4837092"/>
                        <a:ext cx="1534442" cy="438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316252"/>
              </p:ext>
            </p:extLst>
          </p:nvPr>
        </p:nvGraphicFramePr>
        <p:xfrm>
          <a:off x="274320" y="4937760"/>
          <a:ext cx="2082800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5" name="Equation" r:id="rId5" imgW="1460160" imgH="1244520" progId="Equation.DSMT4">
                  <p:embed/>
                </p:oleObj>
              </mc:Choice>
              <mc:Fallback>
                <p:oleObj name="Equation" r:id="rId5" imgW="1460160" imgH="124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4937760"/>
                        <a:ext cx="2082800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659558"/>
              </p:ext>
            </p:extLst>
          </p:nvPr>
        </p:nvGraphicFramePr>
        <p:xfrm>
          <a:off x="7315200" y="4846638"/>
          <a:ext cx="2389188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6" name="Equation" r:id="rId7" imgW="1676160" imgH="965160" progId="Equation.DSMT4">
                  <p:embed/>
                </p:oleObj>
              </mc:Choice>
              <mc:Fallback>
                <p:oleObj name="Equation" r:id="rId7" imgW="167616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846638"/>
                        <a:ext cx="2389188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/>
          </p:nvPr>
        </p:nvGraphicFramePr>
        <p:xfrm>
          <a:off x="365760" y="92075"/>
          <a:ext cx="11811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7" name="Equation" r:id="rId9" imgW="901440" imgH="482400" progId="Equation.DSMT4">
                  <p:embed/>
                </p:oleObj>
              </mc:Choice>
              <mc:Fallback>
                <p:oleObj name="Equation" r:id="rId9" imgW="9014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" y="92075"/>
                        <a:ext cx="1181100" cy="6334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/>
          </p:nvPr>
        </p:nvGraphicFramePr>
        <p:xfrm>
          <a:off x="274320" y="822960"/>
          <a:ext cx="793044" cy="134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8" name="Equation" r:id="rId11" imgW="660240" imgH="1117440" progId="Equation.DSMT4">
                  <p:embed/>
                </p:oleObj>
              </mc:Choice>
              <mc:Fallback>
                <p:oleObj name="Equation" r:id="rId11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822960"/>
                        <a:ext cx="793044" cy="13472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/>
          </p:nvPr>
        </p:nvGraphicFramePr>
        <p:xfrm>
          <a:off x="4754880" y="822960"/>
          <a:ext cx="747712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9" name="Equation" r:id="rId13" imgW="622080" imgH="939600" progId="Equation.DSMT4">
                  <p:embed/>
                </p:oleObj>
              </mc:Choice>
              <mc:Fallback>
                <p:oleObj name="Equation" r:id="rId13" imgW="6220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880" y="822960"/>
                        <a:ext cx="747712" cy="1131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/>
          </p:nvPr>
        </p:nvGraphicFramePr>
        <p:xfrm>
          <a:off x="1287463" y="2311400"/>
          <a:ext cx="9493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0" name="Equation" r:id="rId15" imgW="723600" imgH="685800" progId="Equation.DSMT4">
                  <p:embed/>
                </p:oleObj>
              </mc:Choice>
              <mc:Fallback>
                <p:oleObj name="Equation" r:id="rId15" imgW="7236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2311400"/>
                        <a:ext cx="949325" cy="90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/>
          </p:nvPr>
        </p:nvGraphicFramePr>
        <p:xfrm>
          <a:off x="2194560" y="92075"/>
          <a:ext cx="31734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1" name="Equation" r:id="rId17" imgW="1193760" imgH="241200" progId="Equation.DSMT4">
                  <p:embed/>
                </p:oleObj>
              </mc:Choice>
              <mc:Fallback>
                <p:oleObj name="Equation" r:id="rId17" imgW="1193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560" y="92075"/>
                        <a:ext cx="3173412" cy="635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038289"/>
              </p:ext>
            </p:extLst>
          </p:nvPr>
        </p:nvGraphicFramePr>
        <p:xfrm>
          <a:off x="3291840" y="3383280"/>
          <a:ext cx="19812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2" name="Equation" r:id="rId19" imgW="1752480" imgH="558720" progId="Equation.DSMT4">
                  <p:embed/>
                </p:oleObj>
              </mc:Choice>
              <mc:Fallback>
                <p:oleObj name="Equation" r:id="rId19" imgW="17524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1840" y="3383280"/>
                        <a:ext cx="1981200" cy="658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182880" y="3200400"/>
            <a:ext cx="4206820" cy="1833087"/>
            <a:chOff x="432867" y="3470823"/>
            <a:chExt cx="4206820" cy="1833087"/>
          </a:xfrm>
        </p:grpSpPr>
        <p:sp>
          <p:nvSpPr>
            <p:cNvPr id="54" name="TextBox 53"/>
            <p:cNvSpPr txBox="1"/>
            <p:nvPr/>
          </p:nvSpPr>
          <p:spPr>
            <a:xfrm>
              <a:off x="524307" y="3745143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Bollen &amp; Curran (2006)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4307" y="4753552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Snijders &amp; Bosker (2011)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432867" y="3470823"/>
              <a:ext cx="0" cy="53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32867" y="4842423"/>
              <a:ext cx="0" cy="461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7223760" y="457200"/>
          <a:ext cx="4954587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3" name="Equation" r:id="rId21" imgW="3860640" imgH="2565360" progId="Equation.DSMT4">
                  <p:embed/>
                </p:oleObj>
              </mc:Choice>
              <mc:Fallback>
                <p:oleObj name="Equation" r:id="rId21" imgW="3860640" imgH="2565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760" y="457200"/>
                        <a:ext cx="4954587" cy="3308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338800" y="8569"/>
            <a:ext cx="47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ill Sans MT" panose="020B0502020104020203" pitchFamily="34" charset="0"/>
              </a:rPr>
              <a:t>LCM / </a:t>
            </a:r>
            <a:r>
              <a:rPr lang="en-US" sz="2000" dirty="0" smtClean="0">
                <a:latin typeface="Gill Sans MT" panose="020B0502020104020203" pitchFamily="34" charset="0"/>
              </a:rPr>
              <a:t>MLM Specification</a:t>
            </a:r>
            <a:endParaRPr lang="en-US" sz="2000" dirty="0">
              <a:latin typeface="Gill Sans MT" panose="020B0502020104020203" pitchFamily="34" charset="0"/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593402"/>
              </p:ext>
            </p:extLst>
          </p:nvPr>
        </p:nvGraphicFramePr>
        <p:xfrm>
          <a:off x="3749040" y="5303520"/>
          <a:ext cx="19272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4" name="Equation" r:id="rId23" imgW="1295280" imgH="330120" progId="Equation.DSMT4">
                  <p:embed/>
                </p:oleObj>
              </mc:Choice>
              <mc:Fallback>
                <p:oleObj name="Equation" r:id="rId23" imgW="12952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040" y="5303520"/>
                        <a:ext cx="19272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/>
          </p:nvPr>
        </p:nvGraphicFramePr>
        <p:xfrm>
          <a:off x="1188720" y="822325"/>
          <a:ext cx="86995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5" name="Equation" r:id="rId25" imgW="723600" imgH="914400" progId="Equation.DSMT4">
                  <p:embed/>
                </p:oleObj>
              </mc:Choice>
              <mc:Fallback>
                <p:oleObj name="Equation" r:id="rId25" imgW="7236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720" y="822325"/>
                        <a:ext cx="869950" cy="1103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112645"/>
              </p:ext>
            </p:extLst>
          </p:nvPr>
        </p:nvGraphicFramePr>
        <p:xfrm>
          <a:off x="2560320" y="2286000"/>
          <a:ext cx="8985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6" name="Equation" r:id="rId27" imgW="685800" imgH="482400" progId="Equation.DSMT4">
                  <p:embed/>
                </p:oleObj>
              </mc:Choice>
              <mc:Fallback>
                <p:oleObj name="Equation" r:id="rId27" imgW="6858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320" y="2286000"/>
                        <a:ext cx="898525" cy="635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793495"/>
              </p:ext>
            </p:extLst>
          </p:nvPr>
        </p:nvGraphicFramePr>
        <p:xfrm>
          <a:off x="3668713" y="1096963"/>
          <a:ext cx="76358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7" name="Equation" r:id="rId29" imgW="634680" imgH="660240" progId="Equation.DSMT4">
                  <p:embed/>
                </p:oleObj>
              </mc:Choice>
              <mc:Fallback>
                <p:oleObj name="Equation" r:id="rId29" imgW="6346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713" y="1096963"/>
                        <a:ext cx="763587" cy="796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/>
          </p:nvPr>
        </p:nvGraphicFramePr>
        <p:xfrm>
          <a:off x="282575" y="2378075"/>
          <a:ext cx="7620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8" name="Equation" r:id="rId31" imgW="634680" imgH="660240" progId="Equation.DSMT4">
                  <p:embed/>
                </p:oleObj>
              </mc:Choice>
              <mc:Fallback>
                <p:oleObj name="Equation" r:id="rId31" imgW="6346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" y="2378075"/>
                        <a:ext cx="762000" cy="796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302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/>
          <p:cNvGraphicFramePr>
            <a:graphicFrameLocks noChangeAspect="1"/>
          </p:cNvGraphicFramePr>
          <p:nvPr>
            <p:extLst/>
          </p:nvPr>
        </p:nvGraphicFramePr>
        <p:xfrm>
          <a:off x="5075777" y="4837092"/>
          <a:ext cx="1534442" cy="43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8" name="Equation" r:id="rId3" imgW="1206360" imgH="355320" progId="Equation.DSMT4">
                  <p:embed/>
                </p:oleObj>
              </mc:Choice>
              <mc:Fallback>
                <p:oleObj name="Equation" r:id="rId3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777" y="4837092"/>
                        <a:ext cx="1534442" cy="438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566755"/>
              </p:ext>
            </p:extLst>
          </p:nvPr>
        </p:nvGraphicFramePr>
        <p:xfrm>
          <a:off x="274320" y="4937125"/>
          <a:ext cx="1231900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9" name="Equation" r:id="rId5" imgW="863280" imgH="1244520" progId="Equation.DSMT4">
                  <p:embed/>
                </p:oleObj>
              </mc:Choice>
              <mc:Fallback>
                <p:oleObj name="Equation" r:id="rId5" imgW="863280" imgH="124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4937125"/>
                        <a:ext cx="1231900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945436"/>
              </p:ext>
            </p:extLst>
          </p:nvPr>
        </p:nvGraphicFramePr>
        <p:xfrm>
          <a:off x="7315200" y="4846320"/>
          <a:ext cx="1701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Equation" r:id="rId7" imgW="1193760" imgH="736560" progId="Equation.DSMT4">
                  <p:embed/>
                </p:oleObj>
              </mc:Choice>
              <mc:Fallback>
                <p:oleObj name="Equation" r:id="rId7" imgW="119376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846320"/>
                        <a:ext cx="17018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/>
          </p:nvPr>
        </p:nvGraphicFramePr>
        <p:xfrm>
          <a:off x="365760" y="92075"/>
          <a:ext cx="11811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1" name="Equation" r:id="rId9" imgW="901440" imgH="482400" progId="Equation.DSMT4">
                  <p:embed/>
                </p:oleObj>
              </mc:Choice>
              <mc:Fallback>
                <p:oleObj name="Equation" r:id="rId9" imgW="9014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" y="92075"/>
                        <a:ext cx="1181100" cy="6334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/>
          </p:nvPr>
        </p:nvGraphicFramePr>
        <p:xfrm>
          <a:off x="274320" y="822960"/>
          <a:ext cx="793044" cy="134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2" name="Equation" r:id="rId11" imgW="660240" imgH="1117440" progId="Equation.DSMT4">
                  <p:embed/>
                </p:oleObj>
              </mc:Choice>
              <mc:Fallback>
                <p:oleObj name="Equation" r:id="rId11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822960"/>
                        <a:ext cx="793044" cy="13472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/>
          </p:nvPr>
        </p:nvGraphicFramePr>
        <p:xfrm>
          <a:off x="4754880" y="822960"/>
          <a:ext cx="747712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3" name="Equation" r:id="rId13" imgW="622080" imgH="939600" progId="Equation.DSMT4">
                  <p:embed/>
                </p:oleObj>
              </mc:Choice>
              <mc:Fallback>
                <p:oleObj name="Equation" r:id="rId13" imgW="6220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880" y="822960"/>
                        <a:ext cx="747712" cy="1131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663322"/>
              </p:ext>
            </p:extLst>
          </p:nvPr>
        </p:nvGraphicFramePr>
        <p:xfrm>
          <a:off x="274320" y="2468880"/>
          <a:ext cx="6699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4" name="Equation" r:id="rId15" imgW="558720" imgH="431640" progId="Equation.DSMT4">
                  <p:embed/>
                </p:oleObj>
              </mc:Choice>
              <mc:Fallback>
                <p:oleObj name="Equation" r:id="rId15" imgW="558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2468880"/>
                        <a:ext cx="669925" cy="522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097545"/>
              </p:ext>
            </p:extLst>
          </p:nvPr>
        </p:nvGraphicFramePr>
        <p:xfrm>
          <a:off x="1336675" y="2462213"/>
          <a:ext cx="8493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5" name="Equation" r:id="rId17" imgW="647640" imgH="457200" progId="Equation.DSMT4">
                  <p:embed/>
                </p:oleObj>
              </mc:Choice>
              <mc:Fallback>
                <p:oleObj name="Equation" r:id="rId17" imgW="6476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2462213"/>
                        <a:ext cx="849313" cy="600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/>
          </p:nvPr>
        </p:nvGraphicFramePr>
        <p:xfrm>
          <a:off x="2194560" y="92075"/>
          <a:ext cx="31734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6" name="Equation" r:id="rId19" imgW="1193760" imgH="241200" progId="Equation.DSMT4">
                  <p:embed/>
                </p:oleObj>
              </mc:Choice>
              <mc:Fallback>
                <p:oleObj name="Equation" r:id="rId19" imgW="1193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560" y="92075"/>
                        <a:ext cx="3173412" cy="635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138062"/>
              </p:ext>
            </p:extLst>
          </p:nvPr>
        </p:nvGraphicFramePr>
        <p:xfrm>
          <a:off x="3291840" y="3383280"/>
          <a:ext cx="156527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7" name="Equation" r:id="rId21" imgW="1384200" imgH="330120" progId="Equation.DSMT4">
                  <p:embed/>
                </p:oleObj>
              </mc:Choice>
              <mc:Fallback>
                <p:oleObj name="Equation" r:id="rId21" imgW="13842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1840" y="3383280"/>
                        <a:ext cx="1565275" cy="388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182880" y="3200400"/>
            <a:ext cx="4206820" cy="1833087"/>
            <a:chOff x="432867" y="3470823"/>
            <a:chExt cx="4206820" cy="1833087"/>
          </a:xfrm>
        </p:grpSpPr>
        <p:sp>
          <p:nvSpPr>
            <p:cNvPr id="54" name="TextBox 53"/>
            <p:cNvSpPr txBox="1"/>
            <p:nvPr/>
          </p:nvSpPr>
          <p:spPr>
            <a:xfrm>
              <a:off x="524307" y="3745143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Bollen &amp; Curran (2006)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4307" y="4753552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Snijders &amp; Bosker (2011)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432867" y="3470823"/>
              <a:ext cx="0" cy="53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32867" y="4842423"/>
              <a:ext cx="0" cy="461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7223760" y="457200"/>
          <a:ext cx="4954587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8" name="Equation" r:id="rId23" imgW="3860640" imgH="2565360" progId="Equation.DSMT4">
                  <p:embed/>
                </p:oleObj>
              </mc:Choice>
              <mc:Fallback>
                <p:oleObj name="Equation" r:id="rId23" imgW="3860640" imgH="2565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760" y="457200"/>
                        <a:ext cx="4954587" cy="3308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338800" y="8569"/>
            <a:ext cx="47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ill Sans MT" panose="020B0502020104020203" pitchFamily="34" charset="0"/>
              </a:rPr>
              <a:t>LCM / </a:t>
            </a:r>
            <a:r>
              <a:rPr lang="en-US" sz="2000" dirty="0" smtClean="0">
                <a:latin typeface="Gill Sans MT" panose="020B0502020104020203" pitchFamily="34" charset="0"/>
              </a:rPr>
              <a:t>MLM Specification</a:t>
            </a:r>
            <a:endParaRPr lang="en-US" sz="2000" dirty="0">
              <a:latin typeface="Gill Sans MT" panose="020B0502020104020203" pitchFamily="34" charset="0"/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/>
          </p:nvPr>
        </p:nvGraphicFramePr>
        <p:xfrm>
          <a:off x="3749040" y="5303520"/>
          <a:ext cx="19272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9" name="Equation" r:id="rId25" imgW="1295280" imgH="330120" progId="Equation.DSMT4">
                  <p:embed/>
                </p:oleObj>
              </mc:Choice>
              <mc:Fallback>
                <p:oleObj name="Equation" r:id="rId25" imgW="12952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040" y="5303520"/>
                        <a:ext cx="19272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117217"/>
              </p:ext>
            </p:extLst>
          </p:nvPr>
        </p:nvGraphicFramePr>
        <p:xfrm>
          <a:off x="2560320" y="2468880"/>
          <a:ext cx="8001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0" name="Equation" r:id="rId27" imgW="609480" imgH="253800" progId="Equation.DSMT4">
                  <p:embed/>
                </p:oleObj>
              </mc:Choice>
              <mc:Fallback>
                <p:oleObj name="Equation" r:id="rId27" imgW="609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320" y="2468880"/>
                        <a:ext cx="800100" cy="333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859464"/>
              </p:ext>
            </p:extLst>
          </p:nvPr>
        </p:nvGraphicFramePr>
        <p:xfrm>
          <a:off x="1188720" y="822325"/>
          <a:ext cx="595312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1" name="Equation" r:id="rId29" imgW="495000" imgH="914400" progId="Equation.DSMT4">
                  <p:embed/>
                </p:oleObj>
              </mc:Choice>
              <mc:Fallback>
                <p:oleObj name="Equation" r:id="rId29" imgW="4950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720" y="822325"/>
                        <a:ext cx="595312" cy="1103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090168"/>
              </p:ext>
            </p:extLst>
          </p:nvPr>
        </p:nvGraphicFramePr>
        <p:xfrm>
          <a:off x="3657600" y="1280160"/>
          <a:ext cx="6715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2" name="Equation" r:id="rId31" imgW="558720" imgH="431640" progId="Equation.DSMT4">
                  <p:embed/>
                </p:oleObj>
              </mc:Choice>
              <mc:Fallback>
                <p:oleObj name="Equation" r:id="rId31" imgW="558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280160"/>
                        <a:ext cx="671513" cy="520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567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/>
          <p:cNvGraphicFramePr>
            <a:graphicFrameLocks noChangeAspect="1"/>
          </p:cNvGraphicFramePr>
          <p:nvPr>
            <p:extLst/>
          </p:nvPr>
        </p:nvGraphicFramePr>
        <p:xfrm>
          <a:off x="5075777" y="4837092"/>
          <a:ext cx="1534442" cy="43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3" name="Equation" r:id="rId3" imgW="1206360" imgH="355320" progId="Equation.DSMT4">
                  <p:embed/>
                </p:oleObj>
              </mc:Choice>
              <mc:Fallback>
                <p:oleObj name="Equation" r:id="rId3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777" y="4837092"/>
                        <a:ext cx="1534442" cy="438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606283"/>
              </p:ext>
            </p:extLst>
          </p:nvPr>
        </p:nvGraphicFramePr>
        <p:xfrm>
          <a:off x="274320" y="4937125"/>
          <a:ext cx="1122362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4" name="Equation" r:id="rId5" imgW="787320" imgH="1244520" progId="Equation.DSMT4">
                  <p:embed/>
                </p:oleObj>
              </mc:Choice>
              <mc:Fallback>
                <p:oleObj name="Equation" r:id="rId5" imgW="787320" imgH="124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4937125"/>
                        <a:ext cx="1122362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77429"/>
              </p:ext>
            </p:extLst>
          </p:nvPr>
        </p:nvGraphicFramePr>
        <p:xfrm>
          <a:off x="7315200" y="4846638"/>
          <a:ext cx="1284287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5" name="Equation" r:id="rId7" imgW="901440" imgH="736560" progId="Equation.DSMT4">
                  <p:embed/>
                </p:oleObj>
              </mc:Choice>
              <mc:Fallback>
                <p:oleObj name="Equation" r:id="rId7" imgW="9014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846638"/>
                        <a:ext cx="1284287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38221"/>
              </p:ext>
            </p:extLst>
          </p:nvPr>
        </p:nvGraphicFramePr>
        <p:xfrm>
          <a:off x="365760" y="92075"/>
          <a:ext cx="11811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6" name="Equation" r:id="rId9" imgW="901440" imgH="482400" progId="Equation.DSMT4">
                  <p:embed/>
                </p:oleObj>
              </mc:Choice>
              <mc:Fallback>
                <p:oleObj name="Equation" r:id="rId9" imgW="9014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" y="92075"/>
                        <a:ext cx="1181100" cy="6334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/>
          </p:nvPr>
        </p:nvGraphicFramePr>
        <p:xfrm>
          <a:off x="274320" y="822960"/>
          <a:ext cx="793044" cy="134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7" name="Equation" r:id="rId11" imgW="660240" imgH="1117440" progId="Equation.DSMT4">
                  <p:embed/>
                </p:oleObj>
              </mc:Choice>
              <mc:Fallback>
                <p:oleObj name="Equation" r:id="rId11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822960"/>
                        <a:ext cx="793044" cy="13472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/>
          </p:nvPr>
        </p:nvGraphicFramePr>
        <p:xfrm>
          <a:off x="4754880" y="822960"/>
          <a:ext cx="747712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8" name="Equation" r:id="rId13" imgW="622080" imgH="939600" progId="Equation.DSMT4">
                  <p:embed/>
                </p:oleObj>
              </mc:Choice>
              <mc:Fallback>
                <p:oleObj name="Equation" r:id="rId13" imgW="6220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880" y="822960"/>
                        <a:ext cx="747712" cy="1131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569207"/>
              </p:ext>
            </p:extLst>
          </p:nvPr>
        </p:nvGraphicFramePr>
        <p:xfrm>
          <a:off x="2194560" y="92075"/>
          <a:ext cx="22288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9" name="Equation" r:id="rId15" imgW="838080" imgH="241200" progId="Equation.DSMT4">
                  <p:embed/>
                </p:oleObj>
              </mc:Choice>
              <mc:Fallback>
                <p:oleObj name="Equation" r:id="rId15" imgW="838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560" y="92075"/>
                        <a:ext cx="2228850" cy="635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182880" y="3200400"/>
            <a:ext cx="4206820" cy="1833087"/>
            <a:chOff x="432867" y="3470823"/>
            <a:chExt cx="4206820" cy="1833087"/>
          </a:xfrm>
        </p:grpSpPr>
        <p:sp>
          <p:nvSpPr>
            <p:cNvPr id="54" name="TextBox 53"/>
            <p:cNvSpPr txBox="1"/>
            <p:nvPr/>
          </p:nvSpPr>
          <p:spPr>
            <a:xfrm>
              <a:off x="524307" y="3745143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Bollen &amp; Curran (2006)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4307" y="4753552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Snijders &amp; Bosker (2011)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432867" y="3470823"/>
              <a:ext cx="0" cy="53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32867" y="4842423"/>
              <a:ext cx="0" cy="461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7223760" y="457200"/>
          <a:ext cx="4954587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0" name="Equation" r:id="rId17" imgW="3860640" imgH="2565360" progId="Equation.DSMT4">
                  <p:embed/>
                </p:oleObj>
              </mc:Choice>
              <mc:Fallback>
                <p:oleObj name="Equation" r:id="rId17" imgW="3860640" imgH="2565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760" y="457200"/>
                        <a:ext cx="4954587" cy="3308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338800" y="8569"/>
            <a:ext cx="47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ill Sans MT" panose="020B0502020104020203" pitchFamily="34" charset="0"/>
              </a:rPr>
              <a:t>LCM / </a:t>
            </a:r>
            <a:r>
              <a:rPr lang="en-US" sz="2000" dirty="0" smtClean="0">
                <a:latin typeface="Gill Sans MT" panose="020B0502020104020203" pitchFamily="34" charset="0"/>
              </a:rPr>
              <a:t>MLM Specification</a:t>
            </a:r>
            <a:endParaRPr lang="en-US" sz="2000" dirty="0">
              <a:latin typeface="Gill Sans MT" panose="020B0502020104020203" pitchFamily="34" charset="0"/>
            </a:endParaRP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/>
          </p:nvPr>
        </p:nvGraphicFramePr>
        <p:xfrm>
          <a:off x="1188720" y="822325"/>
          <a:ext cx="595312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1" name="Equation" r:id="rId19" imgW="495000" imgH="914400" progId="Equation.DSMT4">
                  <p:embed/>
                </p:oleObj>
              </mc:Choice>
              <mc:Fallback>
                <p:oleObj name="Equation" r:id="rId19" imgW="4950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720" y="822325"/>
                        <a:ext cx="595312" cy="1103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829530"/>
              </p:ext>
            </p:extLst>
          </p:nvPr>
        </p:nvGraphicFramePr>
        <p:xfrm>
          <a:off x="274320" y="2468880"/>
          <a:ext cx="6699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2" name="Equation" r:id="rId21" imgW="558720" imgH="431640" progId="Equation.DSMT4">
                  <p:embed/>
                </p:oleObj>
              </mc:Choice>
              <mc:Fallback>
                <p:oleObj name="Equation" r:id="rId21" imgW="558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2468880"/>
                        <a:ext cx="669925" cy="522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230616"/>
              </p:ext>
            </p:extLst>
          </p:nvPr>
        </p:nvGraphicFramePr>
        <p:xfrm>
          <a:off x="1336675" y="2462213"/>
          <a:ext cx="8493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3" name="Equation" r:id="rId23" imgW="647640" imgH="457200" progId="Equation.DSMT4">
                  <p:embed/>
                </p:oleObj>
              </mc:Choice>
              <mc:Fallback>
                <p:oleObj name="Equation" r:id="rId23" imgW="6476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2462213"/>
                        <a:ext cx="849313" cy="600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893995"/>
              </p:ext>
            </p:extLst>
          </p:nvPr>
        </p:nvGraphicFramePr>
        <p:xfrm>
          <a:off x="3657600" y="1280160"/>
          <a:ext cx="6715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4" name="Equation" r:id="rId25" imgW="558720" imgH="431640" progId="Equation.DSMT4">
                  <p:embed/>
                </p:oleObj>
              </mc:Choice>
              <mc:Fallback>
                <p:oleObj name="Equation" r:id="rId25" imgW="558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280160"/>
                        <a:ext cx="671513" cy="520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786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697129"/>
              </p:ext>
            </p:extLst>
          </p:nvPr>
        </p:nvGraphicFramePr>
        <p:xfrm>
          <a:off x="5091113" y="4837113"/>
          <a:ext cx="15017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name="Equation" r:id="rId3" imgW="1180800" imgH="355320" progId="Equation.DSMT4">
                  <p:embed/>
                </p:oleObj>
              </mc:Choice>
              <mc:Fallback>
                <p:oleObj name="Equation" r:id="rId3" imgW="11808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4837113"/>
                        <a:ext cx="15017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601697"/>
              </p:ext>
            </p:extLst>
          </p:nvPr>
        </p:nvGraphicFramePr>
        <p:xfrm>
          <a:off x="274320" y="4937125"/>
          <a:ext cx="2933700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7" name="Equation" r:id="rId5" imgW="2057400" imgH="1295280" progId="Equation.DSMT4">
                  <p:embed/>
                </p:oleObj>
              </mc:Choice>
              <mc:Fallback>
                <p:oleObj name="Equation" r:id="rId5" imgW="2057400" imgH="1295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4937125"/>
                        <a:ext cx="2933700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056848"/>
              </p:ext>
            </p:extLst>
          </p:nvPr>
        </p:nvGraphicFramePr>
        <p:xfrm>
          <a:off x="7831138" y="4846638"/>
          <a:ext cx="363855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name="Equation" r:id="rId7" imgW="2552400" imgH="1422360" progId="Equation.DSMT4">
                  <p:embed/>
                </p:oleObj>
              </mc:Choice>
              <mc:Fallback>
                <p:oleObj name="Equation" r:id="rId7" imgW="2552400" imgH="1422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1138" y="4846638"/>
                        <a:ext cx="3638550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73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/>
          <p:cNvGraphicFramePr>
            <a:graphicFrameLocks noChangeAspect="1"/>
          </p:cNvGraphicFramePr>
          <p:nvPr>
            <p:extLst/>
          </p:nvPr>
        </p:nvGraphicFramePr>
        <p:xfrm>
          <a:off x="5091113" y="4837113"/>
          <a:ext cx="15017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Equation" r:id="rId3" imgW="1180800" imgH="355320" progId="Equation.DSMT4">
                  <p:embed/>
                </p:oleObj>
              </mc:Choice>
              <mc:Fallback>
                <p:oleObj name="Equation" r:id="rId3" imgW="11808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4837113"/>
                        <a:ext cx="15017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509607"/>
              </p:ext>
            </p:extLst>
          </p:nvPr>
        </p:nvGraphicFramePr>
        <p:xfrm>
          <a:off x="274320" y="4937125"/>
          <a:ext cx="2933700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5" imgW="2057400" imgH="1295280" progId="Equation.DSMT4">
                  <p:embed/>
                </p:oleObj>
              </mc:Choice>
              <mc:Fallback>
                <p:oleObj name="Equation" r:id="rId5" imgW="2057400" imgH="1295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4937125"/>
                        <a:ext cx="2933700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978755"/>
              </p:ext>
            </p:extLst>
          </p:nvPr>
        </p:nvGraphicFramePr>
        <p:xfrm>
          <a:off x="7831138" y="4846638"/>
          <a:ext cx="363855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7" imgW="2552400" imgH="1422360" progId="Equation.DSMT4">
                  <p:embed/>
                </p:oleObj>
              </mc:Choice>
              <mc:Fallback>
                <p:oleObj name="Equation" r:id="rId7" imgW="2552400" imgH="1422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1138" y="4846638"/>
                        <a:ext cx="3638550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396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/>
          <p:cNvGraphicFramePr>
            <a:graphicFrameLocks noChangeAspect="1"/>
          </p:cNvGraphicFramePr>
          <p:nvPr>
            <p:extLst/>
          </p:nvPr>
        </p:nvGraphicFramePr>
        <p:xfrm>
          <a:off x="5091113" y="4837113"/>
          <a:ext cx="15017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Equation" r:id="rId3" imgW="1180800" imgH="355320" progId="Equation.DSMT4">
                  <p:embed/>
                </p:oleObj>
              </mc:Choice>
              <mc:Fallback>
                <p:oleObj name="Equation" r:id="rId3" imgW="11808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4837113"/>
                        <a:ext cx="15017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/>
          </p:nvPr>
        </p:nvGraphicFramePr>
        <p:xfrm>
          <a:off x="274320" y="4937125"/>
          <a:ext cx="2933700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5" imgW="2057400" imgH="1295280" progId="Equation.DSMT4">
                  <p:embed/>
                </p:oleObj>
              </mc:Choice>
              <mc:Fallback>
                <p:oleObj name="Equation" r:id="rId5" imgW="2057400" imgH="1295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4937125"/>
                        <a:ext cx="2933700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/>
          </p:nvPr>
        </p:nvGraphicFramePr>
        <p:xfrm>
          <a:off x="7831138" y="4846638"/>
          <a:ext cx="363855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7" imgW="2552400" imgH="1422360" progId="Equation.DSMT4">
                  <p:embed/>
                </p:oleObj>
              </mc:Choice>
              <mc:Fallback>
                <p:oleObj name="Equation" r:id="rId7" imgW="2552400" imgH="1422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1138" y="4846638"/>
                        <a:ext cx="3638550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913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964214"/>
              </p:ext>
            </p:extLst>
          </p:nvPr>
        </p:nvGraphicFramePr>
        <p:xfrm>
          <a:off x="7223760" y="457200"/>
          <a:ext cx="4692650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" name="Equation" r:id="rId3" imgW="3657600" imgH="2565360" progId="Equation.DSMT4">
                  <p:embed/>
                </p:oleObj>
              </mc:Choice>
              <mc:Fallback>
                <p:oleObj name="Equation" r:id="rId3" imgW="3657600" imgH="2565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760" y="457200"/>
                        <a:ext cx="4692650" cy="3308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259689" y="99434"/>
          <a:ext cx="1629741" cy="634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" name="Equation" r:id="rId5" imgW="1244520" imgH="482400" progId="Equation.DSMT4">
                  <p:embed/>
                </p:oleObj>
              </mc:Choice>
              <mc:Fallback>
                <p:oleObj name="Equation" r:id="rId5" imgW="12445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689" y="99434"/>
                        <a:ext cx="1629741" cy="6344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5851525" y="2070100"/>
          <a:ext cx="931863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" name="Equation" r:id="rId7" imgW="711000" imgH="939600" progId="Equation.DSMT4">
                  <p:embed/>
                </p:oleObj>
              </mc:Choice>
              <mc:Fallback>
                <p:oleObj name="Equation" r:id="rId7" imgW="7110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1525" y="2070100"/>
                        <a:ext cx="931863" cy="1236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252413" y="884960"/>
          <a:ext cx="793044" cy="134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" name="Equation" r:id="rId9" imgW="660240" imgH="1117440" progId="Equation.DSMT4">
                  <p:embed/>
                </p:oleObj>
              </mc:Choice>
              <mc:Fallback>
                <p:oleObj name="Equation" r:id="rId9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884960"/>
                        <a:ext cx="793044" cy="13472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1216025" y="884238"/>
          <a:ext cx="2335213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" name="Equation" r:id="rId11" imgW="1942920" imgH="914400" progId="Equation.DSMT4">
                  <p:embed/>
                </p:oleObj>
              </mc:Choice>
              <mc:Fallback>
                <p:oleObj name="Equation" r:id="rId11" imgW="194292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884238"/>
                        <a:ext cx="2335213" cy="1103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3653359" y="883748"/>
          <a:ext cx="794257" cy="1348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" name="Equation" r:id="rId13" imgW="660240" imgH="1117440" progId="Equation.DSMT4">
                  <p:embed/>
                </p:oleObj>
              </mc:Choice>
              <mc:Fallback>
                <p:oleObj name="Equation" r:id="rId13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3359" y="883748"/>
                        <a:ext cx="794257" cy="13484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/>
          </p:nvPr>
        </p:nvGraphicFramePr>
        <p:xfrm>
          <a:off x="4735513" y="887413"/>
          <a:ext cx="747712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" name="Equation" r:id="rId15" imgW="622080" imgH="939600" progId="Equation.DSMT4">
                  <p:embed/>
                </p:oleObj>
              </mc:Choice>
              <mc:Fallback>
                <p:oleObj name="Equation" r:id="rId15" imgW="6220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5513" y="887413"/>
                        <a:ext cx="747712" cy="1131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952827"/>
              </p:ext>
            </p:extLst>
          </p:nvPr>
        </p:nvGraphicFramePr>
        <p:xfrm>
          <a:off x="274320" y="2103120"/>
          <a:ext cx="794257" cy="1348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" name="Equation" r:id="rId17" imgW="660240" imgH="1117440" progId="Equation.DSMT4">
                  <p:embed/>
                </p:oleObj>
              </mc:Choice>
              <mc:Fallback>
                <p:oleObj name="Equation" r:id="rId17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2103120"/>
                        <a:ext cx="794257" cy="13484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190386"/>
              </p:ext>
            </p:extLst>
          </p:nvPr>
        </p:nvGraphicFramePr>
        <p:xfrm>
          <a:off x="1280160" y="2011680"/>
          <a:ext cx="980997" cy="1502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" name="Equation" r:id="rId19" imgW="749160" imgH="1143000" progId="Equation.DSMT4">
                  <p:embed/>
                </p:oleObj>
              </mc:Choice>
              <mc:Fallback>
                <p:oleObj name="Equation" r:id="rId19" imgW="74916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0160" y="2011680"/>
                        <a:ext cx="980997" cy="15024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692219"/>
              </p:ext>
            </p:extLst>
          </p:nvPr>
        </p:nvGraphicFramePr>
        <p:xfrm>
          <a:off x="2286000" y="2011680"/>
          <a:ext cx="2343965" cy="1502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" name="Equation" r:id="rId21" imgW="1790640" imgH="1143000" progId="Equation.DSMT4">
                  <p:embed/>
                </p:oleObj>
              </mc:Choice>
              <mc:Fallback>
                <p:oleObj name="Equation" r:id="rId21" imgW="179064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11680"/>
                        <a:ext cx="2343965" cy="15024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/>
          </p:nvPr>
        </p:nvGraphicFramePr>
        <p:xfrm>
          <a:off x="4712567" y="2071586"/>
          <a:ext cx="948257" cy="1234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4" name="Equation" r:id="rId23" imgW="723600" imgH="939600" progId="Equation.DSMT4">
                  <p:embed/>
                </p:oleObj>
              </mc:Choice>
              <mc:Fallback>
                <p:oleObj name="Equation" r:id="rId23" imgW="7236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2567" y="2071586"/>
                        <a:ext cx="948257" cy="12344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2141910" y="99434"/>
          <a:ext cx="4521389" cy="635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5" name="Equation" r:id="rId25" imgW="1701720" imgH="241200" progId="Equation.DSMT4">
                  <p:embed/>
                </p:oleObj>
              </mc:Choice>
              <mc:Fallback>
                <p:oleObj name="Equation" r:id="rId25" imgW="1701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910" y="99434"/>
                        <a:ext cx="4521389" cy="6350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/>
          </p:nvPr>
        </p:nvGraphicFramePr>
        <p:xfrm>
          <a:off x="5248946" y="4846386"/>
          <a:ext cx="1534442" cy="43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6" name="Equation" r:id="rId27" imgW="1206360" imgH="355320" progId="Equation.DSMT4">
                  <p:embed/>
                </p:oleObj>
              </mc:Choice>
              <mc:Fallback>
                <p:oleObj name="Equation" r:id="rId27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8946" y="4846386"/>
                        <a:ext cx="1534442" cy="438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876157"/>
              </p:ext>
            </p:extLst>
          </p:nvPr>
        </p:nvGraphicFramePr>
        <p:xfrm>
          <a:off x="269702" y="4937760"/>
          <a:ext cx="4435475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7" name="Equation" r:id="rId29" imgW="3111480" imgH="1244520" progId="Equation.DSMT4">
                  <p:embed/>
                </p:oleObj>
              </mc:Choice>
              <mc:Fallback>
                <p:oleObj name="Equation" r:id="rId29" imgW="3111480" imgH="124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02" y="4937760"/>
                        <a:ext cx="4435475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016376"/>
              </p:ext>
            </p:extLst>
          </p:nvPr>
        </p:nvGraphicFramePr>
        <p:xfrm>
          <a:off x="4784576" y="5376686"/>
          <a:ext cx="2685926" cy="1094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8" name="Equation" r:id="rId31" imgW="2400120" imgH="1015920" progId="Equation.DSMT4">
                  <p:embed/>
                </p:oleObj>
              </mc:Choice>
              <mc:Fallback>
                <p:oleObj name="Equation" r:id="rId31" imgW="240012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4576" y="5376686"/>
                        <a:ext cx="2685926" cy="1094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/>
          </p:nvPr>
        </p:nvGraphicFramePr>
        <p:xfrm>
          <a:off x="7614518" y="4907505"/>
          <a:ext cx="4460780" cy="1903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9" name="Equation" r:id="rId33" imgW="3695400" imgH="1650960" progId="Equation.DSMT4">
                  <p:embed/>
                </p:oleObj>
              </mc:Choice>
              <mc:Fallback>
                <p:oleObj name="Equation" r:id="rId33" imgW="3695400" imgH="1650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4518" y="4907505"/>
                        <a:ext cx="4460780" cy="19031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/>
          </p:nvPr>
        </p:nvGraphicFramePr>
        <p:xfrm>
          <a:off x="3291840" y="3383280"/>
          <a:ext cx="348615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0" name="Equation" r:id="rId35" imgW="3085920" imgH="1041120" progId="Equation.DSMT4">
                  <p:embed/>
                </p:oleObj>
              </mc:Choice>
              <mc:Fallback>
                <p:oleObj name="Equation" r:id="rId35" imgW="3085920" imgH="104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1840" y="3383280"/>
                        <a:ext cx="3486150" cy="1223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182880" y="3222501"/>
            <a:ext cx="4206820" cy="1785824"/>
            <a:chOff x="432867" y="3492924"/>
            <a:chExt cx="4206820" cy="1785824"/>
          </a:xfrm>
        </p:grpSpPr>
        <p:sp>
          <p:nvSpPr>
            <p:cNvPr id="35" name="TextBox 34"/>
            <p:cNvSpPr txBox="1"/>
            <p:nvPr/>
          </p:nvSpPr>
          <p:spPr>
            <a:xfrm>
              <a:off x="524307" y="3719301"/>
              <a:ext cx="411538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Bollen &amp; Curran (2006)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4307" y="4753552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Snijders &amp; Bosker (2011)</a:t>
              </a:r>
              <a:endParaRPr lang="en-US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432867" y="3492924"/>
              <a:ext cx="0" cy="53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32867" y="4817261"/>
              <a:ext cx="0" cy="461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7338800" y="8569"/>
            <a:ext cx="47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ill Sans MT" panose="020B0502020104020203" pitchFamily="34" charset="0"/>
              </a:rPr>
              <a:t>LCM / </a:t>
            </a:r>
            <a:r>
              <a:rPr lang="en-US" sz="2000" dirty="0" smtClean="0">
                <a:latin typeface="Gill Sans MT" panose="020B0502020104020203" pitchFamily="34" charset="0"/>
              </a:rPr>
              <a:t>MLM Specification</a:t>
            </a: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16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365760" y="91440"/>
          <a:ext cx="1629741" cy="634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1" name="Equation" r:id="rId3" imgW="1244520" imgH="482400" progId="Equation.DSMT4">
                  <p:embed/>
                </p:oleObj>
              </mc:Choice>
              <mc:Fallback>
                <p:oleObj name="Equation" r:id="rId3" imgW="12445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" y="91440"/>
                        <a:ext cx="1629741" cy="6344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5851525" y="2011680"/>
          <a:ext cx="931863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2" name="Equation" r:id="rId5" imgW="711000" imgH="939600" progId="Equation.DSMT4">
                  <p:embed/>
                </p:oleObj>
              </mc:Choice>
              <mc:Fallback>
                <p:oleObj name="Equation" r:id="rId5" imgW="7110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1525" y="2011680"/>
                        <a:ext cx="931863" cy="1236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274320" y="822960"/>
          <a:ext cx="793044" cy="134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3" name="Equation" r:id="rId7" imgW="660240" imgH="1117440" progId="Equation.DSMT4">
                  <p:embed/>
                </p:oleObj>
              </mc:Choice>
              <mc:Fallback>
                <p:oleObj name="Equation" r:id="rId7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822960"/>
                        <a:ext cx="793044" cy="13472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1188720" y="822960"/>
          <a:ext cx="1479550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4" name="Equation" r:id="rId9" imgW="1231560" imgH="914400" progId="Equation.DSMT4">
                  <p:embed/>
                </p:oleObj>
              </mc:Choice>
              <mc:Fallback>
                <p:oleObj name="Equation" r:id="rId9" imgW="12315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720" y="822960"/>
                        <a:ext cx="1479550" cy="1103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3660775" y="822960"/>
          <a:ext cx="779463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5" name="Equation" r:id="rId11" imgW="647640" imgH="1117440" progId="Equation.DSMT4">
                  <p:embed/>
                </p:oleObj>
              </mc:Choice>
              <mc:Fallback>
                <p:oleObj name="Equation" r:id="rId11" imgW="6476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75" y="822960"/>
                        <a:ext cx="779463" cy="1347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/>
          </p:nvPr>
        </p:nvGraphicFramePr>
        <p:xfrm>
          <a:off x="4754880" y="822960"/>
          <a:ext cx="747712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6" name="Equation" r:id="rId13" imgW="622080" imgH="939600" progId="Equation.DSMT4">
                  <p:embed/>
                </p:oleObj>
              </mc:Choice>
              <mc:Fallback>
                <p:oleObj name="Equation" r:id="rId13" imgW="6220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880" y="822960"/>
                        <a:ext cx="747712" cy="1131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274320" y="2103120"/>
          <a:ext cx="777875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7" name="Equation" r:id="rId15" imgW="647640" imgH="1117440" progId="Equation.DSMT4">
                  <p:embed/>
                </p:oleObj>
              </mc:Choice>
              <mc:Fallback>
                <p:oleObj name="Equation" r:id="rId15" imgW="6476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2103120"/>
                        <a:ext cx="777875" cy="1347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1280160" y="2011680"/>
          <a:ext cx="965200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8" name="Equation" r:id="rId17" imgW="736560" imgH="1143000" progId="Equation.DSMT4">
                  <p:embed/>
                </p:oleObj>
              </mc:Choice>
              <mc:Fallback>
                <p:oleObj name="Equation" r:id="rId17" imgW="73656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0160" y="2011680"/>
                        <a:ext cx="965200" cy="1503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052067"/>
              </p:ext>
            </p:extLst>
          </p:nvPr>
        </p:nvGraphicFramePr>
        <p:xfrm>
          <a:off x="2286000" y="2011363"/>
          <a:ext cx="1430337" cy="150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9" name="Equation" r:id="rId19" imgW="1091880" imgH="1143000" progId="Equation.DSMT4">
                  <p:embed/>
                </p:oleObj>
              </mc:Choice>
              <mc:Fallback>
                <p:oleObj name="Equation" r:id="rId19" imgW="109188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11363"/>
                        <a:ext cx="1430337" cy="1503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52343"/>
              </p:ext>
            </p:extLst>
          </p:nvPr>
        </p:nvGraphicFramePr>
        <p:xfrm>
          <a:off x="4297680" y="2286000"/>
          <a:ext cx="9302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0" name="Equation" r:id="rId21" imgW="711000" imgH="482400" progId="Equation.DSMT4">
                  <p:embed/>
                </p:oleObj>
              </mc:Choice>
              <mc:Fallback>
                <p:oleObj name="Equation" r:id="rId21" imgW="7110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680" y="2286000"/>
                        <a:ext cx="930275" cy="635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2194560" y="91440"/>
          <a:ext cx="4521389" cy="635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1" name="Equation" r:id="rId23" imgW="1701720" imgH="241200" progId="Equation.DSMT4">
                  <p:embed/>
                </p:oleObj>
              </mc:Choice>
              <mc:Fallback>
                <p:oleObj name="Equation" r:id="rId23" imgW="1701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560" y="91440"/>
                        <a:ext cx="4521389" cy="6350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/>
          </p:nvPr>
        </p:nvGraphicFramePr>
        <p:xfrm>
          <a:off x="3291840" y="3383280"/>
          <a:ext cx="348615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2" name="Equation" r:id="rId25" imgW="3085920" imgH="1041120" progId="Equation.DSMT4">
                  <p:embed/>
                </p:oleObj>
              </mc:Choice>
              <mc:Fallback>
                <p:oleObj name="Equation" r:id="rId25" imgW="3085920" imgH="104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1840" y="3383280"/>
                        <a:ext cx="3486150" cy="1223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/>
          </p:nvPr>
        </p:nvGraphicFramePr>
        <p:xfrm>
          <a:off x="5075777" y="4837092"/>
          <a:ext cx="1534442" cy="43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3" name="Equation" r:id="rId27" imgW="1206360" imgH="355320" progId="Equation.DSMT4">
                  <p:embed/>
                </p:oleObj>
              </mc:Choice>
              <mc:Fallback>
                <p:oleObj name="Equation" r:id="rId27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777" y="4837092"/>
                        <a:ext cx="1534442" cy="438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299482"/>
              </p:ext>
            </p:extLst>
          </p:nvPr>
        </p:nvGraphicFramePr>
        <p:xfrm>
          <a:off x="274320" y="4937125"/>
          <a:ext cx="4056063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4" name="Equation" r:id="rId29" imgW="2844720" imgH="1295280" progId="Equation.DSMT4">
                  <p:embed/>
                </p:oleObj>
              </mc:Choice>
              <mc:Fallback>
                <p:oleObj name="Equation" r:id="rId29" imgW="2844720" imgH="1295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4937125"/>
                        <a:ext cx="4056063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/>
          </p:nvPr>
        </p:nvGraphicFramePr>
        <p:xfrm>
          <a:off x="3749040" y="5303520"/>
          <a:ext cx="3532187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5" name="Equation" r:id="rId31" imgW="2374560" imgH="1015920" progId="Equation.DSMT4">
                  <p:embed/>
                </p:oleObj>
              </mc:Choice>
              <mc:Fallback>
                <p:oleObj name="Equation" r:id="rId31" imgW="237456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040" y="5303520"/>
                        <a:ext cx="3532187" cy="145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382549"/>
              </p:ext>
            </p:extLst>
          </p:nvPr>
        </p:nvGraphicFramePr>
        <p:xfrm>
          <a:off x="7223760" y="457200"/>
          <a:ext cx="4986337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6" name="Equation" r:id="rId33" imgW="3886200" imgH="2565360" progId="Equation.DSMT4">
                  <p:embed/>
                </p:oleObj>
              </mc:Choice>
              <mc:Fallback>
                <p:oleObj name="Equation" r:id="rId33" imgW="3886200" imgH="2565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760" y="457200"/>
                        <a:ext cx="4986337" cy="3308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82880" y="3200400"/>
            <a:ext cx="4206820" cy="1833087"/>
            <a:chOff x="432867" y="3470823"/>
            <a:chExt cx="4206820" cy="1833087"/>
          </a:xfrm>
        </p:grpSpPr>
        <p:sp>
          <p:nvSpPr>
            <p:cNvPr id="21" name="TextBox 20"/>
            <p:cNvSpPr txBox="1"/>
            <p:nvPr/>
          </p:nvSpPr>
          <p:spPr>
            <a:xfrm>
              <a:off x="524307" y="3745143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Bollen &amp; Curran (2006)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4307" y="4753552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Snijders &amp; Bosker (2011)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432867" y="3470823"/>
              <a:ext cx="0" cy="53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32867" y="4842423"/>
              <a:ext cx="0" cy="461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538327"/>
              </p:ext>
            </p:extLst>
          </p:nvPr>
        </p:nvGraphicFramePr>
        <p:xfrm>
          <a:off x="7315200" y="4846320"/>
          <a:ext cx="472440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7" name="Equation" r:id="rId35" imgW="3314520" imgH="1422360" progId="Equation.DSMT4">
                  <p:embed/>
                </p:oleObj>
              </mc:Choice>
              <mc:Fallback>
                <p:oleObj name="Equation" r:id="rId35" imgW="3314520" imgH="1422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846320"/>
                        <a:ext cx="4724400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338800" y="8569"/>
            <a:ext cx="47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ill Sans MT" panose="020B0502020104020203" pitchFamily="34" charset="0"/>
              </a:rPr>
              <a:t>LCM / </a:t>
            </a:r>
            <a:r>
              <a:rPr lang="en-US" sz="2000" dirty="0" smtClean="0">
                <a:latin typeface="Gill Sans MT" panose="020B0502020104020203" pitchFamily="34" charset="0"/>
              </a:rPr>
              <a:t>MLM Specification</a:t>
            </a: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08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/>
          <p:cNvGraphicFramePr>
            <a:graphicFrameLocks noChangeAspect="1"/>
          </p:cNvGraphicFramePr>
          <p:nvPr>
            <p:extLst/>
          </p:nvPr>
        </p:nvGraphicFramePr>
        <p:xfrm>
          <a:off x="5075777" y="4837092"/>
          <a:ext cx="1534442" cy="43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9" name="Equation" r:id="rId3" imgW="1206360" imgH="355320" progId="Equation.DSMT4">
                  <p:embed/>
                </p:oleObj>
              </mc:Choice>
              <mc:Fallback>
                <p:oleObj name="Equation" r:id="rId3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777" y="4837092"/>
                        <a:ext cx="1534442" cy="438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523116"/>
              </p:ext>
            </p:extLst>
          </p:nvPr>
        </p:nvGraphicFramePr>
        <p:xfrm>
          <a:off x="274320" y="4937125"/>
          <a:ext cx="4056063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0" name="Equation" r:id="rId5" imgW="2844720" imgH="1295280" progId="Equation.DSMT4">
                  <p:embed/>
                </p:oleObj>
              </mc:Choice>
              <mc:Fallback>
                <p:oleObj name="Equation" r:id="rId5" imgW="2844720" imgH="1295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4937125"/>
                        <a:ext cx="4056063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063349"/>
              </p:ext>
            </p:extLst>
          </p:nvPr>
        </p:nvGraphicFramePr>
        <p:xfrm>
          <a:off x="3749040" y="5303520"/>
          <a:ext cx="3532187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1" name="Equation" r:id="rId7" imgW="2374560" imgH="1015920" progId="Equation.DSMT4">
                  <p:embed/>
                </p:oleObj>
              </mc:Choice>
              <mc:Fallback>
                <p:oleObj name="Equation" r:id="rId7" imgW="237456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040" y="5303520"/>
                        <a:ext cx="3532187" cy="145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931061"/>
              </p:ext>
            </p:extLst>
          </p:nvPr>
        </p:nvGraphicFramePr>
        <p:xfrm>
          <a:off x="7315200" y="4846320"/>
          <a:ext cx="4670425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2" name="Equation" r:id="rId9" imgW="3276360" imgH="1422360" progId="Equation.DSMT4">
                  <p:embed/>
                </p:oleObj>
              </mc:Choice>
              <mc:Fallback>
                <p:oleObj name="Equation" r:id="rId9" imgW="3276360" imgH="1422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846320"/>
                        <a:ext cx="4670425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/>
          </p:nvPr>
        </p:nvGraphicFramePr>
        <p:xfrm>
          <a:off x="365760" y="91440"/>
          <a:ext cx="1629741" cy="634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3" name="Equation" r:id="rId11" imgW="1244520" imgH="482400" progId="Equation.DSMT4">
                  <p:embed/>
                </p:oleObj>
              </mc:Choice>
              <mc:Fallback>
                <p:oleObj name="Equation" r:id="rId11" imgW="12445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" y="91440"/>
                        <a:ext cx="1629741" cy="6344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/>
          </p:nvPr>
        </p:nvGraphicFramePr>
        <p:xfrm>
          <a:off x="5851525" y="2011680"/>
          <a:ext cx="931863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4" name="Equation" r:id="rId13" imgW="711000" imgH="939600" progId="Equation.DSMT4">
                  <p:embed/>
                </p:oleObj>
              </mc:Choice>
              <mc:Fallback>
                <p:oleObj name="Equation" r:id="rId13" imgW="7110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1525" y="2011680"/>
                        <a:ext cx="931863" cy="1236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/>
          </p:nvPr>
        </p:nvGraphicFramePr>
        <p:xfrm>
          <a:off x="274320" y="822960"/>
          <a:ext cx="793044" cy="134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5" name="Equation" r:id="rId15" imgW="660240" imgH="1117440" progId="Equation.DSMT4">
                  <p:embed/>
                </p:oleObj>
              </mc:Choice>
              <mc:Fallback>
                <p:oleObj name="Equation" r:id="rId15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822960"/>
                        <a:ext cx="793044" cy="13472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/>
          </p:nvPr>
        </p:nvGraphicFramePr>
        <p:xfrm>
          <a:off x="1188720" y="822960"/>
          <a:ext cx="1479550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6" name="Equation" r:id="rId17" imgW="1231560" imgH="914400" progId="Equation.DSMT4">
                  <p:embed/>
                </p:oleObj>
              </mc:Choice>
              <mc:Fallback>
                <p:oleObj name="Equation" r:id="rId17" imgW="12315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720" y="822960"/>
                        <a:ext cx="1479550" cy="1103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/>
          </p:nvPr>
        </p:nvGraphicFramePr>
        <p:xfrm>
          <a:off x="3660775" y="822960"/>
          <a:ext cx="779463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7" name="Equation" r:id="rId19" imgW="647640" imgH="1117440" progId="Equation.DSMT4">
                  <p:embed/>
                </p:oleObj>
              </mc:Choice>
              <mc:Fallback>
                <p:oleObj name="Equation" r:id="rId19" imgW="6476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75" y="822960"/>
                        <a:ext cx="779463" cy="1347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/>
          </p:nvPr>
        </p:nvGraphicFramePr>
        <p:xfrm>
          <a:off x="4754880" y="822960"/>
          <a:ext cx="747712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8" name="Equation" r:id="rId21" imgW="622080" imgH="939600" progId="Equation.DSMT4">
                  <p:embed/>
                </p:oleObj>
              </mc:Choice>
              <mc:Fallback>
                <p:oleObj name="Equation" r:id="rId21" imgW="6220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880" y="822960"/>
                        <a:ext cx="747712" cy="1131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/>
          </p:nvPr>
        </p:nvGraphicFramePr>
        <p:xfrm>
          <a:off x="274320" y="2103120"/>
          <a:ext cx="777875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9" name="Equation" r:id="rId23" imgW="647640" imgH="1117440" progId="Equation.DSMT4">
                  <p:embed/>
                </p:oleObj>
              </mc:Choice>
              <mc:Fallback>
                <p:oleObj name="Equation" r:id="rId23" imgW="6476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2103120"/>
                        <a:ext cx="777875" cy="1347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/>
          </p:nvPr>
        </p:nvGraphicFramePr>
        <p:xfrm>
          <a:off x="1280160" y="2011680"/>
          <a:ext cx="965200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0" name="Equation" r:id="rId25" imgW="736560" imgH="1143000" progId="Equation.DSMT4">
                  <p:embed/>
                </p:oleObj>
              </mc:Choice>
              <mc:Fallback>
                <p:oleObj name="Equation" r:id="rId25" imgW="73656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0160" y="2011680"/>
                        <a:ext cx="965200" cy="1503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610880"/>
              </p:ext>
            </p:extLst>
          </p:nvPr>
        </p:nvGraphicFramePr>
        <p:xfrm>
          <a:off x="4297680" y="2468880"/>
          <a:ext cx="8636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1" name="Equation" r:id="rId27" imgW="660240" imgH="253800" progId="Equation.DSMT4">
                  <p:embed/>
                </p:oleObj>
              </mc:Choice>
              <mc:Fallback>
                <p:oleObj name="Equation" r:id="rId27" imgW="660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680" y="2468880"/>
                        <a:ext cx="863600" cy="333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/>
          </p:nvPr>
        </p:nvGraphicFramePr>
        <p:xfrm>
          <a:off x="2194560" y="91440"/>
          <a:ext cx="4521389" cy="635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2" name="Equation" r:id="rId29" imgW="1701720" imgH="241200" progId="Equation.DSMT4">
                  <p:embed/>
                </p:oleObj>
              </mc:Choice>
              <mc:Fallback>
                <p:oleObj name="Equation" r:id="rId29" imgW="1701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560" y="91440"/>
                        <a:ext cx="4521389" cy="6350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/>
          </p:nvPr>
        </p:nvGraphicFramePr>
        <p:xfrm>
          <a:off x="3291840" y="3383280"/>
          <a:ext cx="348615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3" name="Equation" r:id="rId31" imgW="3085920" imgH="1041120" progId="Equation.DSMT4">
                  <p:embed/>
                </p:oleObj>
              </mc:Choice>
              <mc:Fallback>
                <p:oleObj name="Equation" r:id="rId31" imgW="3085920" imgH="104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1840" y="3383280"/>
                        <a:ext cx="3486150" cy="1223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182880" y="3200400"/>
            <a:ext cx="4206820" cy="1833087"/>
            <a:chOff x="432867" y="3470823"/>
            <a:chExt cx="4206820" cy="1833087"/>
          </a:xfrm>
        </p:grpSpPr>
        <p:sp>
          <p:nvSpPr>
            <p:cNvPr id="54" name="TextBox 53"/>
            <p:cNvSpPr txBox="1"/>
            <p:nvPr/>
          </p:nvSpPr>
          <p:spPr>
            <a:xfrm>
              <a:off x="524307" y="3745143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Bollen &amp; Curran (2006)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4307" y="4753552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Snijders &amp; Bosker (2011)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432867" y="3470823"/>
              <a:ext cx="0" cy="53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32867" y="4842423"/>
              <a:ext cx="0" cy="461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857490"/>
              </p:ext>
            </p:extLst>
          </p:nvPr>
        </p:nvGraphicFramePr>
        <p:xfrm>
          <a:off x="2286000" y="2011363"/>
          <a:ext cx="930275" cy="150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4" name="Equation" r:id="rId33" imgW="711000" imgH="1143000" progId="Equation.DSMT4">
                  <p:embed/>
                </p:oleObj>
              </mc:Choice>
              <mc:Fallback>
                <p:oleObj name="Equation" r:id="rId33" imgW="71100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11363"/>
                        <a:ext cx="930275" cy="1503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069407"/>
              </p:ext>
            </p:extLst>
          </p:nvPr>
        </p:nvGraphicFramePr>
        <p:xfrm>
          <a:off x="7223760" y="457200"/>
          <a:ext cx="4954587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5" name="Equation" r:id="rId35" imgW="3860640" imgH="2565360" progId="Equation.DSMT4">
                  <p:embed/>
                </p:oleObj>
              </mc:Choice>
              <mc:Fallback>
                <p:oleObj name="Equation" r:id="rId35" imgW="3860640" imgH="2565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760" y="457200"/>
                        <a:ext cx="4954587" cy="3308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7338800" y="8569"/>
            <a:ext cx="47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ill Sans MT" panose="020B0502020104020203" pitchFamily="34" charset="0"/>
              </a:rPr>
              <a:t>LCM / </a:t>
            </a:r>
            <a:r>
              <a:rPr lang="en-US" sz="2000" dirty="0" smtClean="0">
                <a:latin typeface="Gill Sans MT" panose="020B0502020104020203" pitchFamily="34" charset="0"/>
              </a:rPr>
              <a:t>MLM Specification</a:t>
            </a: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11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/>
          <p:cNvGraphicFramePr>
            <a:graphicFrameLocks noChangeAspect="1"/>
          </p:cNvGraphicFramePr>
          <p:nvPr>
            <p:extLst/>
          </p:nvPr>
        </p:nvGraphicFramePr>
        <p:xfrm>
          <a:off x="5075777" y="4837092"/>
          <a:ext cx="1534442" cy="43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9" name="Equation" r:id="rId3" imgW="1206360" imgH="355320" progId="Equation.DSMT4">
                  <p:embed/>
                </p:oleObj>
              </mc:Choice>
              <mc:Fallback>
                <p:oleObj name="Equation" r:id="rId3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777" y="4837092"/>
                        <a:ext cx="1534442" cy="438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017071"/>
              </p:ext>
            </p:extLst>
          </p:nvPr>
        </p:nvGraphicFramePr>
        <p:xfrm>
          <a:off x="274320" y="4937125"/>
          <a:ext cx="4056063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0" name="Equation" r:id="rId5" imgW="2844720" imgH="1295280" progId="Equation.DSMT4">
                  <p:embed/>
                </p:oleObj>
              </mc:Choice>
              <mc:Fallback>
                <p:oleObj name="Equation" r:id="rId5" imgW="2844720" imgH="1295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4937125"/>
                        <a:ext cx="4056063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370056"/>
              </p:ext>
            </p:extLst>
          </p:nvPr>
        </p:nvGraphicFramePr>
        <p:xfrm>
          <a:off x="7315200" y="4846638"/>
          <a:ext cx="4670425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1" name="Equation" r:id="rId7" imgW="3276360" imgH="1422360" progId="Equation.DSMT4">
                  <p:embed/>
                </p:oleObj>
              </mc:Choice>
              <mc:Fallback>
                <p:oleObj name="Equation" r:id="rId7" imgW="3276360" imgH="1422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846638"/>
                        <a:ext cx="4670425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/>
          </p:nvPr>
        </p:nvGraphicFramePr>
        <p:xfrm>
          <a:off x="365760" y="91440"/>
          <a:ext cx="1629741" cy="634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2" name="Equation" r:id="rId9" imgW="1244520" imgH="482400" progId="Equation.DSMT4">
                  <p:embed/>
                </p:oleObj>
              </mc:Choice>
              <mc:Fallback>
                <p:oleObj name="Equation" r:id="rId9" imgW="12445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" y="91440"/>
                        <a:ext cx="1629741" cy="6344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/>
          </p:nvPr>
        </p:nvGraphicFramePr>
        <p:xfrm>
          <a:off x="5851525" y="2011363"/>
          <a:ext cx="931863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3" name="Equation" r:id="rId11" imgW="711000" imgH="939600" progId="Equation.DSMT4">
                  <p:embed/>
                </p:oleObj>
              </mc:Choice>
              <mc:Fallback>
                <p:oleObj name="Equation" r:id="rId11" imgW="7110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1525" y="2011363"/>
                        <a:ext cx="931863" cy="12366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/>
          </p:nvPr>
        </p:nvGraphicFramePr>
        <p:xfrm>
          <a:off x="274320" y="822960"/>
          <a:ext cx="793044" cy="134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4" name="Equation" r:id="rId13" imgW="660240" imgH="1117440" progId="Equation.DSMT4">
                  <p:embed/>
                </p:oleObj>
              </mc:Choice>
              <mc:Fallback>
                <p:oleObj name="Equation" r:id="rId13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822960"/>
                        <a:ext cx="793044" cy="13472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/>
          </p:nvPr>
        </p:nvGraphicFramePr>
        <p:xfrm>
          <a:off x="1188720" y="822960"/>
          <a:ext cx="1479550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5" name="Equation" r:id="rId15" imgW="1231560" imgH="914400" progId="Equation.DSMT4">
                  <p:embed/>
                </p:oleObj>
              </mc:Choice>
              <mc:Fallback>
                <p:oleObj name="Equation" r:id="rId15" imgW="12315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720" y="822960"/>
                        <a:ext cx="1479550" cy="1103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/>
          </p:nvPr>
        </p:nvGraphicFramePr>
        <p:xfrm>
          <a:off x="3660775" y="822960"/>
          <a:ext cx="779463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6" name="Equation" r:id="rId17" imgW="647640" imgH="1117440" progId="Equation.DSMT4">
                  <p:embed/>
                </p:oleObj>
              </mc:Choice>
              <mc:Fallback>
                <p:oleObj name="Equation" r:id="rId17" imgW="6476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75" y="822960"/>
                        <a:ext cx="779463" cy="1347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/>
          </p:nvPr>
        </p:nvGraphicFramePr>
        <p:xfrm>
          <a:off x="4754880" y="822960"/>
          <a:ext cx="747712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7" name="Equation" r:id="rId19" imgW="622080" imgH="939600" progId="Equation.DSMT4">
                  <p:embed/>
                </p:oleObj>
              </mc:Choice>
              <mc:Fallback>
                <p:oleObj name="Equation" r:id="rId19" imgW="6220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880" y="822960"/>
                        <a:ext cx="747712" cy="1131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/>
          </p:nvPr>
        </p:nvGraphicFramePr>
        <p:xfrm>
          <a:off x="274320" y="2103120"/>
          <a:ext cx="777875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8" name="Equation" r:id="rId21" imgW="647640" imgH="1117440" progId="Equation.DSMT4">
                  <p:embed/>
                </p:oleObj>
              </mc:Choice>
              <mc:Fallback>
                <p:oleObj name="Equation" r:id="rId21" imgW="6476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2103120"/>
                        <a:ext cx="777875" cy="1347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/>
          </p:nvPr>
        </p:nvGraphicFramePr>
        <p:xfrm>
          <a:off x="1280160" y="2011680"/>
          <a:ext cx="965200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9" name="Equation" r:id="rId23" imgW="736560" imgH="1143000" progId="Equation.DSMT4">
                  <p:embed/>
                </p:oleObj>
              </mc:Choice>
              <mc:Fallback>
                <p:oleObj name="Equation" r:id="rId23" imgW="73656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0160" y="2011680"/>
                        <a:ext cx="965200" cy="1503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/>
          </p:nvPr>
        </p:nvGraphicFramePr>
        <p:xfrm>
          <a:off x="2194560" y="91440"/>
          <a:ext cx="4521389" cy="635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0" name="Equation" r:id="rId25" imgW="1701720" imgH="241200" progId="Equation.DSMT4">
                  <p:embed/>
                </p:oleObj>
              </mc:Choice>
              <mc:Fallback>
                <p:oleObj name="Equation" r:id="rId25" imgW="1701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560" y="91440"/>
                        <a:ext cx="4521389" cy="6350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/>
          </p:nvPr>
        </p:nvGraphicFramePr>
        <p:xfrm>
          <a:off x="3292475" y="3382963"/>
          <a:ext cx="3486150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1" name="Equation" r:id="rId27" imgW="3085920" imgH="1041120" progId="Equation.DSMT4">
                  <p:embed/>
                </p:oleObj>
              </mc:Choice>
              <mc:Fallback>
                <p:oleObj name="Equation" r:id="rId27" imgW="3085920" imgH="104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475" y="3382963"/>
                        <a:ext cx="3486150" cy="1223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182880" y="3200400"/>
            <a:ext cx="4206820" cy="1833087"/>
            <a:chOff x="432867" y="3470823"/>
            <a:chExt cx="4206820" cy="1833087"/>
          </a:xfrm>
        </p:grpSpPr>
        <p:sp>
          <p:nvSpPr>
            <p:cNvPr id="54" name="TextBox 53"/>
            <p:cNvSpPr txBox="1"/>
            <p:nvPr/>
          </p:nvSpPr>
          <p:spPr>
            <a:xfrm>
              <a:off x="524307" y="3745143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Bollen &amp; Curran (2006)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4307" y="4753552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Snijders &amp; Bosker (2011)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432867" y="3470823"/>
              <a:ext cx="0" cy="53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32867" y="4842423"/>
              <a:ext cx="0" cy="461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622569"/>
              </p:ext>
            </p:extLst>
          </p:nvPr>
        </p:nvGraphicFramePr>
        <p:xfrm>
          <a:off x="7223760" y="457200"/>
          <a:ext cx="4954587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2" name="Equation" r:id="rId29" imgW="3860640" imgH="2565360" progId="Equation.DSMT4">
                  <p:embed/>
                </p:oleObj>
              </mc:Choice>
              <mc:Fallback>
                <p:oleObj name="Equation" r:id="rId29" imgW="3860640" imgH="2565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760" y="457200"/>
                        <a:ext cx="4954587" cy="3308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338800" y="8569"/>
            <a:ext cx="47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ill Sans MT" panose="020B0502020104020203" pitchFamily="34" charset="0"/>
              </a:rPr>
              <a:t>LCM / </a:t>
            </a:r>
            <a:r>
              <a:rPr lang="en-US" sz="2000" dirty="0" smtClean="0">
                <a:latin typeface="Gill Sans MT" panose="020B0502020104020203" pitchFamily="34" charset="0"/>
              </a:rPr>
              <a:t>MLM Specification</a:t>
            </a:r>
            <a:endParaRPr lang="en-US" sz="2000" dirty="0">
              <a:latin typeface="Gill Sans MT" panose="020B0502020104020203" pitchFamily="34" charset="0"/>
            </a:endParaRPr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139237"/>
              </p:ext>
            </p:extLst>
          </p:nvPr>
        </p:nvGraphicFramePr>
        <p:xfrm>
          <a:off x="4297680" y="2468880"/>
          <a:ext cx="8636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3" name="Equation" r:id="rId31" imgW="660240" imgH="253800" progId="Equation.DSMT4">
                  <p:embed/>
                </p:oleObj>
              </mc:Choice>
              <mc:Fallback>
                <p:oleObj name="Equation" r:id="rId31" imgW="660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680" y="2468880"/>
                        <a:ext cx="863600" cy="333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110624"/>
              </p:ext>
            </p:extLst>
          </p:nvPr>
        </p:nvGraphicFramePr>
        <p:xfrm>
          <a:off x="3749040" y="5303520"/>
          <a:ext cx="3532187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4" name="Equation" r:id="rId33" imgW="2374560" imgH="1015920" progId="Equation.DSMT4">
                  <p:embed/>
                </p:oleObj>
              </mc:Choice>
              <mc:Fallback>
                <p:oleObj name="Equation" r:id="rId33" imgW="237456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040" y="5303520"/>
                        <a:ext cx="3532187" cy="145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189031"/>
              </p:ext>
            </p:extLst>
          </p:nvPr>
        </p:nvGraphicFramePr>
        <p:xfrm>
          <a:off x="2293938" y="2027238"/>
          <a:ext cx="9144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5" name="Equation" r:id="rId35" imgW="698400" imgH="1117440" progId="Equation.DSMT4">
                  <p:embed/>
                </p:oleObj>
              </mc:Choice>
              <mc:Fallback>
                <p:oleObj name="Equation" r:id="rId35" imgW="69840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2027238"/>
                        <a:ext cx="914400" cy="1470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638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/>
          <p:cNvGraphicFramePr>
            <a:graphicFrameLocks noChangeAspect="1"/>
          </p:cNvGraphicFramePr>
          <p:nvPr>
            <p:extLst/>
          </p:nvPr>
        </p:nvGraphicFramePr>
        <p:xfrm>
          <a:off x="5075777" y="4837092"/>
          <a:ext cx="1534442" cy="43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9" name="Equation" r:id="rId3" imgW="1206360" imgH="355320" progId="Equation.DSMT4">
                  <p:embed/>
                </p:oleObj>
              </mc:Choice>
              <mc:Fallback>
                <p:oleObj name="Equation" r:id="rId3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777" y="4837092"/>
                        <a:ext cx="1534442" cy="438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274320" y="4937125"/>
          <a:ext cx="4056063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0" name="Equation" r:id="rId5" imgW="2844720" imgH="1295280" progId="Equation.DSMT4">
                  <p:embed/>
                </p:oleObj>
              </mc:Choice>
              <mc:Fallback>
                <p:oleObj name="Equation" r:id="rId5" imgW="2844720" imgH="1295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4937125"/>
                        <a:ext cx="4056063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/>
          </p:nvPr>
        </p:nvGraphicFramePr>
        <p:xfrm>
          <a:off x="7315200" y="4846638"/>
          <a:ext cx="4670425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1" name="Equation" r:id="rId7" imgW="3276360" imgH="1422360" progId="Equation.DSMT4">
                  <p:embed/>
                </p:oleObj>
              </mc:Choice>
              <mc:Fallback>
                <p:oleObj name="Equation" r:id="rId7" imgW="3276360" imgH="1422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846638"/>
                        <a:ext cx="4670425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/>
          </p:nvPr>
        </p:nvGraphicFramePr>
        <p:xfrm>
          <a:off x="365760" y="91440"/>
          <a:ext cx="1629741" cy="634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2" name="Equation" r:id="rId9" imgW="1244520" imgH="482400" progId="Equation.DSMT4">
                  <p:embed/>
                </p:oleObj>
              </mc:Choice>
              <mc:Fallback>
                <p:oleObj name="Equation" r:id="rId9" imgW="12445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" y="91440"/>
                        <a:ext cx="1629741" cy="6344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/>
          </p:nvPr>
        </p:nvGraphicFramePr>
        <p:xfrm>
          <a:off x="274320" y="822960"/>
          <a:ext cx="793044" cy="134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3" name="Equation" r:id="rId11" imgW="660240" imgH="1117440" progId="Equation.DSMT4">
                  <p:embed/>
                </p:oleObj>
              </mc:Choice>
              <mc:Fallback>
                <p:oleObj name="Equation" r:id="rId11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822960"/>
                        <a:ext cx="793044" cy="13472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/>
          </p:nvPr>
        </p:nvGraphicFramePr>
        <p:xfrm>
          <a:off x="1188720" y="822960"/>
          <a:ext cx="1479550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4" name="Equation" r:id="rId13" imgW="1231560" imgH="914400" progId="Equation.DSMT4">
                  <p:embed/>
                </p:oleObj>
              </mc:Choice>
              <mc:Fallback>
                <p:oleObj name="Equation" r:id="rId13" imgW="12315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720" y="822960"/>
                        <a:ext cx="1479550" cy="1103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/>
          </p:nvPr>
        </p:nvGraphicFramePr>
        <p:xfrm>
          <a:off x="3660775" y="822960"/>
          <a:ext cx="779463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5" name="Equation" r:id="rId15" imgW="647640" imgH="1117440" progId="Equation.DSMT4">
                  <p:embed/>
                </p:oleObj>
              </mc:Choice>
              <mc:Fallback>
                <p:oleObj name="Equation" r:id="rId15" imgW="6476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75" y="822960"/>
                        <a:ext cx="779463" cy="1347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/>
          </p:nvPr>
        </p:nvGraphicFramePr>
        <p:xfrm>
          <a:off x="4754880" y="822960"/>
          <a:ext cx="747712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6" name="Equation" r:id="rId17" imgW="622080" imgH="939600" progId="Equation.DSMT4">
                  <p:embed/>
                </p:oleObj>
              </mc:Choice>
              <mc:Fallback>
                <p:oleObj name="Equation" r:id="rId17" imgW="6220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880" y="822960"/>
                        <a:ext cx="747712" cy="1131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/>
          </p:nvPr>
        </p:nvGraphicFramePr>
        <p:xfrm>
          <a:off x="274320" y="2103120"/>
          <a:ext cx="777875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7" name="Equation" r:id="rId19" imgW="647640" imgH="1117440" progId="Equation.DSMT4">
                  <p:embed/>
                </p:oleObj>
              </mc:Choice>
              <mc:Fallback>
                <p:oleObj name="Equation" r:id="rId19" imgW="6476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2103120"/>
                        <a:ext cx="777875" cy="1347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/>
          </p:nvPr>
        </p:nvGraphicFramePr>
        <p:xfrm>
          <a:off x="1280160" y="2011680"/>
          <a:ext cx="965200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8" name="Equation" r:id="rId21" imgW="736560" imgH="1143000" progId="Equation.DSMT4">
                  <p:embed/>
                </p:oleObj>
              </mc:Choice>
              <mc:Fallback>
                <p:oleObj name="Equation" r:id="rId21" imgW="73656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0160" y="2011680"/>
                        <a:ext cx="965200" cy="1503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/>
          </p:nvPr>
        </p:nvGraphicFramePr>
        <p:xfrm>
          <a:off x="2194560" y="91440"/>
          <a:ext cx="4521389" cy="635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9" name="Equation" r:id="rId23" imgW="1701720" imgH="241200" progId="Equation.DSMT4">
                  <p:embed/>
                </p:oleObj>
              </mc:Choice>
              <mc:Fallback>
                <p:oleObj name="Equation" r:id="rId23" imgW="1701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560" y="91440"/>
                        <a:ext cx="4521389" cy="6350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182880" y="3200400"/>
            <a:ext cx="4206820" cy="1833087"/>
            <a:chOff x="432867" y="3470823"/>
            <a:chExt cx="4206820" cy="1833087"/>
          </a:xfrm>
        </p:grpSpPr>
        <p:sp>
          <p:nvSpPr>
            <p:cNvPr id="54" name="TextBox 53"/>
            <p:cNvSpPr txBox="1"/>
            <p:nvPr/>
          </p:nvSpPr>
          <p:spPr>
            <a:xfrm>
              <a:off x="524307" y="3745143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Bollen &amp; Curran (2006)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4307" y="4753552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Snijders &amp; Bosker (2011)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432867" y="3470823"/>
              <a:ext cx="0" cy="53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32867" y="4842423"/>
              <a:ext cx="0" cy="461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7223760" y="457200"/>
          <a:ext cx="4954587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0" name="Equation" r:id="rId25" imgW="3860640" imgH="2565360" progId="Equation.DSMT4">
                  <p:embed/>
                </p:oleObj>
              </mc:Choice>
              <mc:Fallback>
                <p:oleObj name="Equation" r:id="rId25" imgW="3860640" imgH="2565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760" y="457200"/>
                        <a:ext cx="4954587" cy="3308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338800" y="8569"/>
            <a:ext cx="47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ill Sans MT" panose="020B0502020104020203" pitchFamily="34" charset="0"/>
              </a:rPr>
              <a:t>LCM / </a:t>
            </a:r>
            <a:r>
              <a:rPr lang="en-US" sz="2000" dirty="0" smtClean="0">
                <a:latin typeface="Gill Sans MT" panose="020B0502020104020203" pitchFamily="34" charset="0"/>
              </a:rPr>
              <a:t>MLM Specification</a:t>
            </a:r>
            <a:endParaRPr lang="en-US" sz="2000" dirty="0">
              <a:latin typeface="Gill Sans MT" panose="020B0502020104020203" pitchFamily="34" charset="0"/>
            </a:endParaRPr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/>
          </p:nvPr>
        </p:nvGraphicFramePr>
        <p:xfrm>
          <a:off x="4297680" y="2468880"/>
          <a:ext cx="8636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1" name="Equation" r:id="rId27" imgW="660240" imgH="253800" progId="Equation.DSMT4">
                  <p:embed/>
                </p:oleObj>
              </mc:Choice>
              <mc:Fallback>
                <p:oleObj name="Equation" r:id="rId27" imgW="660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680" y="2468880"/>
                        <a:ext cx="863600" cy="333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613538"/>
              </p:ext>
            </p:extLst>
          </p:nvPr>
        </p:nvGraphicFramePr>
        <p:xfrm>
          <a:off x="3749040" y="5303520"/>
          <a:ext cx="25892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2" name="Equation" r:id="rId29" imgW="1739880" imgH="558720" progId="Equation.DSMT4">
                  <p:embed/>
                </p:oleObj>
              </mc:Choice>
              <mc:Fallback>
                <p:oleObj name="Equation" r:id="rId29" imgW="17398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040" y="5303520"/>
                        <a:ext cx="258921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845680"/>
              </p:ext>
            </p:extLst>
          </p:nvPr>
        </p:nvGraphicFramePr>
        <p:xfrm>
          <a:off x="2293938" y="2027238"/>
          <a:ext cx="9144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3" name="Equation" r:id="rId31" imgW="698400" imgH="1117440" progId="Equation.DSMT4">
                  <p:embed/>
                </p:oleObj>
              </mc:Choice>
              <mc:Fallback>
                <p:oleObj name="Equation" r:id="rId31" imgW="69840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2027238"/>
                        <a:ext cx="914400" cy="1470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656096"/>
              </p:ext>
            </p:extLst>
          </p:nvPr>
        </p:nvGraphicFramePr>
        <p:xfrm>
          <a:off x="5852160" y="2011680"/>
          <a:ext cx="898525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" name="Equation" r:id="rId33" imgW="685800" imgH="914400" progId="Equation.DSMT4">
                  <p:embed/>
                </p:oleObj>
              </mc:Choice>
              <mc:Fallback>
                <p:oleObj name="Equation" r:id="rId33" imgW="6858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2160" y="2011680"/>
                        <a:ext cx="898525" cy="1203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866592"/>
              </p:ext>
            </p:extLst>
          </p:nvPr>
        </p:nvGraphicFramePr>
        <p:xfrm>
          <a:off x="3291840" y="3383280"/>
          <a:ext cx="2827337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" name="Equation" r:id="rId35" imgW="2501640" imgH="1015920" progId="Equation.DSMT4">
                  <p:embed/>
                </p:oleObj>
              </mc:Choice>
              <mc:Fallback>
                <p:oleObj name="Equation" r:id="rId35" imgW="250164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1840" y="3383280"/>
                        <a:ext cx="2827337" cy="1193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48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/>
          <p:cNvGraphicFramePr>
            <a:graphicFrameLocks noChangeAspect="1"/>
          </p:cNvGraphicFramePr>
          <p:nvPr>
            <p:extLst/>
          </p:nvPr>
        </p:nvGraphicFramePr>
        <p:xfrm>
          <a:off x="5075777" y="4837092"/>
          <a:ext cx="1534442" cy="43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" name="Equation" r:id="rId3" imgW="1206360" imgH="355320" progId="Equation.DSMT4">
                  <p:embed/>
                </p:oleObj>
              </mc:Choice>
              <mc:Fallback>
                <p:oleObj name="Equation" r:id="rId3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777" y="4837092"/>
                        <a:ext cx="1534442" cy="438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263987"/>
              </p:ext>
            </p:extLst>
          </p:nvPr>
        </p:nvGraphicFramePr>
        <p:xfrm>
          <a:off x="274320" y="4937760"/>
          <a:ext cx="2082800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" name="Equation" r:id="rId5" imgW="1460160" imgH="1244520" progId="Equation.DSMT4">
                  <p:embed/>
                </p:oleObj>
              </mc:Choice>
              <mc:Fallback>
                <p:oleObj name="Equation" r:id="rId5" imgW="1460160" imgH="124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4937760"/>
                        <a:ext cx="2082800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966448"/>
              </p:ext>
            </p:extLst>
          </p:nvPr>
        </p:nvGraphicFramePr>
        <p:xfrm>
          <a:off x="7315200" y="4846638"/>
          <a:ext cx="3240088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" name="Equation" r:id="rId7" imgW="2273040" imgH="965160" progId="Equation.DSMT4">
                  <p:embed/>
                </p:oleObj>
              </mc:Choice>
              <mc:Fallback>
                <p:oleObj name="Equation" r:id="rId7" imgW="227304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846638"/>
                        <a:ext cx="3240088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/>
          </p:nvPr>
        </p:nvGraphicFramePr>
        <p:xfrm>
          <a:off x="365760" y="91440"/>
          <a:ext cx="1629741" cy="634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" name="Equation" r:id="rId9" imgW="1244520" imgH="482400" progId="Equation.DSMT4">
                  <p:embed/>
                </p:oleObj>
              </mc:Choice>
              <mc:Fallback>
                <p:oleObj name="Equation" r:id="rId9" imgW="12445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" y="91440"/>
                        <a:ext cx="1629741" cy="6344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/>
          </p:nvPr>
        </p:nvGraphicFramePr>
        <p:xfrm>
          <a:off x="274320" y="822960"/>
          <a:ext cx="793044" cy="134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" name="Equation" r:id="rId11" imgW="660240" imgH="1117440" progId="Equation.DSMT4">
                  <p:embed/>
                </p:oleObj>
              </mc:Choice>
              <mc:Fallback>
                <p:oleObj name="Equation" r:id="rId11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822960"/>
                        <a:ext cx="793044" cy="13472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25971"/>
              </p:ext>
            </p:extLst>
          </p:nvPr>
        </p:nvGraphicFramePr>
        <p:xfrm>
          <a:off x="1188720" y="822325"/>
          <a:ext cx="86995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5" name="Equation" r:id="rId13" imgW="723600" imgH="914400" progId="Equation.DSMT4">
                  <p:embed/>
                </p:oleObj>
              </mc:Choice>
              <mc:Fallback>
                <p:oleObj name="Equation" r:id="rId13" imgW="7236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720" y="822325"/>
                        <a:ext cx="869950" cy="1103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732854"/>
              </p:ext>
            </p:extLst>
          </p:nvPr>
        </p:nvGraphicFramePr>
        <p:xfrm>
          <a:off x="3668713" y="1096963"/>
          <a:ext cx="76358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6" name="Equation" r:id="rId15" imgW="634680" imgH="660240" progId="Equation.DSMT4">
                  <p:embed/>
                </p:oleObj>
              </mc:Choice>
              <mc:Fallback>
                <p:oleObj name="Equation" r:id="rId15" imgW="6346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713" y="1096963"/>
                        <a:ext cx="763587" cy="796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/>
          </p:nvPr>
        </p:nvGraphicFramePr>
        <p:xfrm>
          <a:off x="4754880" y="822960"/>
          <a:ext cx="747712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7" name="Equation" r:id="rId17" imgW="622080" imgH="939600" progId="Equation.DSMT4">
                  <p:embed/>
                </p:oleObj>
              </mc:Choice>
              <mc:Fallback>
                <p:oleObj name="Equation" r:id="rId17" imgW="6220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880" y="822960"/>
                        <a:ext cx="747712" cy="1131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850372"/>
              </p:ext>
            </p:extLst>
          </p:nvPr>
        </p:nvGraphicFramePr>
        <p:xfrm>
          <a:off x="282575" y="2378075"/>
          <a:ext cx="7620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8" name="Equation" r:id="rId19" imgW="634680" imgH="660240" progId="Equation.DSMT4">
                  <p:embed/>
                </p:oleObj>
              </mc:Choice>
              <mc:Fallback>
                <p:oleObj name="Equation" r:id="rId19" imgW="6346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" y="2378075"/>
                        <a:ext cx="762000" cy="796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952313"/>
              </p:ext>
            </p:extLst>
          </p:nvPr>
        </p:nvGraphicFramePr>
        <p:xfrm>
          <a:off x="1287463" y="2311400"/>
          <a:ext cx="9493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9" name="Equation" r:id="rId21" imgW="723600" imgH="685800" progId="Equation.DSMT4">
                  <p:embed/>
                </p:oleObj>
              </mc:Choice>
              <mc:Fallback>
                <p:oleObj name="Equation" r:id="rId21" imgW="7236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2311400"/>
                        <a:ext cx="949325" cy="90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/>
          </p:nvPr>
        </p:nvGraphicFramePr>
        <p:xfrm>
          <a:off x="2194560" y="91440"/>
          <a:ext cx="4521389" cy="635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0" name="Equation" r:id="rId23" imgW="1701720" imgH="241200" progId="Equation.DSMT4">
                  <p:embed/>
                </p:oleObj>
              </mc:Choice>
              <mc:Fallback>
                <p:oleObj name="Equation" r:id="rId23" imgW="1701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560" y="91440"/>
                        <a:ext cx="4521389" cy="6350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100722"/>
              </p:ext>
            </p:extLst>
          </p:nvPr>
        </p:nvGraphicFramePr>
        <p:xfrm>
          <a:off x="3291840" y="3382963"/>
          <a:ext cx="233997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1" name="Equation" r:id="rId25" imgW="2070000" imgH="583920" progId="Equation.DSMT4">
                  <p:embed/>
                </p:oleObj>
              </mc:Choice>
              <mc:Fallback>
                <p:oleObj name="Equation" r:id="rId25" imgW="207000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1840" y="3382963"/>
                        <a:ext cx="2339975" cy="687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182880" y="3200400"/>
            <a:ext cx="4206820" cy="1833087"/>
            <a:chOff x="432867" y="3470823"/>
            <a:chExt cx="4206820" cy="1833087"/>
          </a:xfrm>
        </p:grpSpPr>
        <p:sp>
          <p:nvSpPr>
            <p:cNvPr id="54" name="TextBox 53"/>
            <p:cNvSpPr txBox="1"/>
            <p:nvPr/>
          </p:nvSpPr>
          <p:spPr>
            <a:xfrm>
              <a:off x="524307" y="3745143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Bollen &amp; Curran (2006)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4307" y="4753552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Snijders &amp; Bosker (2011)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432867" y="3470823"/>
              <a:ext cx="0" cy="53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32867" y="4842423"/>
              <a:ext cx="0" cy="461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7223760" y="457200"/>
          <a:ext cx="4954587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2" name="Equation" r:id="rId27" imgW="3860640" imgH="2565360" progId="Equation.DSMT4">
                  <p:embed/>
                </p:oleObj>
              </mc:Choice>
              <mc:Fallback>
                <p:oleObj name="Equation" r:id="rId27" imgW="3860640" imgH="2565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760" y="457200"/>
                        <a:ext cx="4954587" cy="3308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338800" y="8569"/>
            <a:ext cx="47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ill Sans MT" panose="020B0502020104020203" pitchFamily="34" charset="0"/>
              </a:rPr>
              <a:t>LCM / </a:t>
            </a:r>
            <a:r>
              <a:rPr lang="en-US" sz="2000" dirty="0" smtClean="0">
                <a:latin typeface="Gill Sans MT" panose="020B0502020104020203" pitchFamily="34" charset="0"/>
              </a:rPr>
              <a:t>MLM Specification</a:t>
            </a:r>
            <a:endParaRPr lang="en-US" sz="2000" dirty="0">
              <a:latin typeface="Gill Sans MT" panose="020B0502020104020203" pitchFamily="34" charset="0"/>
            </a:endParaRPr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/>
          </p:nvPr>
        </p:nvGraphicFramePr>
        <p:xfrm>
          <a:off x="4297680" y="2468880"/>
          <a:ext cx="8636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3" name="Equation" r:id="rId29" imgW="660240" imgH="253800" progId="Equation.DSMT4">
                  <p:embed/>
                </p:oleObj>
              </mc:Choice>
              <mc:Fallback>
                <p:oleObj name="Equation" r:id="rId29" imgW="660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680" y="2468880"/>
                        <a:ext cx="863600" cy="333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251973"/>
              </p:ext>
            </p:extLst>
          </p:nvPr>
        </p:nvGraphicFramePr>
        <p:xfrm>
          <a:off x="3749040" y="5303520"/>
          <a:ext cx="25892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4" name="Equation" r:id="rId31" imgW="1739880" imgH="558720" progId="Equation.DSMT4">
                  <p:embed/>
                </p:oleObj>
              </mc:Choice>
              <mc:Fallback>
                <p:oleObj name="Equation" r:id="rId31" imgW="17398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040" y="5303520"/>
                        <a:ext cx="258921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94338"/>
              </p:ext>
            </p:extLst>
          </p:nvPr>
        </p:nvGraphicFramePr>
        <p:xfrm>
          <a:off x="2293938" y="2311400"/>
          <a:ext cx="914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5" name="Equation" r:id="rId33" imgW="698400" imgH="685800" progId="Equation.DSMT4">
                  <p:embed/>
                </p:oleObj>
              </mc:Choice>
              <mc:Fallback>
                <p:oleObj name="Equation" r:id="rId33" imgW="6984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2311400"/>
                        <a:ext cx="914400" cy="90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666511"/>
              </p:ext>
            </p:extLst>
          </p:nvPr>
        </p:nvGraphicFramePr>
        <p:xfrm>
          <a:off x="5851525" y="2295525"/>
          <a:ext cx="8985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6" name="Equation" r:id="rId35" imgW="685800" imgH="482400" progId="Equation.DSMT4">
                  <p:embed/>
                </p:oleObj>
              </mc:Choice>
              <mc:Fallback>
                <p:oleObj name="Equation" r:id="rId35" imgW="6858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1525" y="2295525"/>
                        <a:ext cx="898525" cy="635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2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/>
          <p:cNvGraphicFramePr>
            <a:graphicFrameLocks noChangeAspect="1"/>
          </p:cNvGraphicFramePr>
          <p:nvPr>
            <p:extLst/>
          </p:nvPr>
        </p:nvGraphicFramePr>
        <p:xfrm>
          <a:off x="5075777" y="4837092"/>
          <a:ext cx="1534442" cy="43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2" name="Equation" r:id="rId3" imgW="1206360" imgH="355320" progId="Equation.DSMT4">
                  <p:embed/>
                </p:oleObj>
              </mc:Choice>
              <mc:Fallback>
                <p:oleObj name="Equation" r:id="rId3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777" y="4837092"/>
                        <a:ext cx="1534442" cy="438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961791"/>
              </p:ext>
            </p:extLst>
          </p:nvPr>
        </p:nvGraphicFramePr>
        <p:xfrm>
          <a:off x="274320" y="4937760"/>
          <a:ext cx="2082800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3" name="Equation" r:id="rId5" imgW="1460160" imgH="1244520" progId="Equation.DSMT4">
                  <p:embed/>
                </p:oleObj>
              </mc:Choice>
              <mc:Fallback>
                <p:oleObj name="Equation" r:id="rId5" imgW="1460160" imgH="124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4937760"/>
                        <a:ext cx="2082800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52033"/>
              </p:ext>
            </p:extLst>
          </p:nvPr>
        </p:nvGraphicFramePr>
        <p:xfrm>
          <a:off x="7315200" y="4846638"/>
          <a:ext cx="2389188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4" name="Equation" r:id="rId7" imgW="1676160" imgH="965160" progId="Equation.DSMT4">
                  <p:embed/>
                </p:oleObj>
              </mc:Choice>
              <mc:Fallback>
                <p:oleObj name="Equation" r:id="rId7" imgW="167616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846638"/>
                        <a:ext cx="2389188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/>
          </p:nvPr>
        </p:nvGraphicFramePr>
        <p:xfrm>
          <a:off x="365125" y="92075"/>
          <a:ext cx="1630363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5" name="Equation" r:id="rId9" imgW="1244520" imgH="482400" progId="Equation.DSMT4">
                  <p:embed/>
                </p:oleObj>
              </mc:Choice>
              <mc:Fallback>
                <p:oleObj name="Equation" r:id="rId9" imgW="12445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92075"/>
                        <a:ext cx="1630363" cy="6334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/>
          </p:nvPr>
        </p:nvGraphicFramePr>
        <p:xfrm>
          <a:off x="274320" y="822960"/>
          <a:ext cx="793044" cy="134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6" name="Equation" r:id="rId11" imgW="660240" imgH="1117440" progId="Equation.DSMT4">
                  <p:embed/>
                </p:oleObj>
              </mc:Choice>
              <mc:Fallback>
                <p:oleObj name="Equation" r:id="rId11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822960"/>
                        <a:ext cx="793044" cy="13472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/>
          </p:nvPr>
        </p:nvGraphicFramePr>
        <p:xfrm>
          <a:off x="4754880" y="822960"/>
          <a:ext cx="747712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7" name="Equation" r:id="rId13" imgW="622080" imgH="939600" progId="Equation.DSMT4">
                  <p:embed/>
                </p:oleObj>
              </mc:Choice>
              <mc:Fallback>
                <p:oleObj name="Equation" r:id="rId13" imgW="6220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880" y="822960"/>
                        <a:ext cx="747712" cy="1131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/>
          </p:nvPr>
        </p:nvGraphicFramePr>
        <p:xfrm>
          <a:off x="282575" y="2378075"/>
          <a:ext cx="7620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8" name="Equation" r:id="rId15" imgW="634680" imgH="660240" progId="Equation.DSMT4">
                  <p:embed/>
                </p:oleObj>
              </mc:Choice>
              <mc:Fallback>
                <p:oleObj name="Equation" r:id="rId15" imgW="6346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" y="2378075"/>
                        <a:ext cx="762000" cy="796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/>
          </p:nvPr>
        </p:nvGraphicFramePr>
        <p:xfrm>
          <a:off x="1287463" y="2311400"/>
          <a:ext cx="9493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9" name="Equation" r:id="rId17" imgW="723600" imgH="685800" progId="Equation.DSMT4">
                  <p:embed/>
                </p:oleObj>
              </mc:Choice>
              <mc:Fallback>
                <p:oleObj name="Equation" r:id="rId17" imgW="7236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2311400"/>
                        <a:ext cx="949325" cy="90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/>
          </p:nvPr>
        </p:nvGraphicFramePr>
        <p:xfrm>
          <a:off x="2194560" y="91440"/>
          <a:ext cx="4521389" cy="635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0" name="Equation" r:id="rId19" imgW="1701720" imgH="241200" progId="Equation.DSMT4">
                  <p:embed/>
                </p:oleObj>
              </mc:Choice>
              <mc:Fallback>
                <p:oleObj name="Equation" r:id="rId19" imgW="1701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560" y="91440"/>
                        <a:ext cx="4521389" cy="6350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182880" y="3200400"/>
            <a:ext cx="4206820" cy="1833087"/>
            <a:chOff x="432867" y="3470823"/>
            <a:chExt cx="4206820" cy="1833087"/>
          </a:xfrm>
        </p:grpSpPr>
        <p:sp>
          <p:nvSpPr>
            <p:cNvPr id="54" name="TextBox 53"/>
            <p:cNvSpPr txBox="1"/>
            <p:nvPr/>
          </p:nvSpPr>
          <p:spPr>
            <a:xfrm>
              <a:off x="524307" y="3745143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Bollen &amp; Curran (2006)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4307" y="4753552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Snijders &amp; Bosker (2011)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432867" y="3470823"/>
              <a:ext cx="0" cy="53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32867" y="4842423"/>
              <a:ext cx="0" cy="461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7223760" y="457200"/>
          <a:ext cx="4954587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1" name="Equation" r:id="rId21" imgW="3860640" imgH="2565360" progId="Equation.DSMT4">
                  <p:embed/>
                </p:oleObj>
              </mc:Choice>
              <mc:Fallback>
                <p:oleObj name="Equation" r:id="rId21" imgW="3860640" imgH="2565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760" y="457200"/>
                        <a:ext cx="4954587" cy="3308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338800" y="8569"/>
            <a:ext cx="47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ill Sans MT" panose="020B0502020104020203" pitchFamily="34" charset="0"/>
              </a:rPr>
              <a:t>LCM / </a:t>
            </a:r>
            <a:r>
              <a:rPr lang="en-US" sz="2000" dirty="0" smtClean="0">
                <a:latin typeface="Gill Sans MT" panose="020B0502020104020203" pitchFamily="34" charset="0"/>
              </a:rPr>
              <a:t>MLM Specification</a:t>
            </a:r>
            <a:endParaRPr lang="en-US" sz="2000" dirty="0">
              <a:latin typeface="Gill Sans MT" panose="020B0502020104020203" pitchFamily="34" charset="0"/>
            </a:endParaRPr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/>
          </p:nvPr>
        </p:nvGraphicFramePr>
        <p:xfrm>
          <a:off x="4297680" y="2468880"/>
          <a:ext cx="8636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2" name="Equation" r:id="rId23" imgW="660240" imgH="253800" progId="Equation.DSMT4">
                  <p:embed/>
                </p:oleObj>
              </mc:Choice>
              <mc:Fallback>
                <p:oleObj name="Equation" r:id="rId23" imgW="660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680" y="2468880"/>
                        <a:ext cx="863600" cy="333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880778"/>
              </p:ext>
            </p:extLst>
          </p:nvPr>
        </p:nvGraphicFramePr>
        <p:xfrm>
          <a:off x="3749040" y="5303520"/>
          <a:ext cx="25892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3" name="Equation" r:id="rId25" imgW="1739880" imgH="558720" progId="Equation.DSMT4">
                  <p:embed/>
                </p:oleObj>
              </mc:Choice>
              <mc:Fallback>
                <p:oleObj name="Equation" r:id="rId25" imgW="17398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040" y="5303520"/>
                        <a:ext cx="258921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973428"/>
              </p:ext>
            </p:extLst>
          </p:nvPr>
        </p:nvGraphicFramePr>
        <p:xfrm>
          <a:off x="2327275" y="2327275"/>
          <a:ext cx="84772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4" name="Equation" r:id="rId27" imgW="647640" imgH="660240" progId="Equation.DSMT4">
                  <p:embed/>
                </p:oleObj>
              </mc:Choice>
              <mc:Fallback>
                <p:oleObj name="Equation" r:id="rId27" imgW="64764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5" y="2327275"/>
                        <a:ext cx="847725" cy="868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/>
          </p:nvPr>
        </p:nvGraphicFramePr>
        <p:xfrm>
          <a:off x="5851525" y="2295525"/>
          <a:ext cx="8985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5" name="Equation" r:id="rId29" imgW="685800" imgH="482400" progId="Equation.DSMT4">
                  <p:embed/>
                </p:oleObj>
              </mc:Choice>
              <mc:Fallback>
                <p:oleObj name="Equation" r:id="rId29" imgW="6858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1525" y="2295525"/>
                        <a:ext cx="898525" cy="635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74381"/>
              </p:ext>
            </p:extLst>
          </p:nvPr>
        </p:nvGraphicFramePr>
        <p:xfrm>
          <a:off x="1188720" y="822325"/>
          <a:ext cx="86995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6" name="Equation" r:id="rId31" imgW="723600" imgH="914400" progId="Equation.DSMT4">
                  <p:embed/>
                </p:oleObj>
              </mc:Choice>
              <mc:Fallback>
                <p:oleObj name="Equation" r:id="rId31" imgW="7236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720" y="822325"/>
                        <a:ext cx="869950" cy="1103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204194"/>
              </p:ext>
            </p:extLst>
          </p:nvPr>
        </p:nvGraphicFramePr>
        <p:xfrm>
          <a:off x="3668713" y="1096963"/>
          <a:ext cx="76358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7" name="Equation" r:id="rId33" imgW="634680" imgH="660240" progId="Equation.DSMT4">
                  <p:embed/>
                </p:oleObj>
              </mc:Choice>
              <mc:Fallback>
                <p:oleObj name="Equation" r:id="rId33" imgW="6346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713" y="1096963"/>
                        <a:ext cx="763587" cy="796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706767"/>
              </p:ext>
            </p:extLst>
          </p:nvPr>
        </p:nvGraphicFramePr>
        <p:xfrm>
          <a:off x="3291840" y="3382963"/>
          <a:ext cx="233997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8" name="Equation" r:id="rId35" imgW="2070000" imgH="583920" progId="Equation.DSMT4">
                  <p:embed/>
                </p:oleObj>
              </mc:Choice>
              <mc:Fallback>
                <p:oleObj name="Equation" r:id="rId35" imgW="207000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1840" y="3382963"/>
                        <a:ext cx="2339975" cy="687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190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/>
          <p:cNvGraphicFramePr>
            <a:graphicFrameLocks noChangeAspect="1"/>
          </p:cNvGraphicFramePr>
          <p:nvPr>
            <p:extLst/>
          </p:nvPr>
        </p:nvGraphicFramePr>
        <p:xfrm>
          <a:off x="5075777" y="4837092"/>
          <a:ext cx="1534442" cy="43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1" name="Equation" r:id="rId3" imgW="1206360" imgH="355320" progId="Equation.DSMT4">
                  <p:embed/>
                </p:oleObj>
              </mc:Choice>
              <mc:Fallback>
                <p:oleObj name="Equation" r:id="rId3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777" y="4837092"/>
                        <a:ext cx="1534442" cy="438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964193"/>
              </p:ext>
            </p:extLst>
          </p:nvPr>
        </p:nvGraphicFramePr>
        <p:xfrm>
          <a:off x="274320" y="4937760"/>
          <a:ext cx="2082800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2" name="Equation" r:id="rId5" imgW="1460160" imgH="1244520" progId="Equation.DSMT4">
                  <p:embed/>
                </p:oleObj>
              </mc:Choice>
              <mc:Fallback>
                <p:oleObj name="Equation" r:id="rId5" imgW="1460160" imgH="124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4937760"/>
                        <a:ext cx="2082800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674753"/>
              </p:ext>
            </p:extLst>
          </p:nvPr>
        </p:nvGraphicFramePr>
        <p:xfrm>
          <a:off x="7315200" y="4846638"/>
          <a:ext cx="2389188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3" name="Equation" r:id="rId7" imgW="1676160" imgH="965160" progId="Equation.DSMT4">
                  <p:embed/>
                </p:oleObj>
              </mc:Choice>
              <mc:Fallback>
                <p:oleObj name="Equation" r:id="rId7" imgW="167616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846638"/>
                        <a:ext cx="2389188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085765"/>
              </p:ext>
            </p:extLst>
          </p:nvPr>
        </p:nvGraphicFramePr>
        <p:xfrm>
          <a:off x="365760" y="92075"/>
          <a:ext cx="11811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4" name="Equation" r:id="rId9" imgW="901440" imgH="482400" progId="Equation.DSMT4">
                  <p:embed/>
                </p:oleObj>
              </mc:Choice>
              <mc:Fallback>
                <p:oleObj name="Equation" r:id="rId9" imgW="9014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" y="92075"/>
                        <a:ext cx="1181100" cy="6334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/>
          </p:nvPr>
        </p:nvGraphicFramePr>
        <p:xfrm>
          <a:off x="274320" y="822960"/>
          <a:ext cx="793044" cy="134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5" name="Equation" r:id="rId11" imgW="660240" imgH="1117440" progId="Equation.DSMT4">
                  <p:embed/>
                </p:oleObj>
              </mc:Choice>
              <mc:Fallback>
                <p:oleObj name="Equation" r:id="rId11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822960"/>
                        <a:ext cx="793044" cy="13472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/>
          </p:nvPr>
        </p:nvGraphicFramePr>
        <p:xfrm>
          <a:off x="4754880" y="822960"/>
          <a:ext cx="747712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6" name="Equation" r:id="rId13" imgW="622080" imgH="939600" progId="Equation.DSMT4">
                  <p:embed/>
                </p:oleObj>
              </mc:Choice>
              <mc:Fallback>
                <p:oleObj name="Equation" r:id="rId13" imgW="6220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880" y="822960"/>
                        <a:ext cx="747712" cy="1131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/>
          </p:nvPr>
        </p:nvGraphicFramePr>
        <p:xfrm>
          <a:off x="282575" y="2378075"/>
          <a:ext cx="7620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7" name="Equation" r:id="rId15" imgW="634680" imgH="660240" progId="Equation.DSMT4">
                  <p:embed/>
                </p:oleObj>
              </mc:Choice>
              <mc:Fallback>
                <p:oleObj name="Equation" r:id="rId15" imgW="6346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" y="2378075"/>
                        <a:ext cx="762000" cy="796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/>
          </p:nvPr>
        </p:nvGraphicFramePr>
        <p:xfrm>
          <a:off x="1287463" y="2311400"/>
          <a:ext cx="9493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8" name="Equation" r:id="rId17" imgW="723600" imgH="685800" progId="Equation.DSMT4">
                  <p:embed/>
                </p:oleObj>
              </mc:Choice>
              <mc:Fallback>
                <p:oleObj name="Equation" r:id="rId17" imgW="7236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2311400"/>
                        <a:ext cx="949325" cy="90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815615"/>
              </p:ext>
            </p:extLst>
          </p:nvPr>
        </p:nvGraphicFramePr>
        <p:xfrm>
          <a:off x="2194560" y="92075"/>
          <a:ext cx="31734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9" name="Equation" r:id="rId19" imgW="1193760" imgH="241200" progId="Equation.DSMT4">
                  <p:embed/>
                </p:oleObj>
              </mc:Choice>
              <mc:Fallback>
                <p:oleObj name="Equation" r:id="rId19" imgW="1193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560" y="92075"/>
                        <a:ext cx="3173412" cy="635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182880" y="3200400"/>
            <a:ext cx="4206820" cy="1833087"/>
            <a:chOff x="432867" y="3470823"/>
            <a:chExt cx="4206820" cy="1833087"/>
          </a:xfrm>
        </p:grpSpPr>
        <p:sp>
          <p:nvSpPr>
            <p:cNvPr id="54" name="TextBox 53"/>
            <p:cNvSpPr txBox="1"/>
            <p:nvPr/>
          </p:nvSpPr>
          <p:spPr>
            <a:xfrm>
              <a:off x="524307" y="3745143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Bollen &amp; Curran (2006)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4307" y="4753552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Snijders &amp; Bosker (2011)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432867" y="3470823"/>
              <a:ext cx="0" cy="53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32867" y="4842423"/>
              <a:ext cx="0" cy="461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7223760" y="457200"/>
          <a:ext cx="4954587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0" name="Equation" r:id="rId21" imgW="3860640" imgH="2565360" progId="Equation.DSMT4">
                  <p:embed/>
                </p:oleObj>
              </mc:Choice>
              <mc:Fallback>
                <p:oleObj name="Equation" r:id="rId21" imgW="3860640" imgH="2565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760" y="457200"/>
                        <a:ext cx="4954587" cy="3308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338800" y="8569"/>
            <a:ext cx="47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ill Sans MT" panose="020B0502020104020203" pitchFamily="34" charset="0"/>
              </a:rPr>
              <a:t>LCM / </a:t>
            </a:r>
            <a:r>
              <a:rPr lang="en-US" sz="2000" dirty="0" smtClean="0">
                <a:latin typeface="Gill Sans MT" panose="020B0502020104020203" pitchFamily="34" charset="0"/>
              </a:rPr>
              <a:t>MLM Specification</a:t>
            </a:r>
            <a:endParaRPr lang="en-US" sz="2000" dirty="0">
              <a:latin typeface="Gill Sans MT" panose="020B0502020104020203" pitchFamily="34" charset="0"/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/>
          </p:nvPr>
        </p:nvGraphicFramePr>
        <p:xfrm>
          <a:off x="3749040" y="5303520"/>
          <a:ext cx="25892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1" name="Equation" r:id="rId23" imgW="1739880" imgH="558720" progId="Equation.DSMT4">
                  <p:embed/>
                </p:oleObj>
              </mc:Choice>
              <mc:Fallback>
                <p:oleObj name="Equation" r:id="rId23" imgW="17398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040" y="5303520"/>
                        <a:ext cx="258921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776054"/>
              </p:ext>
            </p:extLst>
          </p:nvPr>
        </p:nvGraphicFramePr>
        <p:xfrm>
          <a:off x="2560320" y="2286000"/>
          <a:ext cx="8985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2" name="Equation" r:id="rId25" imgW="685800" imgH="482400" progId="Equation.DSMT4">
                  <p:embed/>
                </p:oleObj>
              </mc:Choice>
              <mc:Fallback>
                <p:oleObj name="Equation" r:id="rId25" imgW="6858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320" y="2286000"/>
                        <a:ext cx="898525" cy="635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797458"/>
              </p:ext>
            </p:extLst>
          </p:nvPr>
        </p:nvGraphicFramePr>
        <p:xfrm>
          <a:off x="1188720" y="822325"/>
          <a:ext cx="86995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3" name="Equation" r:id="rId27" imgW="723600" imgH="914400" progId="Equation.DSMT4">
                  <p:embed/>
                </p:oleObj>
              </mc:Choice>
              <mc:Fallback>
                <p:oleObj name="Equation" r:id="rId27" imgW="7236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720" y="822325"/>
                        <a:ext cx="869950" cy="1103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764369"/>
              </p:ext>
            </p:extLst>
          </p:nvPr>
        </p:nvGraphicFramePr>
        <p:xfrm>
          <a:off x="3291840" y="3382963"/>
          <a:ext cx="233997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4" name="Equation" r:id="rId29" imgW="2070000" imgH="583920" progId="Equation.DSMT4">
                  <p:embed/>
                </p:oleObj>
              </mc:Choice>
              <mc:Fallback>
                <p:oleObj name="Equation" r:id="rId29" imgW="207000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1840" y="3382963"/>
                        <a:ext cx="2339975" cy="687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793495"/>
              </p:ext>
            </p:extLst>
          </p:nvPr>
        </p:nvGraphicFramePr>
        <p:xfrm>
          <a:off x="3668713" y="1096963"/>
          <a:ext cx="76358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5" name="Equation" r:id="rId31" imgW="634680" imgH="660240" progId="Equation.DSMT4">
                  <p:embed/>
                </p:oleObj>
              </mc:Choice>
              <mc:Fallback>
                <p:oleObj name="Equation" r:id="rId31" imgW="6346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713" y="1096963"/>
                        <a:ext cx="763587" cy="796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639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tx1"/>
          </a:solidFill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214</Words>
  <Application>Microsoft Office PowerPoint</Application>
  <PresentationFormat>Custom</PresentationFormat>
  <Paragraphs>40</Paragraphs>
  <Slides>16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Gill Sans MT</vt:lpstr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Victoria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andkov</dc:creator>
  <cp:lastModifiedBy>Andrey Koval</cp:lastModifiedBy>
  <cp:revision>40</cp:revision>
  <dcterms:created xsi:type="dcterms:W3CDTF">2014-11-28T15:58:28Z</dcterms:created>
  <dcterms:modified xsi:type="dcterms:W3CDTF">2015-01-22T16:36:21Z</dcterms:modified>
</cp:coreProperties>
</file>