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  <p:sldId id="262" r:id="rId3"/>
    <p:sldId id="261" r:id="rId4"/>
    <p:sldId id="264" r:id="rId5"/>
    <p:sldId id="267" r:id="rId6"/>
    <p:sldId id="266" r:id="rId7"/>
    <p:sldId id="268" r:id="rId8"/>
    <p:sldId id="269" r:id="rId9"/>
    <p:sldId id="270" r:id="rId10"/>
    <p:sldId id="271" r:id="rId11"/>
    <p:sldId id="272" r:id="rId12"/>
    <p:sldId id="273" r:id="rId13"/>
    <p:sldId id="278" r:id="rId14"/>
    <p:sldId id="274" r:id="rId15"/>
    <p:sldId id="275" r:id="rId16"/>
    <p:sldId id="276" r:id="rId17"/>
  </p:sldIdLst>
  <p:sldSz cx="12204700" cy="6877050"/>
  <p:notesSz cx="6858000" cy="9144000"/>
  <p:defaultTextStyle>
    <a:defPPr>
      <a:defRPr lang="en-US"/>
    </a:defPPr>
    <a:lvl1pPr marL="0" algn="l" defTabSz="1090331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5165" algn="l" defTabSz="1090331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90331" algn="l" defTabSz="1090331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5496" algn="l" defTabSz="1090331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80661" algn="l" defTabSz="1090331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5826" algn="l" defTabSz="1090331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70992" algn="l" defTabSz="1090331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6157" algn="l" defTabSz="1090331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61322" algn="l" defTabSz="1090331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6">
          <p15:clr>
            <a:srgbClr val="A4A3A4"/>
          </p15:clr>
        </p15:guide>
        <p15:guide id="2" pos="384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26" y="480"/>
      </p:cViewPr>
      <p:guideLst>
        <p:guide orient="horz" pos="2166"/>
        <p:guide pos="38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image" Target="../media/image13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12" Type="http://schemas.openxmlformats.org/officeDocument/2006/relationships/image" Target="../media/image12.wmf"/><Relationship Id="rId17" Type="http://schemas.openxmlformats.org/officeDocument/2006/relationships/image" Target="../media/image17.wmf"/><Relationship Id="rId2" Type="http://schemas.openxmlformats.org/officeDocument/2006/relationships/image" Target="../media/image2.wmf"/><Relationship Id="rId16" Type="http://schemas.openxmlformats.org/officeDocument/2006/relationships/image" Target="../media/image16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11" Type="http://schemas.openxmlformats.org/officeDocument/2006/relationships/image" Target="../media/image11.wmf"/><Relationship Id="rId5" Type="http://schemas.openxmlformats.org/officeDocument/2006/relationships/image" Target="../media/image5.wmf"/><Relationship Id="rId15" Type="http://schemas.openxmlformats.org/officeDocument/2006/relationships/image" Target="../media/image15.wmf"/><Relationship Id="rId10" Type="http://schemas.openxmlformats.org/officeDocument/2006/relationships/image" Target="../media/image10.wmf"/><Relationship Id="rId4" Type="http://schemas.openxmlformats.org/officeDocument/2006/relationships/image" Target="../media/image4.wmf"/><Relationship Id="rId9" Type="http://schemas.openxmlformats.org/officeDocument/2006/relationships/image" Target="../media/image9.wmf"/><Relationship Id="rId14" Type="http://schemas.openxmlformats.org/officeDocument/2006/relationships/image" Target="../media/image14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13" Type="http://schemas.openxmlformats.org/officeDocument/2006/relationships/image" Target="../media/image52.wmf"/><Relationship Id="rId3" Type="http://schemas.openxmlformats.org/officeDocument/2006/relationships/image" Target="../media/image67.wmf"/><Relationship Id="rId7" Type="http://schemas.openxmlformats.org/officeDocument/2006/relationships/image" Target="../media/image49.wmf"/><Relationship Id="rId12" Type="http://schemas.openxmlformats.org/officeDocument/2006/relationships/image" Target="../media/image46.wmf"/><Relationship Id="rId2" Type="http://schemas.openxmlformats.org/officeDocument/2006/relationships/image" Target="../media/image66.wmf"/><Relationship Id="rId1" Type="http://schemas.openxmlformats.org/officeDocument/2006/relationships/image" Target="../media/image13.wmf"/><Relationship Id="rId6" Type="http://schemas.openxmlformats.org/officeDocument/2006/relationships/image" Target="../media/image22.wmf"/><Relationship Id="rId11" Type="http://schemas.openxmlformats.org/officeDocument/2006/relationships/image" Target="../media/image69.wmf"/><Relationship Id="rId5" Type="http://schemas.openxmlformats.org/officeDocument/2006/relationships/image" Target="../media/image19.wmf"/><Relationship Id="rId15" Type="http://schemas.openxmlformats.org/officeDocument/2006/relationships/image" Target="../media/image48.wmf"/><Relationship Id="rId10" Type="http://schemas.openxmlformats.org/officeDocument/2006/relationships/image" Target="../media/image35.wmf"/><Relationship Id="rId4" Type="http://schemas.openxmlformats.org/officeDocument/2006/relationships/image" Target="../media/image59.wmf"/><Relationship Id="rId9" Type="http://schemas.openxmlformats.org/officeDocument/2006/relationships/image" Target="../media/image68.wmf"/><Relationship Id="rId14" Type="http://schemas.openxmlformats.org/officeDocument/2006/relationships/image" Target="../media/image47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73.wmf"/><Relationship Id="rId13" Type="http://schemas.openxmlformats.org/officeDocument/2006/relationships/image" Target="../media/image75.wmf"/><Relationship Id="rId3" Type="http://schemas.openxmlformats.org/officeDocument/2006/relationships/image" Target="../media/image71.wmf"/><Relationship Id="rId7" Type="http://schemas.openxmlformats.org/officeDocument/2006/relationships/image" Target="../media/image72.wmf"/><Relationship Id="rId12" Type="http://schemas.openxmlformats.org/officeDocument/2006/relationships/image" Target="../media/image69.wmf"/><Relationship Id="rId2" Type="http://schemas.openxmlformats.org/officeDocument/2006/relationships/image" Target="../media/image70.wmf"/><Relationship Id="rId1" Type="http://schemas.openxmlformats.org/officeDocument/2006/relationships/image" Target="../media/image13.wmf"/><Relationship Id="rId6" Type="http://schemas.openxmlformats.org/officeDocument/2006/relationships/image" Target="../media/image22.wmf"/><Relationship Id="rId11" Type="http://schemas.openxmlformats.org/officeDocument/2006/relationships/image" Target="../media/image35.wmf"/><Relationship Id="rId5" Type="http://schemas.openxmlformats.org/officeDocument/2006/relationships/image" Target="../media/image19.wmf"/><Relationship Id="rId15" Type="http://schemas.openxmlformats.org/officeDocument/2006/relationships/image" Target="../media/image77.wmf"/><Relationship Id="rId10" Type="http://schemas.openxmlformats.org/officeDocument/2006/relationships/image" Target="../media/image74.wmf"/><Relationship Id="rId4" Type="http://schemas.openxmlformats.org/officeDocument/2006/relationships/image" Target="../media/image59.wmf"/><Relationship Id="rId9" Type="http://schemas.openxmlformats.org/officeDocument/2006/relationships/image" Target="../media/image60.wmf"/><Relationship Id="rId14" Type="http://schemas.openxmlformats.org/officeDocument/2006/relationships/image" Target="../media/image76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image" Target="../media/image79.wmf"/><Relationship Id="rId7" Type="http://schemas.openxmlformats.org/officeDocument/2006/relationships/image" Target="../media/image81.wmf"/><Relationship Id="rId12" Type="http://schemas.openxmlformats.org/officeDocument/2006/relationships/image" Target="../media/image77.wmf"/><Relationship Id="rId2" Type="http://schemas.openxmlformats.org/officeDocument/2006/relationships/image" Target="../media/image78.wmf"/><Relationship Id="rId1" Type="http://schemas.openxmlformats.org/officeDocument/2006/relationships/image" Target="../media/image13.wmf"/><Relationship Id="rId6" Type="http://schemas.openxmlformats.org/officeDocument/2006/relationships/image" Target="../media/image22.wmf"/><Relationship Id="rId11" Type="http://schemas.openxmlformats.org/officeDocument/2006/relationships/image" Target="../media/image73.wmf"/><Relationship Id="rId5" Type="http://schemas.openxmlformats.org/officeDocument/2006/relationships/image" Target="../media/image19.wmf"/><Relationship Id="rId10" Type="http://schemas.openxmlformats.org/officeDocument/2006/relationships/image" Target="../media/image72.wmf"/><Relationship Id="rId4" Type="http://schemas.openxmlformats.org/officeDocument/2006/relationships/image" Target="../media/image80.wmf"/><Relationship Id="rId9" Type="http://schemas.openxmlformats.org/officeDocument/2006/relationships/image" Target="../media/image76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4.wmf"/><Relationship Id="rId2" Type="http://schemas.openxmlformats.org/officeDocument/2006/relationships/image" Target="../media/image83.wmf"/><Relationship Id="rId1" Type="http://schemas.openxmlformats.org/officeDocument/2006/relationships/image" Target="../media/image82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6.wmf"/><Relationship Id="rId2" Type="http://schemas.openxmlformats.org/officeDocument/2006/relationships/image" Target="../media/image85.wmf"/><Relationship Id="rId1" Type="http://schemas.openxmlformats.org/officeDocument/2006/relationships/image" Target="../media/image82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88.wmf"/><Relationship Id="rId2" Type="http://schemas.openxmlformats.org/officeDocument/2006/relationships/image" Target="../media/image87.wmf"/><Relationship Id="rId1" Type="http://schemas.openxmlformats.org/officeDocument/2006/relationships/image" Target="../media/image82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90.wmf"/><Relationship Id="rId2" Type="http://schemas.openxmlformats.org/officeDocument/2006/relationships/image" Target="../media/image89.wmf"/><Relationship Id="rId1" Type="http://schemas.openxmlformats.org/officeDocument/2006/relationships/image" Target="../media/image82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13" Type="http://schemas.openxmlformats.org/officeDocument/2006/relationships/image" Target="../media/image13.wmf"/><Relationship Id="rId3" Type="http://schemas.openxmlformats.org/officeDocument/2006/relationships/image" Target="../media/image19.wmf"/><Relationship Id="rId7" Type="http://schemas.openxmlformats.org/officeDocument/2006/relationships/image" Target="../media/image23.wmf"/><Relationship Id="rId12" Type="http://schemas.openxmlformats.org/officeDocument/2006/relationships/image" Target="../media/image17.wmf"/><Relationship Id="rId17" Type="http://schemas.openxmlformats.org/officeDocument/2006/relationships/image" Target="../media/image30.wmf"/><Relationship Id="rId2" Type="http://schemas.openxmlformats.org/officeDocument/2006/relationships/image" Target="../media/image18.wmf"/><Relationship Id="rId16" Type="http://schemas.openxmlformats.org/officeDocument/2006/relationships/image" Target="../media/image29.wmf"/><Relationship Id="rId1" Type="http://schemas.openxmlformats.org/officeDocument/2006/relationships/image" Target="../media/image2.wmf"/><Relationship Id="rId6" Type="http://schemas.openxmlformats.org/officeDocument/2006/relationships/image" Target="../media/image22.wmf"/><Relationship Id="rId11" Type="http://schemas.openxmlformats.org/officeDocument/2006/relationships/image" Target="../media/image12.wmf"/><Relationship Id="rId5" Type="http://schemas.openxmlformats.org/officeDocument/2006/relationships/image" Target="../media/image21.wmf"/><Relationship Id="rId15" Type="http://schemas.openxmlformats.org/officeDocument/2006/relationships/image" Target="../media/image28.wmf"/><Relationship Id="rId10" Type="http://schemas.openxmlformats.org/officeDocument/2006/relationships/image" Target="../media/image26.wmf"/><Relationship Id="rId4" Type="http://schemas.openxmlformats.org/officeDocument/2006/relationships/image" Target="../media/image20.wmf"/><Relationship Id="rId9" Type="http://schemas.openxmlformats.org/officeDocument/2006/relationships/image" Target="../media/image25.wmf"/><Relationship Id="rId14" Type="http://schemas.openxmlformats.org/officeDocument/2006/relationships/image" Target="../media/image27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13" Type="http://schemas.openxmlformats.org/officeDocument/2006/relationships/image" Target="../media/image33.wmf"/><Relationship Id="rId3" Type="http://schemas.openxmlformats.org/officeDocument/2006/relationships/image" Target="../media/image28.wmf"/><Relationship Id="rId7" Type="http://schemas.openxmlformats.org/officeDocument/2006/relationships/image" Target="../media/image19.wmf"/><Relationship Id="rId12" Type="http://schemas.openxmlformats.org/officeDocument/2006/relationships/image" Target="../media/image24.wmf"/><Relationship Id="rId17" Type="http://schemas.openxmlformats.org/officeDocument/2006/relationships/image" Target="../media/image35.wmf"/><Relationship Id="rId2" Type="http://schemas.openxmlformats.org/officeDocument/2006/relationships/image" Target="../media/image31.wmf"/><Relationship Id="rId16" Type="http://schemas.openxmlformats.org/officeDocument/2006/relationships/image" Target="../media/image34.wmf"/><Relationship Id="rId1" Type="http://schemas.openxmlformats.org/officeDocument/2006/relationships/image" Target="../media/image13.wmf"/><Relationship Id="rId6" Type="http://schemas.openxmlformats.org/officeDocument/2006/relationships/image" Target="../media/image18.wmf"/><Relationship Id="rId11" Type="http://schemas.openxmlformats.org/officeDocument/2006/relationships/image" Target="../media/image23.wmf"/><Relationship Id="rId5" Type="http://schemas.openxmlformats.org/officeDocument/2006/relationships/image" Target="../media/image2.wmf"/><Relationship Id="rId15" Type="http://schemas.openxmlformats.org/officeDocument/2006/relationships/image" Target="../media/image17.wmf"/><Relationship Id="rId10" Type="http://schemas.openxmlformats.org/officeDocument/2006/relationships/image" Target="../media/image22.wmf"/><Relationship Id="rId4" Type="http://schemas.openxmlformats.org/officeDocument/2006/relationships/image" Target="../media/image32.wmf"/><Relationship Id="rId9" Type="http://schemas.openxmlformats.org/officeDocument/2006/relationships/image" Target="../media/image21.wmf"/><Relationship Id="rId14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13" Type="http://schemas.openxmlformats.org/officeDocument/2006/relationships/image" Target="../media/image17.wmf"/><Relationship Id="rId3" Type="http://schemas.openxmlformats.org/officeDocument/2006/relationships/image" Target="../media/image37.wmf"/><Relationship Id="rId7" Type="http://schemas.openxmlformats.org/officeDocument/2006/relationships/image" Target="../media/image20.wmf"/><Relationship Id="rId12" Type="http://schemas.openxmlformats.org/officeDocument/2006/relationships/image" Target="../media/image12.wmf"/><Relationship Id="rId17" Type="http://schemas.openxmlformats.org/officeDocument/2006/relationships/image" Target="../media/image38.wmf"/><Relationship Id="rId2" Type="http://schemas.openxmlformats.org/officeDocument/2006/relationships/image" Target="../media/image36.wmf"/><Relationship Id="rId16" Type="http://schemas.openxmlformats.org/officeDocument/2006/relationships/image" Target="../media/image28.wmf"/><Relationship Id="rId1" Type="http://schemas.openxmlformats.org/officeDocument/2006/relationships/image" Target="../media/image13.wmf"/><Relationship Id="rId6" Type="http://schemas.openxmlformats.org/officeDocument/2006/relationships/image" Target="../media/image19.wmf"/><Relationship Id="rId11" Type="http://schemas.openxmlformats.org/officeDocument/2006/relationships/image" Target="../media/image24.wmf"/><Relationship Id="rId5" Type="http://schemas.openxmlformats.org/officeDocument/2006/relationships/image" Target="../media/image18.wmf"/><Relationship Id="rId15" Type="http://schemas.openxmlformats.org/officeDocument/2006/relationships/image" Target="../media/image33.wmf"/><Relationship Id="rId10" Type="http://schemas.openxmlformats.org/officeDocument/2006/relationships/image" Target="../media/image23.wmf"/><Relationship Id="rId4" Type="http://schemas.openxmlformats.org/officeDocument/2006/relationships/image" Target="../media/image2.wmf"/><Relationship Id="rId9" Type="http://schemas.openxmlformats.org/officeDocument/2006/relationships/image" Target="../media/image22.wmf"/><Relationship Id="rId14" Type="http://schemas.openxmlformats.org/officeDocument/2006/relationships/image" Target="../media/image35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13" Type="http://schemas.openxmlformats.org/officeDocument/2006/relationships/image" Target="../media/image33.wmf"/><Relationship Id="rId3" Type="http://schemas.openxmlformats.org/officeDocument/2006/relationships/image" Target="../media/image40.wmf"/><Relationship Id="rId7" Type="http://schemas.openxmlformats.org/officeDocument/2006/relationships/image" Target="../media/image21.wmf"/><Relationship Id="rId12" Type="http://schemas.openxmlformats.org/officeDocument/2006/relationships/image" Target="../media/image35.wmf"/><Relationship Id="rId17" Type="http://schemas.openxmlformats.org/officeDocument/2006/relationships/image" Target="../media/image43.wmf"/><Relationship Id="rId2" Type="http://schemas.openxmlformats.org/officeDocument/2006/relationships/image" Target="../media/image39.wmf"/><Relationship Id="rId16" Type="http://schemas.openxmlformats.org/officeDocument/2006/relationships/image" Target="../media/image42.wmf"/><Relationship Id="rId1" Type="http://schemas.openxmlformats.org/officeDocument/2006/relationships/image" Target="../media/image13.wmf"/><Relationship Id="rId6" Type="http://schemas.openxmlformats.org/officeDocument/2006/relationships/image" Target="../media/image20.wmf"/><Relationship Id="rId11" Type="http://schemas.openxmlformats.org/officeDocument/2006/relationships/image" Target="../media/image12.wmf"/><Relationship Id="rId5" Type="http://schemas.openxmlformats.org/officeDocument/2006/relationships/image" Target="../media/image19.wmf"/><Relationship Id="rId15" Type="http://schemas.openxmlformats.org/officeDocument/2006/relationships/image" Target="../media/image38.wmf"/><Relationship Id="rId10" Type="http://schemas.openxmlformats.org/officeDocument/2006/relationships/image" Target="../media/image24.wmf"/><Relationship Id="rId4" Type="http://schemas.openxmlformats.org/officeDocument/2006/relationships/image" Target="../media/image2.wmf"/><Relationship Id="rId9" Type="http://schemas.openxmlformats.org/officeDocument/2006/relationships/image" Target="../media/image23.wmf"/><Relationship Id="rId14" Type="http://schemas.openxmlformats.org/officeDocument/2006/relationships/image" Target="../media/image41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13" Type="http://schemas.openxmlformats.org/officeDocument/2006/relationships/image" Target="../media/image35.wmf"/><Relationship Id="rId3" Type="http://schemas.openxmlformats.org/officeDocument/2006/relationships/image" Target="../media/image45.wmf"/><Relationship Id="rId7" Type="http://schemas.openxmlformats.org/officeDocument/2006/relationships/image" Target="../media/image47.wmf"/><Relationship Id="rId12" Type="http://schemas.openxmlformats.org/officeDocument/2006/relationships/image" Target="../media/image50.wmf"/><Relationship Id="rId17" Type="http://schemas.openxmlformats.org/officeDocument/2006/relationships/image" Target="../media/image52.wmf"/><Relationship Id="rId2" Type="http://schemas.openxmlformats.org/officeDocument/2006/relationships/image" Target="../media/image44.wmf"/><Relationship Id="rId16" Type="http://schemas.openxmlformats.org/officeDocument/2006/relationships/image" Target="../media/image51.wmf"/><Relationship Id="rId1" Type="http://schemas.openxmlformats.org/officeDocument/2006/relationships/image" Target="../media/image13.wmf"/><Relationship Id="rId6" Type="http://schemas.openxmlformats.org/officeDocument/2006/relationships/image" Target="../media/image46.wmf"/><Relationship Id="rId11" Type="http://schemas.openxmlformats.org/officeDocument/2006/relationships/image" Target="../media/image12.wmf"/><Relationship Id="rId5" Type="http://schemas.openxmlformats.org/officeDocument/2006/relationships/image" Target="../media/image19.wmf"/><Relationship Id="rId15" Type="http://schemas.openxmlformats.org/officeDocument/2006/relationships/image" Target="../media/image41.wmf"/><Relationship Id="rId10" Type="http://schemas.openxmlformats.org/officeDocument/2006/relationships/image" Target="../media/image49.wmf"/><Relationship Id="rId4" Type="http://schemas.openxmlformats.org/officeDocument/2006/relationships/image" Target="../media/image2.wmf"/><Relationship Id="rId9" Type="http://schemas.openxmlformats.org/officeDocument/2006/relationships/image" Target="../media/image48.wmf"/><Relationship Id="rId14" Type="http://schemas.openxmlformats.org/officeDocument/2006/relationships/image" Target="../media/image33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13" Type="http://schemas.openxmlformats.org/officeDocument/2006/relationships/image" Target="../media/image56.wmf"/><Relationship Id="rId3" Type="http://schemas.openxmlformats.org/officeDocument/2006/relationships/image" Target="../media/image54.wmf"/><Relationship Id="rId7" Type="http://schemas.openxmlformats.org/officeDocument/2006/relationships/image" Target="../media/image48.wmf"/><Relationship Id="rId12" Type="http://schemas.openxmlformats.org/officeDocument/2006/relationships/image" Target="../media/image55.wmf"/><Relationship Id="rId17" Type="http://schemas.openxmlformats.org/officeDocument/2006/relationships/image" Target="../media/image50.wmf"/><Relationship Id="rId2" Type="http://schemas.openxmlformats.org/officeDocument/2006/relationships/image" Target="../media/image53.wmf"/><Relationship Id="rId16" Type="http://schemas.openxmlformats.org/officeDocument/2006/relationships/image" Target="../media/image47.wmf"/><Relationship Id="rId1" Type="http://schemas.openxmlformats.org/officeDocument/2006/relationships/image" Target="../media/image13.wmf"/><Relationship Id="rId6" Type="http://schemas.openxmlformats.org/officeDocument/2006/relationships/image" Target="../media/image22.wmf"/><Relationship Id="rId11" Type="http://schemas.openxmlformats.org/officeDocument/2006/relationships/image" Target="../media/image33.wmf"/><Relationship Id="rId5" Type="http://schemas.openxmlformats.org/officeDocument/2006/relationships/image" Target="../media/image19.wmf"/><Relationship Id="rId15" Type="http://schemas.openxmlformats.org/officeDocument/2006/relationships/image" Target="../media/image46.wmf"/><Relationship Id="rId10" Type="http://schemas.openxmlformats.org/officeDocument/2006/relationships/image" Target="../media/image35.wmf"/><Relationship Id="rId4" Type="http://schemas.openxmlformats.org/officeDocument/2006/relationships/image" Target="../media/image2.wmf"/><Relationship Id="rId9" Type="http://schemas.openxmlformats.org/officeDocument/2006/relationships/image" Target="../media/image12.wmf"/><Relationship Id="rId14" Type="http://schemas.openxmlformats.org/officeDocument/2006/relationships/image" Target="../media/image52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13" Type="http://schemas.openxmlformats.org/officeDocument/2006/relationships/image" Target="../media/image46.wmf"/><Relationship Id="rId3" Type="http://schemas.openxmlformats.org/officeDocument/2006/relationships/image" Target="../media/image58.wmf"/><Relationship Id="rId7" Type="http://schemas.openxmlformats.org/officeDocument/2006/relationships/image" Target="../media/image48.wmf"/><Relationship Id="rId12" Type="http://schemas.openxmlformats.org/officeDocument/2006/relationships/image" Target="../media/image52.wmf"/><Relationship Id="rId2" Type="http://schemas.openxmlformats.org/officeDocument/2006/relationships/image" Target="../media/image57.wmf"/><Relationship Id="rId1" Type="http://schemas.openxmlformats.org/officeDocument/2006/relationships/image" Target="../media/image13.wmf"/><Relationship Id="rId6" Type="http://schemas.openxmlformats.org/officeDocument/2006/relationships/image" Target="../media/image22.wmf"/><Relationship Id="rId11" Type="http://schemas.openxmlformats.org/officeDocument/2006/relationships/image" Target="../media/image61.wmf"/><Relationship Id="rId5" Type="http://schemas.openxmlformats.org/officeDocument/2006/relationships/image" Target="../media/image19.wmf"/><Relationship Id="rId15" Type="http://schemas.openxmlformats.org/officeDocument/2006/relationships/image" Target="../media/image47.wmf"/><Relationship Id="rId10" Type="http://schemas.openxmlformats.org/officeDocument/2006/relationships/image" Target="../media/image35.wmf"/><Relationship Id="rId4" Type="http://schemas.openxmlformats.org/officeDocument/2006/relationships/image" Target="../media/image59.wmf"/><Relationship Id="rId9" Type="http://schemas.openxmlformats.org/officeDocument/2006/relationships/image" Target="../media/image60.wmf"/><Relationship Id="rId14" Type="http://schemas.openxmlformats.org/officeDocument/2006/relationships/image" Target="../media/image50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13" Type="http://schemas.openxmlformats.org/officeDocument/2006/relationships/image" Target="../media/image46.wmf"/><Relationship Id="rId3" Type="http://schemas.openxmlformats.org/officeDocument/2006/relationships/image" Target="../media/image63.wmf"/><Relationship Id="rId7" Type="http://schemas.openxmlformats.org/officeDocument/2006/relationships/image" Target="../media/image48.wmf"/><Relationship Id="rId12" Type="http://schemas.openxmlformats.org/officeDocument/2006/relationships/image" Target="../media/image65.wmf"/><Relationship Id="rId2" Type="http://schemas.openxmlformats.org/officeDocument/2006/relationships/image" Target="../media/image62.wmf"/><Relationship Id="rId1" Type="http://schemas.openxmlformats.org/officeDocument/2006/relationships/image" Target="../media/image13.wmf"/><Relationship Id="rId6" Type="http://schemas.openxmlformats.org/officeDocument/2006/relationships/image" Target="../media/image22.wmf"/><Relationship Id="rId11" Type="http://schemas.openxmlformats.org/officeDocument/2006/relationships/image" Target="../media/image35.wmf"/><Relationship Id="rId5" Type="http://schemas.openxmlformats.org/officeDocument/2006/relationships/image" Target="../media/image19.wmf"/><Relationship Id="rId15" Type="http://schemas.openxmlformats.org/officeDocument/2006/relationships/image" Target="../media/image47.wmf"/><Relationship Id="rId10" Type="http://schemas.openxmlformats.org/officeDocument/2006/relationships/image" Target="../media/image64.wmf"/><Relationship Id="rId4" Type="http://schemas.openxmlformats.org/officeDocument/2006/relationships/image" Target="../media/image59.wmf"/><Relationship Id="rId9" Type="http://schemas.openxmlformats.org/officeDocument/2006/relationships/image" Target="../media/image60.wmf"/><Relationship Id="rId14" Type="http://schemas.openxmlformats.org/officeDocument/2006/relationships/image" Target="../media/image5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5353" y="2136344"/>
            <a:ext cx="10373995" cy="147410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30705" y="3896995"/>
            <a:ext cx="8543290" cy="175746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45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0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54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80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58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709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161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613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B5ED0-9FCD-43EA-B7E6-5714DB80E54F}" type="datetimeFigureOut">
              <a:rPr lang="en-CA" smtClean="0"/>
              <a:t>2015-01-22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6641B-24D8-4BF9-939A-B1D59EC7322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59235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B5ED0-9FCD-43EA-B7E6-5714DB80E54F}" type="datetimeFigureOut">
              <a:rPr lang="en-CA" smtClean="0"/>
              <a:t>2015-01-22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6641B-24D8-4BF9-939A-B1D59EC7322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9529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810590" y="275401"/>
            <a:ext cx="3665648" cy="588529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3647" y="275401"/>
            <a:ext cx="10793532" cy="58852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B5ED0-9FCD-43EA-B7E6-5714DB80E54F}" type="datetimeFigureOut">
              <a:rPr lang="en-CA" smtClean="0"/>
              <a:t>2015-01-22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6641B-24D8-4BF9-939A-B1D59EC7322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39641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B5ED0-9FCD-43EA-B7E6-5714DB80E54F}" type="datetimeFigureOut">
              <a:rPr lang="en-CA" smtClean="0"/>
              <a:t>2015-01-22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6641B-24D8-4BF9-939A-B1D59EC7322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22508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087" y="4419142"/>
            <a:ext cx="10373995" cy="1365859"/>
          </a:xfrm>
        </p:spPr>
        <p:txBody>
          <a:bodyPr anchor="t"/>
          <a:lstStyle>
            <a:lvl1pPr algn="l">
              <a:defRPr sz="48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4087" y="2914788"/>
            <a:ext cx="10373995" cy="150435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4516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9033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35496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 marL="2180661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lvl6pPr marL="2725826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6pPr>
            <a:lvl7pPr marL="3270992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7pPr>
            <a:lvl8pPr marL="3816157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8pPr>
            <a:lvl9pPr marL="4361322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B5ED0-9FCD-43EA-B7E6-5714DB80E54F}" type="datetimeFigureOut">
              <a:rPr lang="en-CA" smtClean="0"/>
              <a:t>2015-01-22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6641B-24D8-4BF9-939A-B1D59EC7322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4740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3646" y="1609421"/>
            <a:ext cx="7229590" cy="4551269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46648" y="1609421"/>
            <a:ext cx="7229590" cy="4551269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B5ED0-9FCD-43EA-B7E6-5714DB80E54F}" type="datetimeFigureOut">
              <a:rPr lang="en-CA" smtClean="0"/>
              <a:t>2015-01-22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6641B-24D8-4BF9-939A-B1D59EC7322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58194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235" y="275401"/>
            <a:ext cx="10984230" cy="11461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0235" y="1539377"/>
            <a:ext cx="5392529" cy="641539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5165" indent="0">
              <a:buNone/>
              <a:defRPr sz="2400" b="1"/>
            </a:lvl2pPr>
            <a:lvl3pPr marL="1090331" indent="0">
              <a:buNone/>
              <a:defRPr sz="2100" b="1"/>
            </a:lvl3pPr>
            <a:lvl4pPr marL="1635496" indent="0">
              <a:buNone/>
              <a:defRPr sz="1900" b="1"/>
            </a:lvl4pPr>
            <a:lvl5pPr marL="2180661" indent="0">
              <a:buNone/>
              <a:defRPr sz="1900" b="1"/>
            </a:lvl5pPr>
            <a:lvl6pPr marL="2725826" indent="0">
              <a:buNone/>
              <a:defRPr sz="1900" b="1"/>
            </a:lvl6pPr>
            <a:lvl7pPr marL="3270992" indent="0">
              <a:buNone/>
              <a:defRPr sz="1900" b="1"/>
            </a:lvl7pPr>
            <a:lvl8pPr marL="3816157" indent="0">
              <a:buNone/>
              <a:defRPr sz="1900" b="1"/>
            </a:lvl8pPr>
            <a:lvl9pPr marL="4361322" indent="0">
              <a:buNone/>
              <a:defRPr sz="1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0235" y="2180916"/>
            <a:ext cx="5392529" cy="3962264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9819" y="1539377"/>
            <a:ext cx="5394647" cy="641539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5165" indent="0">
              <a:buNone/>
              <a:defRPr sz="2400" b="1"/>
            </a:lvl2pPr>
            <a:lvl3pPr marL="1090331" indent="0">
              <a:buNone/>
              <a:defRPr sz="2100" b="1"/>
            </a:lvl3pPr>
            <a:lvl4pPr marL="1635496" indent="0">
              <a:buNone/>
              <a:defRPr sz="1900" b="1"/>
            </a:lvl4pPr>
            <a:lvl5pPr marL="2180661" indent="0">
              <a:buNone/>
              <a:defRPr sz="1900" b="1"/>
            </a:lvl5pPr>
            <a:lvl6pPr marL="2725826" indent="0">
              <a:buNone/>
              <a:defRPr sz="1900" b="1"/>
            </a:lvl6pPr>
            <a:lvl7pPr marL="3270992" indent="0">
              <a:buNone/>
              <a:defRPr sz="1900" b="1"/>
            </a:lvl7pPr>
            <a:lvl8pPr marL="3816157" indent="0">
              <a:buNone/>
              <a:defRPr sz="1900" b="1"/>
            </a:lvl8pPr>
            <a:lvl9pPr marL="4361322" indent="0">
              <a:buNone/>
              <a:defRPr sz="1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9819" y="2180916"/>
            <a:ext cx="5394647" cy="3962264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B5ED0-9FCD-43EA-B7E6-5714DB80E54F}" type="datetimeFigureOut">
              <a:rPr lang="en-CA" smtClean="0"/>
              <a:t>2015-01-22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6641B-24D8-4BF9-939A-B1D59EC7322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76321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B5ED0-9FCD-43EA-B7E6-5714DB80E54F}" type="datetimeFigureOut">
              <a:rPr lang="en-CA" smtClean="0"/>
              <a:t>2015-01-22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6641B-24D8-4BF9-939A-B1D59EC7322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48621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B5ED0-9FCD-43EA-B7E6-5714DB80E54F}" type="datetimeFigureOut">
              <a:rPr lang="en-CA" smtClean="0"/>
              <a:t>2015-01-22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6641B-24D8-4BF9-939A-B1D59EC7322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20960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236" y="273808"/>
            <a:ext cx="4015262" cy="1165278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1699" y="273809"/>
            <a:ext cx="6822766" cy="5869372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0236" y="1439087"/>
            <a:ext cx="4015262" cy="4704094"/>
          </a:xfrm>
        </p:spPr>
        <p:txBody>
          <a:bodyPr/>
          <a:lstStyle>
            <a:lvl1pPr marL="0" indent="0">
              <a:buNone/>
              <a:defRPr sz="1700"/>
            </a:lvl1pPr>
            <a:lvl2pPr marL="545165" indent="0">
              <a:buNone/>
              <a:defRPr sz="1400"/>
            </a:lvl2pPr>
            <a:lvl3pPr marL="1090331" indent="0">
              <a:buNone/>
              <a:defRPr sz="1200"/>
            </a:lvl3pPr>
            <a:lvl4pPr marL="1635496" indent="0">
              <a:buNone/>
              <a:defRPr sz="1100"/>
            </a:lvl4pPr>
            <a:lvl5pPr marL="2180661" indent="0">
              <a:buNone/>
              <a:defRPr sz="1100"/>
            </a:lvl5pPr>
            <a:lvl6pPr marL="2725826" indent="0">
              <a:buNone/>
              <a:defRPr sz="1100"/>
            </a:lvl6pPr>
            <a:lvl7pPr marL="3270992" indent="0">
              <a:buNone/>
              <a:defRPr sz="1100"/>
            </a:lvl7pPr>
            <a:lvl8pPr marL="3816157" indent="0">
              <a:buNone/>
              <a:defRPr sz="1100"/>
            </a:lvl8pPr>
            <a:lvl9pPr marL="4361322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B5ED0-9FCD-43EA-B7E6-5714DB80E54F}" type="datetimeFigureOut">
              <a:rPr lang="en-CA" smtClean="0"/>
              <a:t>2015-01-22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6641B-24D8-4BF9-939A-B1D59EC7322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81336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2207" y="4813935"/>
            <a:ext cx="7322820" cy="568312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92207" y="614477"/>
            <a:ext cx="7322820" cy="4126230"/>
          </a:xfrm>
        </p:spPr>
        <p:txBody>
          <a:bodyPr/>
          <a:lstStyle>
            <a:lvl1pPr marL="0" indent="0">
              <a:buNone/>
              <a:defRPr sz="3800"/>
            </a:lvl1pPr>
            <a:lvl2pPr marL="545165" indent="0">
              <a:buNone/>
              <a:defRPr sz="3300"/>
            </a:lvl2pPr>
            <a:lvl3pPr marL="1090331" indent="0">
              <a:buNone/>
              <a:defRPr sz="2900"/>
            </a:lvl3pPr>
            <a:lvl4pPr marL="1635496" indent="0">
              <a:buNone/>
              <a:defRPr sz="2400"/>
            </a:lvl4pPr>
            <a:lvl5pPr marL="2180661" indent="0">
              <a:buNone/>
              <a:defRPr sz="2400"/>
            </a:lvl5pPr>
            <a:lvl6pPr marL="2725826" indent="0">
              <a:buNone/>
              <a:defRPr sz="2400"/>
            </a:lvl6pPr>
            <a:lvl7pPr marL="3270992" indent="0">
              <a:buNone/>
              <a:defRPr sz="2400"/>
            </a:lvl7pPr>
            <a:lvl8pPr marL="3816157" indent="0">
              <a:buNone/>
              <a:defRPr sz="2400"/>
            </a:lvl8pPr>
            <a:lvl9pPr marL="4361322" indent="0">
              <a:buNone/>
              <a:defRPr sz="24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92207" y="5382247"/>
            <a:ext cx="7322820" cy="807098"/>
          </a:xfrm>
        </p:spPr>
        <p:txBody>
          <a:bodyPr/>
          <a:lstStyle>
            <a:lvl1pPr marL="0" indent="0">
              <a:buNone/>
              <a:defRPr sz="1700"/>
            </a:lvl1pPr>
            <a:lvl2pPr marL="545165" indent="0">
              <a:buNone/>
              <a:defRPr sz="1400"/>
            </a:lvl2pPr>
            <a:lvl3pPr marL="1090331" indent="0">
              <a:buNone/>
              <a:defRPr sz="1200"/>
            </a:lvl3pPr>
            <a:lvl4pPr marL="1635496" indent="0">
              <a:buNone/>
              <a:defRPr sz="1100"/>
            </a:lvl4pPr>
            <a:lvl5pPr marL="2180661" indent="0">
              <a:buNone/>
              <a:defRPr sz="1100"/>
            </a:lvl5pPr>
            <a:lvl6pPr marL="2725826" indent="0">
              <a:buNone/>
              <a:defRPr sz="1100"/>
            </a:lvl6pPr>
            <a:lvl7pPr marL="3270992" indent="0">
              <a:buNone/>
              <a:defRPr sz="1100"/>
            </a:lvl7pPr>
            <a:lvl8pPr marL="3816157" indent="0">
              <a:buNone/>
              <a:defRPr sz="1100"/>
            </a:lvl8pPr>
            <a:lvl9pPr marL="4361322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B5ED0-9FCD-43EA-B7E6-5714DB80E54F}" type="datetimeFigureOut">
              <a:rPr lang="en-CA" smtClean="0"/>
              <a:t>2015-01-22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6641B-24D8-4BF9-939A-B1D59EC7322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927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0235" y="275401"/>
            <a:ext cx="10984230" cy="1146175"/>
          </a:xfrm>
          <a:prstGeom prst="rect">
            <a:avLst/>
          </a:prstGeom>
        </p:spPr>
        <p:txBody>
          <a:bodyPr vert="horz" lIns="109033" tIns="54517" rIns="109033" bIns="54517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0235" y="1604646"/>
            <a:ext cx="10984230" cy="4538535"/>
          </a:xfrm>
          <a:prstGeom prst="rect">
            <a:avLst/>
          </a:prstGeom>
        </p:spPr>
        <p:txBody>
          <a:bodyPr vert="horz" lIns="109033" tIns="54517" rIns="109033" bIns="5451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0235" y="6374007"/>
            <a:ext cx="2847763" cy="366139"/>
          </a:xfrm>
          <a:prstGeom prst="rect">
            <a:avLst/>
          </a:prstGeom>
        </p:spPr>
        <p:txBody>
          <a:bodyPr vert="horz" lIns="109033" tIns="54517" rIns="109033" bIns="54517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1B5ED0-9FCD-43EA-B7E6-5714DB80E54F}" type="datetimeFigureOut">
              <a:rPr lang="en-CA" smtClean="0"/>
              <a:t>2015-01-22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9939" y="6374007"/>
            <a:ext cx="3864822" cy="366139"/>
          </a:xfrm>
          <a:prstGeom prst="rect">
            <a:avLst/>
          </a:prstGeom>
        </p:spPr>
        <p:txBody>
          <a:bodyPr vert="horz" lIns="109033" tIns="54517" rIns="109033" bIns="54517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46702" y="6374007"/>
            <a:ext cx="2847763" cy="366139"/>
          </a:xfrm>
          <a:prstGeom prst="rect">
            <a:avLst/>
          </a:prstGeom>
        </p:spPr>
        <p:txBody>
          <a:bodyPr vert="horz" lIns="109033" tIns="54517" rIns="109033" bIns="54517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A6641B-24D8-4BF9-939A-B1D59EC7322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76631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90331" rtl="0" eaLnBrk="1" latinLnBrk="0" hangingPunct="1"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8874" indent="-408874" algn="l" defTabSz="1090331" rtl="0" eaLnBrk="1" latinLnBrk="0" hangingPunct="1">
        <a:spcBef>
          <a:spcPct val="20000"/>
        </a:spcBef>
        <a:buFont typeface="Arial" panose="020B0604020202020204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85894" indent="-340728" algn="l" defTabSz="1090331" rtl="0" eaLnBrk="1" latinLnBrk="0" hangingPunct="1">
        <a:spcBef>
          <a:spcPct val="20000"/>
        </a:spcBef>
        <a:buFont typeface="Arial" panose="020B0604020202020204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62913" indent="-272583" algn="l" defTabSz="1090331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08078" indent="-272583" algn="l" defTabSz="1090331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53244" indent="-272583" algn="l" defTabSz="1090331" rtl="0" eaLnBrk="1" latinLnBrk="0" hangingPunct="1">
        <a:spcBef>
          <a:spcPct val="20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8409" indent="-272583" algn="l" defTabSz="1090331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43574" indent="-272583" algn="l" defTabSz="1090331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8740" indent="-272583" algn="l" defTabSz="1090331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33905" indent="-272583" algn="l" defTabSz="1090331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033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5165" algn="l" defTabSz="109033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90331" algn="l" defTabSz="109033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5496" algn="l" defTabSz="109033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80661" algn="l" defTabSz="109033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5826" algn="l" defTabSz="109033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70992" algn="l" defTabSz="109033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6157" algn="l" defTabSz="109033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61322" algn="l" defTabSz="109033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8.wmf"/><Relationship Id="rId26" Type="http://schemas.openxmlformats.org/officeDocument/2006/relationships/image" Target="../media/image12.w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0.bin"/><Relationship Id="rId34" Type="http://schemas.openxmlformats.org/officeDocument/2006/relationships/image" Target="../media/image16.wmf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17" Type="http://schemas.openxmlformats.org/officeDocument/2006/relationships/oleObject" Target="../embeddings/oleObject8.bin"/><Relationship Id="rId25" Type="http://schemas.openxmlformats.org/officeDocument/2006/relationships/oleObject" Target="../embeddings/oleObject12.bin"/><Relationship Id="rId3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.wmf"/><Relationship Id="rId20" Type="http://schemas.openxmlformats.org/officeDocument/2006/relationships/image" Target="../media/image9.wmf"/><Relationship Id="rId29" Type="http://schemas.openxmlformats.org/officeDocument/2006/relationships/oleObject" Target="../embeddings/oleObject14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24" Type="http://schemas.openxmlformats.org/officeDocument/2006/relationships/image" Target="../media/image11.wmf"/><Relationship Id="rId32" Type="http://schemas.openxmlformats.org/officeDocument/2006/relationships/image" Target="../media/image15.wmf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1.bin"/><Relationship Id="rId28" Type="http://schemas.openxmlformats.org/officeDocument/2006/relationships/image" Target="../media/image13.wmf"/><Relationship Id="rId36" Type="http://schemas.openxmlformats.org/officeDocument/2006/relationships/image" Target="../media/image17.wmf"/><Relationship Id="rId10" Type="http://schemas.openxmlformats.org/officeDocument/2006/relationships/image" Target="../media/image4.wmf"/><Relationship Id="rId19" Type="http://schemas.openxmlformats.org/officeDocument/2006/relationships/oleObject" Target="../embeddings/oleObject9.bin"/><Relationship Id="rId31" Type="http://schemas.openxmlformats.org/officeDocument/2006/relationships/oleObject" Target="../embeddings/oleObject15.bin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wmf"/><Relationship Id="rId22" Type="http://schemas.openxmlformats.org/officeDocument/2006/relationships/image" Target="../media/image10.wmf"/><Relationship Id="rId27" Type="http://schemas.openxmlformats.org/officeDocument/2006/relationships/oleObject" Target="../embeddings/oleObject13.bin"/><Relationship Id="rId30" Type="http://schemas.openxmlformats.org/officeDocument/2006/relationships/image" Target="../media/image14.wmf"/><Relationship Id="rId35" Type="http://schemas.openxmlformats.org/officeDocument/2006/relationships/oleObject" Target="../embeddings/oleObject17.bin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wmf"/><Relationship Id="rId13" Type="http://schemas.openxmlformats.org/officeDocument/2006/relationships/oleObject" Target="../embeddings/oleObject155.bin"/><Relationship Id="rId18" Type="http://schemas.openxmlformats.org/officeDocument/2006/relationships/image" Target="../media/image60.wmf"/><Relationship Id="rId26" Type="http://schemas.openxmlformats.org/officeDocument/2006/relationships/image" Target="../media/image46.wmf"/><Relationship Id="rId3" Type="http://schemas.openxmlformats.org/officeDocument/2006/relationships/oleObject" Target="../embeddings/oleObject150.bin"/><Relationship Id="rId21" Type="http://schemas.openxmlformats.org/officeDocument/2006/relationships/oleObject" Target="../embeddings/oleObject159.bin"/><Relationship Id="rId7" Type="http://schemas.openxmlformats.org/officeDocument/2006/relationships/oleObject" Target="../embeddings/oleObject152.bin"/><Relationship Id="rId12" Type="http://schemas.openxmlformats.org/officeDocument/2006/relationships/image" Target="../media/image19.wmf"/><Relationship Id="rId17" Type="http://schemas.openxmlformats.org/officeDocument/2006/relationships/oleObject" Target="../embeddings/oleObject157.bin"/><Relationship Id="rId25" Type="http://schemas.openxmlformats.org/officeDocument/2006/relationships/oleObject" Target="../embeddings/oleObject16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9.wmf"/><Relationship Id="rId20" Type="http://schemas.openxmlformats.org/officeDocument/2006/relationships/image" Target="../media/image68.wmf"/><Relationship Id="rId29" Type="http://schemas.openxmlformats.org/officeDocument/2006/relationships/oleObject" Target="../embeddings/oleObject163.bin"/><Relationship Id="rId1" Type="http://schemas.openxmlformats.org/officeDocument/2006/relationships/vmlDrawing" Target="../drawings/vmlDrawing10.vml"/><Relationship Id="rId6" Type="http://schemas.openxmlformats.org/officeDocument/2006/relationships/image" Target="../media/image66.wmf"/><Relationship Id="rId11" Type="http://schemas.openxmlformats.org/officeDocument/2006/relationships/oleObject" Target="../embeddings/oleObject154.bin"/><Relationship Id="rId24" Type="http://schemas.openxmlformats.org/officeDocument/2006/relationships/image" Target="../media/image69.wmf"/><Relationship Id="rId32" Type="http://schemas.openxmlformats.org/officeDocument/2006/relationships/image" Target="../media/image48.wmf"/><Relationship Id="rId5" Type="http://schemas.openxmlformats.org/officeDocument/2006/relationships/oleObject" Target="../embeddings/oleObject151.bin"/><Relationship Id="rId15" Type="http://schemas.openxmlformats.org/officeDocument/2006/relationships/oleObject" Target="../embeddings/oleObject156.bin"/><Relationship Id="rId23" Type="http://schemas.openxmlformats.org/officeDocument/2006/relationships/oleObject" Target="../embeddings/oleObject160.bin"/><Relationship Id="rId28" Type="http://schemas.openxmlformats.org/officeDocument/2006/relationships/image" Target="../media/image52.wmf"/><Relationship Id="rId10" Type="http://schemas.openxmlformats.org/officeDocument/2006/relationships/image" Target="../media/image59.wmf"/><Relationship Id="rId19" Type="http://schemas.openxmlformats.org/officeDocument/2006/relationships/oleObject" Target="../embeddings/oleObject158.bin"/><Relationship Id="rId31" Type="http://schemas.openxmlformats.org/officeDocument/2006/relationships/oleObject" Target="../embeddings/oleObject164.bin"/><Relationship Id="rId4" Type="http://schemas.openxmlformats.org/officeDocument/2006/relationships/image" Target="../media/image13.wmf"/><Relationship Id="rId9" Type="http://schemas.openxmlformats.org/officeDocument/2006/relationships/oleObject" Target="../embeddings/oleObject153.bin"/><Relationship Id="rId14" Type="http://schemas.openxmlformats.org/officeDocument/2006/relationships/image" Target="../media/image22.wmf"/><Relationship Id="rId22" Type="http://schemas.openxmlformats.org/officeDocument/2006/relationships/image" Target="../media/image35.wmf"/><Relationship Id="rId27" Type="http://schemas.openxmlformats.org/officeDocument/2006/relationships/oleObject" Target="../embeddings/oleObject162.bin"/><Relationship Id="rId30" Type="http://schemas.openxmlformats.org/officeDocument/2006/relationships/image" Target="../media/image47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wmf"/><Relationship Id="rId13" Type="http://schemas.openxmlformats.org/officeDocument/2006/relationships/oleObject" Target="../embeddings/oleObject170.bin"/><Relationship Id="rId18" Type="http://schemas.openxmlformats.org/officeDocument/2006/relationships/image" Target="../media/image73.wmf"/><Relationship Id="rId26" Type="http://schemas.openxmlformats.org/officeDocument/2006/relationships/image" Target="../media/image69.wmf"/><Relationship Id="rId3" Type="http://schemas.openxmlformats.org/officeDocument/2006/relationships/oleObject" Target="../embeddings/oleObject165.bin"/><Relationship Id="rId21" Type="http://schemas.openxmlformats.org/officeDocument/2006/relationships/oleObject" Target="../embeddings/oleObject174.bin"/><Relationship Id="rId7" Type="http://schemas.openxmlformats.org/officeDocument/2006/relationships/oleObject" Target="../embeddings/oleObject167.bin"/><Relationship Id="rId12" Type="http://schemas.openxmlformats.org/officeDocument/2006/relationships/image" Target="../media/image19.wmf"/><Relationship Id="rId17" Type="http://schemas.openxmlformats.org/officeDocument/2006/relationships/oleObject" Target="../embeddings/oleObject172.bin"/><Relationship Id="rId25" Type="http://schemas.openxmlformats.org/officeDocument/2006/relationships/oleObject" Target="../embeddings/oleObject17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2.wmf"/><Relationship Id="rId20" Type="http://schemas.openxmlformats.org/officeDocument/2006/relationships/image" Target="../media/image60.wmf"/><Relationship Id="rId29" Type="http://schemas.openxmlformats.org/officeDocument/2006/relationships/oleObject" Target="../embeddings/oleObject178.bin"/><Relationship Id="rId1" Type="http://schemas.openxmlformats.org/officeDocument/2006/relationships/vmlDrawing" Target="../drawings/vmlDrawing11.vml"/><Relationship Id="rId6" Type="http://schemas.openxmlformats.org/officeDocument/2006/relationships/image" Target="../media/image70.wmf"/><Relationship Id="rId11" Type="http://schemas.openxmlformats.org/officeDocument/2006/relationships/oleObject" Target="../embeddings/oleObject169.bin"/><Relationship Id="rId24" Type="http://schemas.openxmlformats.org/officeDocument/2006/relationships/image" Target="../media/image35.wmf"/><Relationship Id="rId32" Type="http://schemas.openxmlformats.org/officeDocument/2006/relationships/image" Target="../media/image77.wmf"/><Relationship Id="rId5" Type="http://schemas.openxmlformats.org/officeDocument/2006/relationships/oleObject" Target="../embeddings/oleObject166.bin"/><Relationship Id="rId15" Type="http://schemas.openxmlformats.org/officeDocument/2006/relationships/oleObject" Target="../embeddings/oleObject171.bin"/><Relationship Id="rId23" Type="http://schemas.openxmlformats.org/officeDocument/2006/relationships/oleObject" Target="../embeddings/oleObject175.bin"/><Relationship Id="rId28" Type="http://schemas.openxmlformats.org/officeDocument/2006/relationships/image" Target="../media/image75.wmf"/><Relationship Id="rId10" Type="http://schemas.openxmlformats.org/officeDocument/2006/relationships/image" Target="../media/image59.wmf"/><Relationship Id="rId19" Type="http://schemas.openxmlformats.org/officeDocument/2006/relationships/oleObject" Target="../embeddings/oleObject173.bin"/><Relationship Id="rId31" Type="http://schemas.openxmlformats.org/officeDocument/2006/relationships/oleObject" Target="../embeddings/oleObject179.bin"/><Relationship Id="rId4" Type="http://schemas.openxmlformats.org/officeDocument/2006/relationships/image" Target="../media/image13.wmf"/><Relationship Id="rId9" Type="http://schemas.openxmlformats.org/officeDocument/2006/relationships/oleObject" Target="../embeddings/oleObject168.bin"/><Relationship Id="rId14" Type="http://schemas.openxmlformats.org/officeDocument/2006/relationships/image" Target="../media/image22.wmf"/><Relationship Id="rId22" Type="http://schemas.openxmlformats.org/officeDocument/2006/relationships/image" Target="../media/image74.wmf"/><Relationship Id="rId27" Type="http://schemas.openxmlformats.org/officeDocument/2006/relationships/oleObject" Target="../embeddings/oleObject177.bin"/><Relationship Id="rId30" Type="http://schemas.openxmlformats.org/officeDocument/2006/relationships/image" Target="../media/image76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wmf"/><Relationship Id="rId13" Type="http://schemas.openxmlformats.org/officeDocument/2006/relationships/oleObject" Target="../embeddings/oleObject185.bin"/><Relationship Id="rId18" Type="http://schemas.openxmlformats.org/officeDocument/2006/relationships/image" Target="../media/image35.wmf"/><Relationship Id="rId26" Type="http://schemas.openxmlformats.org/officeDocument/2006/relationships/image" Target="../media/image77.wmf"/><Relationship Id="rId3" Type="http://schemas.openxmlformats.org/officeDocument/2006/relationships/oleObject" Target="../embeddings/oleObject180.bin"/><Relationship Id="rId21" Type="http://schemas.openxmlformats.org/officeDocument/2006/relationships/oleObject" Target="../embeddings/oleObject189.bin"/><Relationship Id="rId7" Type="http://schemas.openxmlformats.org/officeDocument/2006/relationships/oleObject" Target="../embeddings/oleObject182.bin"/><Relationship Id="rId12" Type="http://schemas.openxmlformats.org/officeDocument/2006/relationships/image" Target="../media/image19.wmf"/><Relationship Id="rId17" Type="http://schemas.openxmlformats.org/officeDocument/2006/relationships/oleObject" Target="../embeddings/oleObject187.bin"/><Relationship Id="rId25" Type="http://schemas.openxmlformats.org/officeDocument/2006/relationships/oleObject" Target="../embeddings/oleObject19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1.wmf"/><Relationship Id="rId20" Type="http://schemas.openxmlformats.org/officeDocument/2006/relationships/image" Target="../media/image76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78.wmf"/><Relationship Id="rId11" Type="http://schemas.openxmlformats.org/officeDocument/2006/relationships/oleObject" Target="../embeddings/oleObject184.bin"/><Relationship Id="rId24" Type="http://schemas.openxmlformats.org/officeDocument/2006/relationships/image" Target="../media/image73.wmf"/><Relationship Id="rId5" Type="http://schemas.openxmlformats.org/officeDocument/2006/relationships/oleObject" Target="../embeddings/oleObject181.bin"/><Relationship Id="rId15" Type="http://schemas.openxmlformats.org/officeDocument/2006/relationships/oleObject" Target="../embeddings/oleObject186.bin"/><Relationship Id="rId23" Type="http://schemas.openxmlformats.org/officeDocument/2006/relationships/oleObject" Target="../embeddings/oleObject190.bin"/><Relationship Id="rId10" Type="http://schemas.openxmlformats.org/officeDocument/2006/relationships/image" Target="../media/image80.wmf"/><Relationship Id="rId19" Type="http://schemas.openxmlformats.org/officeDocument/2006/relationships/oleObject" Target="../embeddings/oleObject188.bin"/><Relationship Id="rId4" Type="http://schemas.openxmlformats.org/officeDocument/2006/relationships/image" Target="../media/image13.wmf"/><Relationship Id="rId9" Type="http://schemas.openxmlformats.org/officeDocument/2006/relationships/oleObject" Target="../embeddings/oleObject183.bin"/><Relationship Id="rId14" Type="http://schemas.openxmlformats.org/officeDocument/2006/relationships/image" Target="../media/image22.wmf"/><Relationship Id="rId22" Type="http://schemas.openxmlformats.org/officeDocument/2006/relationships/image" Target="../media/image72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wmf"/><Relationship Id="rId3" Type="http://schemas.openxmlformats.org/officeDocument/2006/relationships/oleObject" Target="../embeddings/oleObject192.bin"/><Relationship Id="rId7" Type="http://schemas.openxmlformats.org/officeDocument/2006/relationships/oleObject" Target="../embeddings/oleObject19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83.wmf"/><Relationship Id="rId5" Type="http://schemas.openxmlformats.org/officeDocument/2006/relationships/oleObject" Target="../embeddings/oleObject193.bin"/><Relationship Id="rId4" Type="http://schemas.openxmlformats.org/officeDocument/2006/relationships/image" Target="../media/image82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wmf"/><Relationship Id="rId3" Type="http://schemas.openxmlformats.org/officeDocument/2006/relationships/oleObject" Target="../embeddings/oleObject195.bin"/><Relationship Id="rId7" Type="http://schemas.openxmlformats.org/officeDocument/2006/relationships/oleObject" Target="../embeddings/oleObject19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85.wmf"/><Relationship Id="rId5" Type="http://schemas.openxmlformats.org/officeDocument/2006/relationships/oleObject" Target="../embeddings/oleObject196.bin"/><Relationship Id="rId4" Type="http://schemas.openxmlformats.org/officeDocument/2006/relationships/image" Target="../media/image82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wmf"/><Relationship Id="rId3" Type="http://schemas.openxmlformats.org/officeDocument/2006/relationships/oleObject" Target="../embeddings/oleObject198.bin"/><Relationship Id="rId7" Type="http://schemas.openxmlformats.org/officeDocument/2006/relationships/oleObject" Target="../embeddings/oleObject20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87.wmf"/><Relationship Id="rId5" Type="http://schemas.openxmlformats.org/officeDocument/2006/relationships/oleObject" Target="../embeddings/oleObject199.bin"/><Relationship Id="rId4" Type="http://schemas.openxmlformats.org/officeDocument/2006/relationships/image" Target="../media/image82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wmf"/><Relationship Id="rId3" Type="http://schemas.openxmlformats.org/officeDocument/2006/relationships/oleObject" Target="../embeddings/oleObject201.bin"/><Relationship Id="rId7" Type="http://schemas.openxmlformats.org/officeDocument/2006/relationships/oleObject" Target="../embeddings/oleObject20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89.wmf"/><Relationship Id="rId5" Type="http://schemas.openxmlformats.org/officeDocument/2006/relationships/oleObject" Target="../embeddings/oleObject202.bin"/><Relationship Id="rId4" Type="http://schemas.openxmlformats.org/officeDocument/2006/relationships/image" Target="../media/image82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13" Type="http://schemas.openxmlformats.org/officeDocument/2006/relationships/oleObject" Target="../embeddings/oleObject23.bin"/><Relationship Id="rId18" Type="http://schemas.openxmlformats.org/officeDocument/2006/relationships/image" Target="../media/image24.wmf"/><Relationship Id="rId26" Type="http://schemas.openxmlformats.org/officeDocument/2006/relationships/image" Target="../media/image17.wmf"/><Relationship Id="rId3" Type="http://schemas.openxmlformats.org/officeDocument/2006/relationships/oleObject" Target="../embeddings/oleObject18.bin"/><Relationship Id="rId21" Type="http://schemas.openxmlformats.org/officeDocument/2006/relationships/oleObject" Target="../embeddings/oleObject27.bin"/><Relationship Id="rId34" Type="http://schemas.openxmlformats.org/officeDocument/2006/relationships/image" Target="../media/image29.wmf"/><Relationship Id="rId7" Type="http://schemas.openxmlformats.org/officeDocument/2006/relationships/oleObject" Target="../embeddings/oleObject20.bin"/><Relationship Id="rId12" Type="http://schemas.openxmlformats.org/officeDocument/2006/relationships/image" Target="../media/image21.wmf"/><Relationship Id="rId17" Type="http://schemas.openxmlformats.org/officeDocument/2006/relationships/oleObject" Target="../embeddings/oleObject25.bin"/><Relationship Id="rId25" Type="http://schemas.openxmlformats.org/officeDocument/2006/relationships/oleObject" Target="../embeddings/oleObject29.bin"/><Relationship Id="rId33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3.wmf"/><Relationship Id="rId20" Type="http://schemas.openxmlformats.org/officeDocument/2006/relationships/image" Target="../media/image25.wmf"/><Relationship Id="rId29" Type="http://schemas.openxmlformats.org/officeDocument/2006/relationships/oleObject" Target="../embeddings/oleObject31.bin"/><Relationship Id="rId1" Type="http://schemas.openxmlformats.org/officeDocument/2006/relationships/vmlDrawing" Target="../drawings/vmlDrawing2.vml"/><Relationship Id="rId6" Type="http://schemas.openxmlformats.org/officeDocument/2006/relationships/image" Target="../media/image18.wmf"/><Relationship Id="rId11" Type="http://schemas.openxmlformats.org/officeDocument/2006/relationships/oleObject" Target="../embeddings/oleObject22.bin"/><Relationship Id="rId24" Type="http://schemas.openxmlformats.org/officeDocument/2006/relationships/image" Target="../media/image12.wmf"/><Relationship Id="rId32" Type="http://schemas.openxmlformats.org/officeDocument/2006/relationships/image" Target="../media/image28.wmf"/><Relationship Id="rId5" Type="http://schemas.openxmlformats.org/officeDocument/2006/relationships/oleObject" Target="../embeddings/oleObject19.bin"/><Relationship Id="rId15" Type="http://schemas.openxmlformats.org/officeDocument/2006/relationships/oleObject" Target="../embeddings/oleObject24.bin"/><Relationship Id="rId23" Type="http://schemas.openxmlformats.org/officeDocument/2006/relationships/oleObject" Target="../embeddings/oleObject28.bin"/><Relationship Id="rId28" Type="http://schemas.openxmlformats.org/officeDocument/2006/relationships/image" Target="../media/image13.wmf"/><Relationship Id="rId36" Type="http://schemas.openxmlformats.org/officeDocument/2006/relationships/image" Target="../media/image30.wmf"/><Relationship Id="rId10" Type="http://schemas.openxmlformats.org/officeDocument/2006/relationships/image" Target="../media/image20.wmf"/><Relationship Id="rId19" Type="http://schemas.openxmlformats.org/officeDocument/2006/relationships/oleObject" Target="../embeddings/oleObject26.bin"/><Relationship Id="rId31" Type="http://schemas.openxmlformats.org/officeDocument/2006/relationships/oleObject" Target="../embeddings/oleObject32.bin"/><Relationship Id="rId4" Type="http://schemas.openxmlformats.org/officeDocument/2006/relationships/image" Target="../media/image2.wmf"/><Relationship Id="rId9" Type="http://schemas.openxmlformats.org/officeDocument/2006/relationships/oleObject" Target="../embeddings/oleObject21.bin"/><Relationship Id="rId14" Type="http://schemas.openxmlformats.org/officeDocument/2006/relationships/image" Target="../media/image22.wmf"/><Relationship Id="rId22" Type="http://schemas.openxmlformats.org/officeDocument/2006/relationships/image" Target="../media/image26.wmf"/><Relationship Id="rId27" Type="http://schemas.openxmlformats.org/officeDocument/2006/relationships/oleObject" Target="../embeddings/oleObject30.bin"/><Relationship Id="rId30" Type="http://schemas.openxmlformats.org/officeDocument/2006/relationships/image" Target="../media/image27.wmf"/><Relationship Id="rId35" Type="http://schemas.openxmlformats.org/officeDocument/2006/relationships/oleObject" Target="../embeddings/oleObject34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13" Type="http://schemas.openxmlformats.org/officeDocument/2006/relationships/oleObject" Target="../embeddings/oleObject40.bin"/><Relationship Id="rId18" Type="http://schemas.openxmlformats.org/officeDocument/2006/relationships/image" Target="../media/image20.wmf"/><Relationship Id="rId26" Type="http://schemas.openxmlformats.org/officeDocument/2006/relationships/image" Target="../media/image24.wmf"/><Relationship Id="rId3" Type="http://schemas.openxmlformats.org/officeDocument/2006/relationships/oleObject" Target="../embeddings/oleObject35.bin"/><Relationship Id="rId21" Type="http://schemas.openxmlformats.org/officeDocument/2006/relationships/oleObject" Target="../embeddings/oleObject44.bin"/><Relationship Id="rId34" Type="http://schemas.openxmlformats.org/officeDocument/2006/relationships/image" Target="../media/image34.wmf"/><Relationship Id="rId7" Type="http://schemas.openxmlformats.org/officeDocument/2006/relationships/oleObject" Target="../embeddings/oleObject37.bin"/><Relationship Id="rId12" Type="http://schemas.openxmlformats.org/officeDocument/2006/relationships/image" Target="../media/image2.wmf"/><Relationship Id="rId17" Type="http://schemas.openxmlformats.org/officeDocument/2006/relationships/oleObject" Target="../embeddings/oleObject42.bin"/><Relationship Id="rId25" Type="http://schemas.openxmlformats.org/officeDocument/2006/relationships/oleObject" Target="../embeddings/oleObject46.bin"/><Relationship Id="rId33" Type="http://schemas.openxmlformats.org/officeDocument/2006/relationships/oleObject" Target="../embeddings/oleObject5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9.wmf"/><Relationship Id="rId20" Type="http://schemas.openxmlformats.org/officeDocument/2006/relationships/image" Target="../media/image21.wmf"/><Relationship Id="rId29" Type="http://schemas.openxmlformats.org/officeDocument/2006/relationships/oleObject" Target="../embeddings/oleObject48.bin"/><Relationship Id="rId1" Type="http://schemas.openxmlformats.org/officeDocument/2006/relationships/vmlDrawing" Target="../drawings/vmlDrawing3.vml"/><Relationship Id="rId6" Type="http://schemas.openxmlformats.org/officeDocument/2006/relationships/image" Target="../media/image31.wmf"/><Relationship Id="rId11" Type="http://schemas.openxmlformats.org/officeDocument/2006/relationships/oleObject" Target="../embeddings/oleObject39.bin"/><Relationship Id="rId24" Type="http://schemas.openxmlformats.org/officeDocument/2006/relationships/image" Target="../media/image23.wmf"/><Relationship Id="rId32" Type="http://schemas.openxmlformats.org/officeDocument/2006/relationships/image" Target="../media/image17.wmf"/><Relationship Id="rId5" Type="http://schemas.openxmlformats.org/officeDocument/2006/relationships/oleObject" Target="../embeddings/oleObject36.bin"/><Relationship Id="rId15" Type="http://schemas.openxmlformats.org/officeDocument/2006/relationships/oleObject" Target="../embeddings/oleObject41.bin"/><Relationship Id="rId23" Type="http://schemas.openxmlformats.org/officeDocument/2006/relationships/oleObject" Target="../embeddings/oleObject45.bin"/><Relationship Id="rId28" Type="http://schemas.openxmlformats.org/officeDocument/2006/relationships/image" Target="../media/image33.wmf"/><Relationship Id="rId36" Type="http://schemas.openxmlformats.org/officeDocument/2006/relationships/image" Target="../media/image35.wmf"/><Relationship Id="rId10" Type="http://schemas.openxmlformats.org/officeDocument/2006/relationships/image" Target="../media/image32.wmf"/><Relationship Id="rId19" Type="http://schemas.openxmlformats.org/officeDocument/2006/relationships/oleObject" Target="../embeddings/oleObject43.bin"/><Relationship Id="rId31" Type="http://schemas.openxmlformats.org/officeDocument/2006/relationships/oleObject" Target="../embeddings/oleObject49.bin"/><Relationship Id="rId4" Type="http://schemas.openxmlformats.org/officeDocument/2006/relationships/image" Target="../media/image13.wmf"/><Relationship Id="rId9" Type="http://schemas.openxmlformats.org/officeDocument/2006/relationships/oleObject" Target="../embeddings/oleObject38.bin"/><Relationship Id="rId14" Type="http://schemas.openxmlformats.org/officeDocument/2006/relationships/image" Target="../media/image18.wmf"/><Relationship Id="rId22" Type="http://schemas.openxmlformats.org/officeDocument/2006/relationships/image" Target="../media/image22.wmf"/><Relationship Id="rId27" Type="http://schemas.openxmlformats.org/officeDocument/2006/relationships/oleObject" Target="../embeddings/oleObject47.bin"/><Relationship Id="rId30" Type="http://schemas.openxmlformats.org/officeDocument/2006/relationships/image" Target="../media/image12.wmf"/><Relationship Id="rId35" Type="http://schemas.openxmlformats.org/officeDocument/2006/relationships/oleObject" Target="../embeddings/oleObject51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13" Type="http://schemas.openxmlformats.org/officeDocument/2006/relationships/oleObject" Target="../embeddings/oleObject57.bin"/><Relationship Id="rId18" Type="http://schemas.openxmlformats.org/officeDocument/2006/relationships/image" Target="../media/image21.wmf"/><Relationship Id="rId26" Type="http://schemas.openxmlformats.org/officeDocument/2006/relationships/image" Target="../media/image12.wmf"/><Relationship Id="rId3" Type="http://schemas.openxmlformats.org/officeDocument/2006/relationships/oleObject" Target="../embeddings/oleObject52.bin"/><Relationship Id="rId21" Type="http://schemas.openxmlformats.org/officeDocument/2006/relationships/oleObject" Target="../embeddings/oleObject61.bin"/><Relationship Id="rId34" Type="http://schemas.openxmlformats.org/officeDocument/2006/relationships/image" Target="../media/image28.wmf"/><Relationship Id="rId7" Type="http://schemas.openxmlformats.org/officeDocument/2006/relationships/oleObject" Target="../embeddings/oleObject54.bin"/><Relationship Id="rId12" Type="http://schemas.openxmlformats.org/officeDocument/2006/relationships/image" Target="../media/image18.wmf"/><Relationship Id="rId17" Type="http://schemas.openxmlformats.org/officeDocument/2006/relationships/oleObject" Target="../embeddings/oleObject59.bin"/><Relationship Id="rId25" Type="http://schemas.openxmlformats.org/officeDocument/2006/relationships/oleObject" Target="../embeddings/oleObject63.bin"/><Relationship Id="rId33" Type="http://schemas.openxmlformats.org/officeDocument/2006/relationships/oleObject" Target="../embeddings/oleObject6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0.wmf"/><Relationship Id="rId20" Type="http://schemas.openxmlformats.org/officeDocument/2006/relationships/image" Target="../media/image22.wmf"/><Relationship Id="rId29" Type="http://schemas.openxmlformats.org/officeDocument/2006/relationships/oleObject" Target="../embeddings/oleObject65.bin"/><Relationship Id="rId1" Type="http://schemas.openxmlformats.org/officeDocument/2006/relationships/vmlDrawing" Target="../drawings/vmlDrawing4.vml"/><Relationship Id="rId6" Type="http://schemas.openxmlformats.org/officeDocument/2006/relationships/image" Target="../media/image36.wmf"/><Relationship Id="rId11" Type="http://schemas.openxmlformats.org/officeDocument/2006/relationships/oleObject" Target="../embeddings/oleObject56.bin"/><Relationship Id="rId24" Type="http://schemas.openxmlformats.org/officeDocument/2006/relationships/image" Target="../media/image24.wmf"/><Relationship Id="rId32" Type="http://schemas.openxmlformats.org/officeDocument/2006/relationships/image" Target="../media/image33.wmf"/><Relationship Id="rId5" Type="http://schemas.openxmlformats.org/officeDocument/2006/relationships/oleObject" Target="../embeddings/oleObject53.bin"/><Relationship Id="rId15" Type="http://schemas.openxmlformats.org/officeDocument/2006/relationships/oleObject" Target="../embeddings/oleObject58.bin"/><Relationship Id="rId23" Type="http://schemas.openxmlformats.org/officeDocument/2006/relationships/oleObject" Target="../embeddings/oleObject62.bin"/><Relationship Id="rId28" Type="http://schemas.openxmlformats.org/officeDocument/2006/relationships/image" Target="../media/image17.wmf"/><Relationship Id="rId36" Type="http://schemas.openxmlformats.org/officeDocument/2006/relationships/image" Target="../media/image38.wmf"/><Relationship Id="rId10" Type="http://schemas.openxmlformats.org/officeDocument/2006/relationships/image" Target="../media/image2.wmf"/><Relationship Id="rId19" Type="http://schemas.openxmlformats.org/officeDocument/2006/relationships/oleObject" Target="../embeddings/oleObject60.bin"/><Relationship Id="rId31" Type="http://schemas.openxmlformats.org/officeDocument/2006/relationships/oleObject" Target="../embeddings/oleObject66.bin"/><Relationship Id="rId4" Type="http://schemas.openxmlformats.org/officeDocument/2006/relationships/image" Target="../media/image13.wmf"/><Relationship Id="rId9" Type="http://schemas.openxmlformats.org/officeDocument/2006/relationships/oleObject" Target="../embeddings/oleObject55.bin"/><Relationship Id="rId14" Type="http://schemas.openxmlformats.org/officeDocument/2006/relationships/image" Target="../media/image19.wmf"/><Relationship Id="rId22" Type="http://schemas.openxmlformats.org/officeDocument/2006/relationships/image" Target="../media/image23.wmf"/><Relationship Id="rId27" Type="http://schemas.openxmlformats.org/officeDocument/2006/relationships/oleObject" Target="../embeddings/oleObject64.bin"/><Relationship Id="rId30" Type="http://schemas.openxmlformats.org/officeDocument/2006/relationships/image" Target="../media/image35.wmf"/><Relationship Id="rId35" Type="http://schemas.openxmlformats.org/officeDocument/2006/relationships/oleObject" Target="../embeddings/oleObject68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13" Type="http://schemas.openxmlformats.org/officeDocument/2006/relationships/oleObject" Target="../embeddings/oleObject74.bin"/><Relationship Id="rId18" Type="http://schemas.openxmlformats.org/officeDocument/2006/relationships/image" Target="../media/image22.wmf"/><Relationship Id="rId26" Type="http://schemas.openxmlformats.org/officeDocument/2006/relationships/image" Target="../media/image35.wmf"/><Relationship Id="rId3" Type="http://schemas.openxmlformats.org/officeDocument/2006/relationships/oleObject" Target="../embeddings/oleObject69.bin"/><Relationship Id="rId21" Type="http://schemas.openxmlformats.org/officeDocument/2006/relationships/oleObject" Target="../embeddings/oleObject78.bin"/><Relationship Id="rId34" Type="http://schemas.openxmlformats.org/officeDocument/2006/relationships/image" Target="../media/image42.wmf"/><Relationship Id="rId7" Type="http://schemas.openxmlformats.org/officeDocument/2006/relationships/oleObject" Target="../embeddings/oleObject71.bin"/><Relationship Id="rId12" Type="http://schemas.openxmlformats.org/officeDocument/2006/relationships/image" Target="../media/image19.wmf"/><Relationship Id="rId17" Type="http://schemas.openxmlformats.org/officeDocument/2006/relationships/oleObject" Target="../embeddings/oleObject76.bin"/><Relationship Id="rId25" Type="http://schemas.openxmlformats.org/officeDocument/2006/relationships/oleObject" Target="../embeddings/oleObject80.bin"/><Relationship Id="rId33" Type="http://schemas.openxmlformats.org/officeDocument/2006/relationships/oleObject" Target="../embeddings/oleObject8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1.wmf"/><Relationship Id="rId20" Type="http://schemas.openxmlformats.org/officeDocument/2006/relationships/image" Target="../media/image23.wmf"/><Relationship Id="rId29" Type="http://schemas.openxmlformats.org/officeDocument/2006/relationships/oleObject" Target="../embeddings/oleObject82.bin"/><Relationship Id="rId1" Type="http://schemas.openxmlformats.org/officeDocument/2006/relationships/vmlDrawing" Target="../drawings/vmlDrawing5.vml"/><Relationship Id="rId6" Type="http://schemas.openxmlformats.org/officeDocument/2006/relationships/image" Target="../media/image39.wmf"/><Relationship Id="rId11" Type="http://schemas.openxmlformats.org/officeDocument/2006/relationships/oleObject" Target="../embeddings/oleObject73.bin"/><Relationship Id="rId24" Type="http://schemas.openxmlformats.org/officeDocument/2006/relationships/image" Target="../media/image12.wmf"/><Relationship Id="rId32" Type="http://schemas.openxmlformats.org/officeDocument/2006/relationships/image" Target="../media/image38.wmf"/><Relationship Id="rId5" Type="http://schemas.openxmlformats.org/officeDocument/2006/relationships/oleObject" Target="../embeddings/oleObject70.bin"/><Relationship Id="rId15" Type="http://schemas.openxmlformats.org/officeDocument/2006/relationships/oleObject" Target="../embeddings/oleObject75.bin"/><Relationship Id="rId23" Type="http://schemas.openxmlformats.org/officeDocument/2006/relationships/oleObject" Target="../embeddings/oleObject79.bin"/><Relationship Id="rId28" Type="http://schemas.openxmlformats.org/officeDocument/2006/relationships/image" Target="../media/image33.wmf"/><Relationship Id="rId36" Type="http://schemas.openxmlformats.org/officeDocument/2006/relationships/image" Target="../media/image43.wmf"/><Relationship Id="rId10" Type="http://schemas.openxmlformats.org/officeDocument/2006/relationships/image" Target="../media/image2.wmf"/><Relationship Id="rId19" Type="http://schemas.openxmlformats.org/officeDocument/2006/relationships/oleObject" Target="../embeddings/oleObject77.bin"/><Relationship Id="rId31" Type="http://schemas.openxmlformats.org/officeDocument/2006/relationships/oleObject" Target="../embeddings/oleObject83.bin"/><Relationship Id="rId4" Type="http://schemas.openxmlformats.org/officeDocument/2006/relationships/image" Target="../media/image13.wmf"/><Relationship Id="rId9" Type="http://schemas.openxmlformats.org/officeDocument/2006/relationships/oleObject" Target="../embeddings/oleObject72.bin"/><Relationship Id="rId14" Type="http://schemas.openxmlformats.org/officeDocument/2006/relationships/image" Target="../media/image20.wmf"/><Relationship Id="rId22" Type="http://schemas.openxmlformats.org/officeDocument/2006/relationships/image" Target="../media/image24.wmf"/><Relationship Id="rId27" Type="http://schemas.openxmlformats.org/officeDocument/2006/relationships/oleObject" Target="../embeddings/oleObject81.bin"/><Relationship Id="rId30" Type="http://schemas.openxmlformats.org/officeDocument/2006/relationships/image" Target="../media/image41.wmf"/><Relationship Id="rId35" Type="http://schemas.openxmlformats.org/officeDocument/2006/relationships/oleObject" Target="../embeddings/oleObject85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13" Type="http://schemas.openxmlformats.org/officeDocument/2006/relationships/oleObject" Target="../embeddings/oleObject91.bin"/><Relationship Id="rId18" Type="http://schemas.openxmlformats.org/officeDocument/2006/relationships/image" Target="../media/image22.wmf"/><Relationship Id="rId26" Type="http://schemas.openxmlformats.org/officeDocument/2006/relationships/image" Target="../media/image50.wmf"/><Relationship Id="rId3" Type="http://schemas.openxmlformats.org/officeDocument/2006/relationships/oleObject" Target="../embeddings/oleObject86.bin"/><Relationship Id="rId21" Type="http://schemas.openxmlformats.org/officeDocument/2006/relationships/oleObject" Target="../embeddings/oleObject95.bin"/><Relationship Id="rId34" Type="http://schemas.openxmlformats.org/officeDocument/2006/relationships/image" Target="../media/image51.wmf"/><Relationship Id="rId7" Type="http://schemas.openxmlformats.org/officeDocument/2006/relationships/oleObject" Target="../embeddings/oleObject88.bin"/><Relationship Id="rId12" Type="http://schemas.openxmlformats.org/officeDocument/2006/relationships/image" Target="../media/image19.wmf"/><Relationship Id="rId17" Type="http://schemas.openxmlformats.org/officeDocument/2006/relationships/oleObject" Target="../embeddings/oleObject93.bin"/><Relationship Id="rId25" Type="http://schemas.openxmlformats.org/officeDocument/2006/relationships/oleObject" Target="../embeddings/oleObject97.bin"/><Relationship Id="rId33" Type="http://schemas.openxmlformats.org/officeDocument/2006/relationships/oleObject" Target="../embeddings/oleObject10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7.wmf"/><Relationship Id="rId20" Type="http://schemas.openxmlformats.org/officeDocument/2006/relationships/image" Target="../media/image48.wmf"/><Relationship Id="rId29" Type="http://schemas.openxmlformats.org/officeDocument/2006/relationships/oleObject" Target="../embeddings/oleObject99.bin"/><Relationship Id="rId1" Type="http://schemas.openxmlformats.org/officeDocument/2006/relationships/vmlDrawing" Target="../drawings/vmlDrawing6.vml"/><Relationship Id="rId6" Type="http://schemas.openxmlformats.org/officeDocument/2006/relationships/image" Target="../media/image44.wmf"/><Relationship Id="rId11" Type="http://schemas.openxmlformats.org/officeDocument/2006/relationships/oleObject" Target="../embeddings/oleObject90.bin"/><Relationship Id="rId24" Type="http://schemas.openxmlformats.org/officeDocument/2006/relationships/image" Target="../media/image12.wmf"/><Relationship Id="rId32" Type="http://schemas.openxmlformats.org/officeDocument/2006/relationships/image" Target="../media/image41.wmf"/><Relationship Id="rId5" Type="http://schemas.openxmlformats.org/officeDocument/2006/relationships/oleObject" Target="../embeddings/oleObject87.bin"/><Relationship Id="rId15" Type="http://schemas.openxmlformats.org/officeDocument/2006/relationships/oleObject" Target="../embeddings/oleObject92.bin"/><Relationship Id="rId23" Type="http://schemas.openxmlformats.org/officeDocument/2006/relationships/oleObject" Target="../embeddings/oleObject96.bin"/><Relationship Id="rId28" Type="http://schemas.openxmlformats.org/officeDocument/2006/relationships/image" Target="../media/image35.wmf"/><Relationship Id="rId36" Type="http://schemas.openxmlformats.org/officeDocument/2006/relationships/image" Target="../media/image52.wmf"/><Relationship Id="rId10" Type="http://schemas.openxmlformats.org/officeDocument/2006/relationships/image" Target="../media/image2.wmf"/><Relationship Id="rId19" Type="http://schemas.openxmlformats.org/officeDocument/2006/relationships/oleObject" Target="../embeddings/oleObject94.bin"/><Relationship Id="rId31" Type="http://schemas.openxmlformats.org/officeDocument/2006/relationships/oleObject" Target="../embeddings/oleObject100.bin"/><Relationship Id="rId4" Type="http://schemas.openxmlformats.org/officeDocument/2006/relationships/image" Target="../media/image13.wmf"/><Relationship Id="rId9" Type="http://schemas.openxmlformats.org/officeDocument/2006/relationships/oleObject" Target="../embeddings/oleObject89.bin"/><Relationship Id="rId14" Type="http://schemas.openxmlformats.org/officeDocument/2006/relationships/image" Target="../media/image46.wmf"/><Relationship Id="rId22" Type="http://schemas.openxmlformats.org/officeDocument/2006/relationships/image" Target="../media/image49.wmf"/><Relationship Id="rId27" Type="http://schemas.openxmlformats.org/officeDocument/2006/relationships/oleObject" Target="../embeddings/oleObject98.bin"/><Relationship Id="rId30" Type="http://schemas.openxmlformats.org/officeDocument/2006/relationships/image" Target="../media/image33.wmf"/><Relationship Id="rId35" Type="http://schemas.openxmlformats.org/officeDocument/2006/relationships/oleObject" Target="../embeddings/oleObject102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13" Type="http://schemas.openxmlformats.org/officeDocument/2006/relationships/oleObject" Target="../embeddings/oleObject108.bin"/><Relationship Id="rId18" Type="http://schemas.openxmlformats.org/officeDocument/2006/relationships/image" Target="../media/image49.wmf"/><Relationship Id="rId26" Type="http://schemas.openxmlformats.org/officeDocument/2006/relationships/image" Target="../media/image55.wmf"/><Relationship Id="rId3" Type="http://schemas.openxmlformats.org/officeDocument/2006/relationships/oleObject" Target="../embeddings/oleObject103.bin"/><Relationship Id="rId21" Type="http://schemas.openxmlformats.org/officeDocument/2006/relationships/oleObject" Target="../embeddings/oleObject112.bin"/><Relationship Id="rId34" Type="http://schemas.openxmlformats.org/officeDocument/2006/relationships/image" Target="../media/image47.wmf"/><Relationship Id="rId7" Type="http://schemas.openxmlformats.org/officeDocument/2006/relationships/oleObject" Target="../embeddings/oleObject105.bin"/><Relationship Id="rId12" Type="http://schemas.openxmlformats.org/officeDocument/2006/relationships/image" Target="../media/image19.wmf"/><Relationship Id="rId17" Type="http://schemas.openxmlformats.org/officeDocument/2006/relationships/oleObject" Target="../embeddings/oleObject110.bin"/><Relationship Id="rId25" Type="http://schemas.openxmlformats.org/officeDocument/2006/relationships/oleObject" Target="../embeddings/oleObject114.bin"/><Relationship Id="rId33" Type="http://schemas.openxmlformats.org/officeDocument/2006/relationships/oleObject" Target="../embeddings/oleObject11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8.wmf"/><Relationship Id="rId20" Type="http://schemas.openxmlformats.org/officeDocument/2006/relationships/image" Target="../media/image12.wmf"/><Relationship Id="rId29" Type="http://schemas.openxmlformats.org/officeDocument/2006/relationships/oleObject" Target="../embeddings/oleObject116.bin"/><Relationship Id="rId1" Type="http://schemas.openxmlformats.org/officeDocument/2006/relationships/vmlDrawing" Target="../drawings/vmlDrawing7.vml"/><Relationship Id="rId6" Type="http://schemas.openxmlformats.org/officeDocument/2006/relationships/image" Target="../media/image53.wmf"/><Relationship Id="rId11" Type="http://schemas.openxmlformats.org/officeDocument/2006/relationships/oleObject" Target="../embeddings/oleObject107.bin"/><Relationship Id="rId24" Type="http://schemas.openxmlformats.org/officeDocument/2006/relationships/image" Target="../media/image33.wmf"/><Relationship Id="rId32" Type="http://schemas.openxmlformats.org/officeDocument/2006/relationships/image" Target="../media/image46.wmf"/><Relationship Id="rId5" Type="http://schemas.openxmlformats.org/officeDocument/2006/relationships/oleObject" Target="../embeddings/oleObject104.bin"/><Relationship Id="rId15" Type="http://schemas.openxmlformats.org/officeDocument/2006/relationships/oleObject" Target="../embeddings/oleObject109.bin"/><Relationship Id="rId23" Type="http://schemas.openxmlformats.org/officeDocument/2006/relationships/oleObject" Target="../embeddings/oleObject113.bin"/><Relationship Id="rId28" Type="http://schemas.openxmlformats.org/officeDocument/2006/relationships/image" Target="../media/image56.wmf"/><Relationship Id="rId36" Type="http://schemas.openxmlformats.org/officeDocument/2006/relationships/image" Target="../media/image50.wmf"/><Relationship Id="rId10" Type="http://schemas.openxmlformats.org/officeDocument/2006/relationships/image" Target="../media/image2.wmf"/><Relationship Id="rId19" Type="http://schemas.openxmlformats.org/officeDocument/2006/relationships/oleObject" Target="../embeddings/oleObject111.bin"/><Relationship Id="rId31" Type="http://schemas.openxmlformats.org/officeDocument/2006/relationships/oleObject" Target="../embeddings/oleObject117.bin"/><Relationship Id="rId4" Type="http://schemas.openxmlformats.org/officeDocument/2006/relationships/image" Target="../media/image13.wmf"/><Relationship Id="rId9" Type="http://schemas.openxmlformats.org/officeDocument/2006/relationships/oleObject" Target="../embeddings/oleObject106.bin"/><Relationship Id="rId14" Type="http://schemas.openxmlformats.org/officeDocument/2006/relationships/image" Target="../media/image22.wmf"/><Relationship Id="rId22" Type="http://schemas.openxmlformats.org/officeDocument/2006/relationships/image" Target="../media/image35.wmf"/><Relationship Id="rId27" Type="http://schemas.openxmlformats.org/officeDocument/2006/relationships/oleObject" Target="../embeddings/oleObject115.bin"/><Relationship Id="rId30" Type="http://schemas.openxmlformats.org/officeDocument/2006/relationships/image" Target="../media/image52.wmf"/><Relationship Id="rId35" Type="http://schemas.openxmlformats.org/officeDocument/2006/relationships/oleObject" Target="../embeddings/oleObject119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13" Type="http://schemas.openxmlformats.org/officeDocument/2006/relationships/oleObject" Target="../embeddings/oleObject125.bin"/><Relationship Id="rId18" Type="http://schemas.openxmlformats.org/officeDocument/2006/relationships/image" Target="../media/image49.wmf"/><Relationship Id="rId26" Type="http://schemas.openxmlformats.org/officeDocument/2006/relationships/image" Target="../media/image52.wmf"/><Relationship Id="rId3" Type="http://schemas.openxmlformats.org/officeDocument/2006/relationships/oleObject" Target="../embeddings/oleObject120.bin"/><Relationship Id="rId21" Type="http://schemas.openxmlformats.org/officeDocument/2006/relationships/oleObject" Target="../embeddings/oleObject129.bin"/><Relationship Id="rId7" Type="http://schemas.openxmlformats.org/officeDocument/2006/relationships/oleObject" Target="../embeddings/oleObject122.bin"/><Relationship Id="rId12" Type="http://schemas.openxmlformats.org/officeDocument/2006/relationships/image" Target="../media/image19.wmf"/><Relationship Id="rId17" Type="http://schemas.openxmlformats.org/officeDocument/2006/relationships/oleObject" Target="../embeddings/oleObject127.bin"/><Relationship Id="rId25" Type="http://schemas.openxmlformats.org/officeDocument/2006/relationships/oleObject" Target="../embeddings/oleObject13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8.wmf"/><Relationship Id="rId20" Type="http://schemas.openxmlformats.org/officeDocument/2006/relationships/image" Target="../media/image60.wmf"/><Relationship Id="rId29" Type="http://schemas.openxmlformats.org/officeDocument/2006/relationships/oleObject" Target="../embeddings/oleObject133.bin"/><Relationship Id="rId1" Type="http://schemas.openxmlformats.org/officeDocument/2006/relationships/vmlDrawing" Target="../drawings/vmlDrawing8.vml"/><Relationship Id="rId6" Type="http://schemas.openxmlformats.org/officeDocument/2006/relationships/image" Target="../media/image57.wmf"/><Relationship Id="rId11" Type="http://schemas.openxmlformats.org/officeDocument/2006/relationships/oleObject" Target="../embeddings/oleObject124.bin"/><Relationship Id="rId24" Type="http://schemas.openxmlformats.org/officeDocument/2006/relationships/image" Target="../media/image61.wmf"/><Relationship Id="rId32" Type="http://schemas.openxmlformats.org/officeDocument/2006/relationships/image" Target="../media/image47.wmf"/><Relationship Id="rId5" Type="http://schemas.openxmlformats.org/officeDocument/2006/relationships/oleObject" Target="../embeddings/oleObject121.bin"/><Relationship Id="rId15" Type="http://schemas.openxmlformats.org/officeDocument/2006/relationships/oleObject" Target="../embeddings/oleObject126.bin"/><Relationship Id="rId23" Type="http://schemas.openxmlformats.org/officeDocument/2006/relationships/oleObject" Target="../embeddings/oleObject130.bin"/><Relationship Id="rId28" Type="http://schemas.openxmlformats.org/officeDocument/2006/relationships/image" Target="../media/image46.wmf"/><Relationship Id="rId10" Type="http://schemas.openxmlformats.org/officeDocument/2006/relationships/image" Target="../media/image59.wmf"/><Relationship Id="rId19" Type="http://schemas.openxmlformats.org/officeDocument/2006/relationships/oleObject" Target="../embeddings/oleObject128.bin"/><Relationship Id="rId31" Type="http://schemas.openxmlformats.org/officeDocument/2006/relationships/oleObject" Target="../embeddings/oleObject134.bin"/><Relationship Id="rId4" Type="http://schemas.openxmlformats.org/officeDocument/2006/relationships/image" Target="../media/image13.wmf"/><Relationship Id="rId9" Type="http://schemas.openxmlformats.org/officeDocument/2006/relationships/oleObject" Target="../embeddings/oleObject123.bin"/><Relationship Id="rId14" Type="http://schemas.openxmlformats.org/officeDocument/2006/relationships/image" Target="../media/image22.wmf"/><Relationship Id="rId22" Type="http://schemas.openxmlformats.org/officeDocument/2006/relationships/image" Target="../media/image35.wmf"/><Relationship Id="rId27" Type="http://schemas.openxmlformats.org/officeDocument/2006/relationships/oleObject" Target="../embeddings/oleObject132.bin"/><Relationship Id="rId30" Type="http://schemas.openxmlformats.org/officeDocument/2006/relationships/image" Target="../media/image50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wmf"/><Relationship Id="rId13" Type="http://schemas.openxmlformats.org/officeDocument/2006/relationships/oleObject" Target="../embeddings/oleObject140.bin"/><Relationship Id="rId18" Type="http://schemas.openxmlformats.org/officeDocument/2006/relationships/image" Target="../media/image49.wmf"/><Relationship Id="rId26" Type="http://schemas.openxmlformats.org/officeDocument/2006/relationships/image" Target="../media/image65.wmf"/><Relationship Id="rId3" Type="http://schemas.openxmlformats.org/officeDocument/2006/relationships/oleObject" Target="../embeddings/oleObject135.bin"/><Relationship Id="rId21" Type="http://schemas.openxmlformats.org/officeDocument/2006/relationships/oleObject" Target="../embeddings/oleObject144.bin"/><Relationship Id="rId7" Type="http://schemas.openxmlformats.org/officeDocument/2006/relationships/oleObject" Target="../embeddings/oleObject137.bin"/><Relationship Id="rId12" Type="http://schemas.openxmlformats.org/officeDocument/2006/relationships/image" Target="../media/image19.wmf"/><Relationship Id="rId17" Type="http://schemas.openxmlformats.org/officeDocument/2006/relationships/oleObject" Target="../embeddings/oleObject142.bin"/><Relationship Id="rId25" Type="http://schemas.openxmlformats.org/officeDocument/2006/relationships/oleObject" Target="../embeddings/oleObject14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8.wmf"/><Relationship Id="rId20" Type="http://schemas.openxmlformats.org/officeDocument/2006/relationships/image" Target="../media/image60.wmf"/><Relationship Id="rId29" Type="http://schemas.openxmlformats.org/officeDocument/2006/relationships/oleObject" Target="../embeddings/oleObject148.bin"/><Relationship Id="rId1" Type="http://schemas.openxmlformats.org/officeDocument/2006/relationships/vmlDrawing" Target="../drawings/vmlDrawing9.vml"/><Relationship Id="rId6" Type="http://schemas.openxmlformats.org/officeDocument/2006/relationships/image" Target="../media/image62.wmf"/><Relationship Id="rId11" Type="http://schemas.openxmlformats.org/officeDocument/2006/relationships/oleObject" Target="../embeddings/oleObject139.bin"/><Relationship Id="rId24" Type="http://schemas.openxmlformats.org/officeDocument/2006/relationships/image" Target="../media/image35.wmf"/><Relationship Id="rId32" Type="http://schemas.openxmlformats.org/officeDocument/2006/relationships/image" Target="../media/image47.wmf"/><Relationship Id="rId5" Type="http://schemas.openxmlformats.org/officeDocument/2006/relationships/oleObject" Target="../embeddings/oleObject136.bin"/><Relationship Id="rId15" Type="http://schemas.openxmlformats.org/officeDocument/2006/relationships/oleObject" Target="../embeddings/oleObject141.bin"/><Relationship Id="rId23" Type="http://schemas.openxmlformats.org/officeDocument/2006/relationships/oleObject" Target="../embeddings/oleObject145.bin"/><Relationship Id="rId28" Type="http://schemas.openxmlformats.org/officeDocument/2006/relationships/image" Target="../media/image46.wmf"/><Relationship Id="rId10" Type="http://schemas.openxmlformats.org/officeDocument/2006/relationships/image" Target="../media/image59.wmf"/><Relationship Id="rId19" Type="http://schemas.openxmlformats.org/officeDocument/2006/relationships/oleObject" Target="../embeddings/oleObject143.bin"/><Relationship Id="rId31" Type="http://schemas.openxmlformats.org/officeDocument/2006/relationships/oleObject" Target="../embeddings/oleObject149.bin"/><Relationship Id="rId4" Type="http://schemas.openxmlformats.org/officeDocument/2006/relationships/image" Target="../media/image13.wmf"/><Relationship Id="rId9" Type="http://schemas.openxmlformats.org/officeDocument/2006/relationships/oleObject" Target="../embeddings/oleObject138.bin"/><Relationship Id="rId14" Type="http://schemas.openxmlformats.org/officeDocument/2006/relationships/image" Target="../media/image22.wmf"/><Relationship Id="rId22" Type="http://schemas.openxmlformats.org/officeDocument/2006/relationships/image" Target="../media/image64.wmf"/><Relationship Id="rId27" Type="http://schemas.openxmlformats.org/officeDocument/2006/relationships/oleObject" Target="../embeddings/oleObject147.bin"/><Relationship Id="rId30" Type="http://schemas.openxmlformats.org/officeDocument/2006/relationships/image" Target="../media/image5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Object 24"/>
          <p:cNvGraphicFramePr>
            <a:graphicFrameLocks noChangeAspect="1"/>
          </p:cNvGraphicFramePr>
          <p:nvPr>
            <p:extLst/>
          </p:nvPr>
        </p:nvGraphicFramePr>
        <p:xfrm>
          <a:off x="7223760" y="457200"/>
          <a:ext cx="4692650" cy="330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5" name="Equation" r:id="rId3" imgW="3657600" imgH="2565360" progId="Equation.DSMT4">
                  <p:embed/>
                </p:oleObj>
              </mc:Choice>
              <mc:Fallback>
                <p:oleObj name="Equation" r:id="rId3" imgW="3657600" imgH="2565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23760" y="457200"/>
                        <a:ext cx="4692650" cy="33083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/>
          </p:nvPr>
        </p:nvGraphicFramePr>
        <p:xfrm>
          <a:off x="259689" y="99434"/>
          <a:ext cx="1629741" cy="6344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6" name="Equation" r:id="rId5" imgW="1244520" imgH="482400" progId="Equation.DSMT4">
                  <p:embed/>
                </p:oleObj>
              </mc:Choice>
              <mc:Fallback>
                <p:oleObj name="Equation" r:id="rId5" imgW="124452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689" y="99434"/>
                        <a:ext cx="1629741" cy="63447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/>
          </p:nvPr>
        </p:nvGraphicFramePr>
        <p:xfrm>
          <a:off x="5851525" y="2070100"/>
          <a:ext cx="931863" cy="1236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7" name="Equation" r:id="rId7" imgW="711000" imgH="939600" progId="Equation.DSMT4">
                  <p:embed/>
                </p:oleObj>
              </mc:Choice>
              <mc:Fallback>
                <p:oleObj name="Equation" r:id="rId7" imgW="711000" imgH="939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1525" y="2070100"/>
                        <a:ext cx="931863" cy="12366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/>
          </p:nvPr>
        </p:nvGraphicFramePr>
        <p:xfrm>
          <a:off x="252413" y="884960"/>
          <a:ext cx="793044" cy="13472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8" name="Equation" r:id="rId9" imgW="660240" imgH="1117440" progId="Equation.DSMT4">
                  <p:embed/>
                </p:oleObj>
              </mc:Choice>
              <mc:Fallback>
                <p:oleObj name="Equation" r:id="rId9" imgW="660240" imgH="1117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413" y="884960"/>
                        <a:ext cx="793044" cy="134720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/>
          </p:nvPr>
        </p:nvGraphicFramePr>
        <p:xfrm>
          <a:off x="1216025" y="884238"/>
          <a:ext cx="2335213" cy="1103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9" name="Equation" r:id="rId11" imgW="1942920" imgH="914400" progId="Equation.DSMT4">
                  <p:embed/>
                </p:oleObj>
              </mc:Choice>
              <mc:Fallback>
                <p:oleObj name="Equation" r:id="rId11" imgW="1942920" imgH="914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6025" y="884238"/>
                        <a:ext cx="2335213" cy="11033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/>
          </p:nvPr>
        </p:nvGraphicFramePr>
        <p:xfrm>
          <a:off x="3653359" y="883748"/>
          <a:ext cx="794257" cy="13484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0" name="Equation" r:id="rId13" imgW="660240" imgH="1117440" progId="Equation.DSMT4">
                  <p:embed/>
                </p:oleObj>
              </mc:Choice>
              <mc:Fallback>
                <p:oleObj name="Equation" r:id="rId13" imgW="660240" imgH="1117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3359" y="883748"/>
                        <a:ext cx="794257" cy="134841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/>
          </p:nvPr>
        </p:nvGraphicFramePr>
        <p:xfrm>
          <a:off x="4735513" y="887413"/>
          <a:ext cx="747712" cy="1131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1" name="Equation" r:id="rId15" imgW="622080" imgH="939600" progId="Equation.DSMT4">
                  <p:embed/>
                </p:oleObj>
              </mc:Choice>
              <mc:Fallback>
                <p:oleObj name="Equation" r:id="rId15" imgW="622080" imgH="939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5513" y="887413"/>
                        <a:ext cx="747712" cy="11318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>
            <p:extLst/>
          </p:nvPr>
        </p:nvGraphicFramePr>
        <p:xfrm>
          <a:off x="274320" y="2103120"/>
          <a:ext cx="794257" cy="13484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2" name="Equation" r:id="rId17" imgW="660240" imgH="1117440" progId="Equation.DSMT4">
                  <p:embed/>
                </p:oleObj>
              </mc:Choice>
              <mc:Fallback>
                <p:oleObj name="Equation" r:id="rId17" imgW="660240" imgH="1117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" y="2103120"/>
                        <a:ext cx="794257" cy="134841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>
            <p:extLst/>
          </p:nvPr>
        </p:nvGraphicFramePr>
        <p:xfrm>
          <a:off x="1280160" y="2011680"/>
          <a:ext cx="980997" cy="15024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3" name="Equation" r:id="rId19" imgW="749160" imgH="1143000" progId="Equation.DSMT4">
                  <p:embed/>
                </p:oleObj>
              </mc:Choice>
              <mc:Fallback>
                <p:oleObj name="Equation" r:id="rId19" imgW="749160" imgH="1143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0160" y="2011680"/>
                        <a:ext cx="980997" cy="150241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/>
          </p:nvPr>
        </p:nvGraphicFramePr>
        <p:xfrm>
          <a:off x="2286000" y="2011680"/>
          <a:ext cx="2343965" cy="15024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4" name="Equation" r:id="rId21" imgW="1790640" imgH="1143000" progId="Equation.DSMT4">
                  <p:embed/>
                </p:oleObj>
              </mc:Choice>
              <mc:Fallback>
                <p:oleObj name="Equation" r:id="rId21" imgW="1790640" imgH="1143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011680"/>
                        <a:ext cx="2343965" cy="150241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/>
          </p:nvPr>
        </p:nvGraphicFramePr>
        <p:xfrm>
          <a:off x="4712567" y="2071586"/>
          <a:ext cx="948257" cy="12344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5" name="Equation" r:id="rId23" imgW="723600" imgH="939600" progId="Equation.DSMT4">
                  <p:embed/>
                </p:oleObj>
              </mc:Choice>
              <mc:Fallback>
                <p:oleObj name="Equation" r:id="rId23" imgW="723600" imgH="939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2567" y="2071586"/>
                        <a:ext cx="948257" cy="123443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/>
          </p:nvPr>
        </p:nvGraphicFramePr>
        <p:xfrm>
          <a:off x="2141910" y="99434"/>
          <a:ext cx="4521389" cy="6350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6" name="Equation" r:id="rId25" imgW="1701720" imgH="241200" progId="Equation.DSMT4">
                  <p:embed/>
                </p:oleObj>
              </mc:Choice>
              <mc:Fallback>
                <p:oleObj name="Equation" r:id="rId25" imgW="170172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1910" y="99434"/>
                        <a:ext cx="4521389" cy="63502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31"/>
          <p:cNvGraphicFramePr>
            <a:graphicFrameLocks noChangeAspect="1"/>
          </p:cNvGraphicFramePr>
          <p:nvPr>
            <p:extLst/>
          </p:nvPr>
        </p:nvGraphicFramePr>
        <p:xfrm>
          <a:off x="5248946" y="4846386"/>
          <a:ext cx="1534442" cy="4386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7" name="Equation" r:id="rId27" imgW="1206360" imgH="355320" progId="Equation.DSMT4">
                  <p:embed/>
                </p:oleObj>
              </mc:Choice>
              <mc:Fallback>
                <p:oleObj name="Equation" r:id="rId27" imgW="120636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8946" y="4846386"/>
                        <a:ext cx="1534442" cy="4386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32"/>
          <p:cNvGraphicFramePr>
            <a:graphicFrameLocks noChangeAspect="1"/>
          </p:cNvGraphicFramePr>
          <p:nvPr>
            <p:extLst/>
          </p:nvPr>
        </p:nvGraphicFramePr>
        <p:xfrm>
          <a:off x="269702" y="4937760"/>
          <a:ext cx="4435475" cy="169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8" name="Equation" r:id="rId29" imgW="3111480" imgH="1244520" progId="Equation.DSMT4">
                  <p:embed/>
                </p:oleObj>
              </mc:Choice>
              <mc:Fallback>
                <p:oleObj name="Equation" r:id="rId29" imgW="3111480" imgH="12445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702" y="4937760"/>
                        <a:ext cx="4435475" cy="1693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33"/>
          <p:cNvGraphicFramePr>
            <a:graphicFrameLocks noChangeAspect="1"/>
          </p:cNvGraphicFramePr>
          <p:nvPr>
            <p:extLst/>
          </p:nvPr>
        </p:nvGraphicFramePr>
        <p:xfrm>
          <a:off x="4784576" y="5376686"/>
          <a:ext cx="2685926" cy="10946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9" name="Equation" r:id="rId31" imgW="2400120" imgH="1015920" progId="Equation.DSMT4">
                  <p:embed/>
                </p:oleObj>
              </mc:Choice>
              <mc:Fallback>
                <p:oleObj name="Equation" r:id="rId31" imgW="2400120" imgH="10159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4576" y="5376686"/>
                        <a:ext cx="2685926" cy="10946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>
            <p:extLst/>
          </p:nvPr>
        </p:nvGraphicFramePr>
        <p:xfrm>
          <a:off x="7614518" y="4907505"/>
          <a:ext cx="4460780" cy="19031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0" name="Equation" r:id="rId33" imgW="3695400" imgH="1650960" progId="Equation.DSMT4">
                  <p:embed/>
                </p:oleObj>
              </mc:Choice>
              <mc:Fallback>
                <p:oleObj name="Equation" r:id="rId33" imgW="3695400" imgH="1650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14518" y="4907505"/>
                        <a:ext cx="4460780" cy="19031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7"/>
          <p:cNvGraphicFramePr>
            <a:graphicFrameLocks noChangeAspect="1"/>
          </p:cNvGraphicFramePr>
          <p:nvPr>
            <p:extLst/>
          </p:nvPr>
        </p:nvGraphicFramePr>
        <p:xfrm>
          <a:off x="3291840" y="3383280"/>
          <a:ext cx="3486150" cy="1223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1" name="Equation" r:id="rId35" imgW="3085920" imgH="1041120" progId="Equation.DSMT4">
                  <p:embed/>
                </p:oleObj>
              </mc:Choice>
              <mc:Fallback>
                <p:oleObj name="Equation" r:id="rId35" imgW="3085920" imgH="1041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1840" y="3383280"/>
                        <a:ext cx="3486150" cy="12239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" name="Group 29"/>
          <p:cNvGrpSpPr/>
          <p:nvPr/>
        </p:nvGrpSpPr>
        <p:grpSpPr>
          <a:xfrm>
            <a:off x="182880" y="3222501"/>
            <a:ext cx="4206820" cy="1785824"/>
            <a:chOff x="432867" y="3492924"/>
            <a:chExt cx="4206820" cy="1785824"/>
          </a:xfrm>
        </p:grpSpPr>
        <p:sp>
          <p:nvSpPr>
            <p:cNvPr id="35" name="TextBox 34"/>
            <p:cNvSpPr txBox="1"/>
            <p:nvPr/>
          </p:nvSpPr>
          <p:spPr>
            <a:xfrm>
              <a:off x="524307" y="3719301"/>
              <a:ext cx="411538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Bollen &amp; Curran (2006)</a:t>
              </a:r>
              <a:endParaRPr 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24307" y="4753552"/>
              <a:ext cx="4115380" cy="3905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Snijders &amp; Bosker (2011)</a:t>
              </a:r>
              <a:endParaRPr lang="en-US" dirty="0"/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 flipV="1">
              <a:off x="432867" y="3492924"/>
              <a:ext cx="0" cy="5371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>
              <a:off x="432867" y="4817261"/>
              <a:ext cx="0" cy="4614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2" name="TextBox 41"/>
          <p:cNvSpPr txBox="1"/>
          <p:nvPr/>
        </p:nvSpPr>
        <p:spPr>
          <a:xfrm>
            <a:off x="7338800" y="8569"/>
            <a:ext cx="470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Gill Sans MT" panose="020B0502020104020203" pitchFamily="34" charset="0"/>
              </a:rPr>
              <a:t>LCM / MLM Specification</a:t>
            </a:r>
            <a:endParaRPr lang="en-US" sz="2000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914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Object 31"/>
          <p:cNvGraphicFramePr>
            <a:graphicFrameLocks noChangeAspect="1"/>
          </p:cNvGraphicFramePr>
          <p:nvPr>
            <p:extLst/>
          </p:nvPr>
        </p:nvGraphicFramePr>
        <p:xfrm>
          <a:off x="5075777" y="4837092"/>
          <a:ext cx="1534442" cy="4386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84" name="Equation" r:id="rId3" imgW="1206360" imgH="355320" progId="Equation.DSMT4">
                  <p:embed/>
                </p:oleObj>
              </mc:Choice>
              <mc:Fallback>
                <p:oleObj name="Equation" r:id="rId3" imgW="120636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5777" y="4837092"/>
                        <a:ext cx="1534442" cy="4386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1316252"/>
              </p:ext>
            </p:extLst>
          </p:nvPr>
        </p:nvGraphicFramePr>
        <p:xfrm>
          <a:off x="274320" y="4937760"/>
          <a:ext cx="2082800" cy="169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85" name="Equation" r:id="rId5" imgW="1460160" imgH="1244520" progId="Equation.DSMT4">
                  <p:embed/>
                </p:oleObj>
              </mc:Choice>
              <mc:Fallback>
                <p:oleObj name="Equation" r:id="rId5" imgW="1460160" imgH="12445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" y="4937760"/>
                        <a:ext cx="2082800" cy="1693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7659558"/>
              </p:ext>
            </p:extLst>
          </p:nvPr>
        </p:nvGraphicFramePr>
        <p:xfrm>
          <a:off x="7315200" y="4846638"/>
          <a:ext cx="2389188" cy="1314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86" name="Equation" r:id="rId7" imgW="1676160" imgH="965160" progId="Equation.DSMT4">
                  <p:embed/>
                </p:oleObj>
              </mc:Choice>
              <mc:Fallback>
                <p:oleObj name="Equation" r:id="rId7" imgW="1676160" imgH="965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4846638"/>
                        <a:ext cx="2389188" cy="1314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39"/>
          <p:cNvGraphicFramePr>
            <a:graphicFrameLocks noChangeAspect="1"/>
          </p:cNvGraphicFramePr>
          <p:nvPr>
            <p:extLst/>
          </p:nvPr>
        </p:nvGraphicFramePr>
        <p:xfrm>
          <a:off x="365760" y="92075"/>
          <a:ext cx="1181100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87" name="Equation" r:id="rId9" imgW="901440" imgH="482400" progId="Equation.DSMT4">
                  <p:embed/>
                </p:oleObj>
              </mc:Choice>
              <mc:Fallback>
                <p:oleObj name="Equation" r:id="rId9" imgW="90144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" y="92075"/>
                        <a:ext cx="1181100" cy="6334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41"/>
          <p:cNvGraphicFramePr>
            <a:graphicFrameLocks noChangeAspect="1"/>
          </p:cNvGraphicFramePr>
          <p:nvPr>
            <p:extLst/>
          </p:nvPr>
        </p:nvGraphicFramePr>
        <p:xfrm>
          <a:off x="274320" y="822960"/>
          <a:ext cx="793044" cy="13472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88" name="Equation" r:id="rId11" imgW="660240" imgH="1117440" progId="Equation.DSMT4">
                  <p:embed/>
                </p:oleObj>
              </mc:Choice>
              <mc:Fallback>
                <p:oleObj name="Equation" r:id="rId11" imgW="660240" imgH="1117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" y="822960"/>
                        <a:ext cx="793044" cy="134720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44"/>
          <p:cNvGraphicFramePr>
            <a:graphicFrameLocks noChangeAspect="1"/>
          </p:cNvGraphicFramePr>
          <p:nvPr>
            <p:extLst/>
          </p:nvPr>
        </p:nvGraphicFramePr>
        <p:xfrm>
          <a:off x="4754880" y="822960"/>
          <a:ext cx="747712" cy="1131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89" name="Equation" r:id="rId13" imgW="622080" imgH="939600" progId="Equation.DSMT4">
                  <p:embed/>
                </p:oleObj>
              </mc:Choice>
              <mc:Fallback>
                <p:oleObj name="Equation" r:id="rId13" imgW="622080" imgH="939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4880" y="822960"/>
                        <a:ext cx="747712" cy="11318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Object 46"/>
          <p:cNvGraphicFramePr>
            <a:graphicFrameLocks noChangeAspect="1"/>
          </p:cNvGraphicFramePr>
          <p:nvPr>
            <p:extLst/>
          </p:nvPr>
        </p:nvGraphicFramePr>
        <p:xfrm>
          <a:off x="1287463" y="2311400"/>
          <a:ext cx="949325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90" name="Equation" r:id="rId15" imgW="723600" imgH="685800" progId="Equation.DSMT4">
                  <p:embed/>
                </p:oleObj>
              </mc:Choice>
              <mc:Fallback>
                <p:oleObj name="Equation" r:id="rId15" imgW="723600" imgH="685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7463" y="2311400"/>
                        <a:ext cx="949325" cy="9017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Object 49"/>
          <p:cNvGraphicFramePr>
            <a:graphicFrameLocks noChangeAspect="1"/>
          </p:cNvGraphicFramePr>
          <p:nvPr>
            <p:extLst/>
          </p:nvPr>
        </p:nvGraphicFramePr>
        <p:xfrm>
          <a:off x="2194560" y="92075"/>
          <a:ext cx="3173412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91" name="Equation" r:id="rId17" imgW="1193760" imgH="241200" progId="Equation.DSMT4">
                  <p:embed/>
                </p:oleObj>
              </mc:Choice>
              <mc:Fallback>
                <p:oleObj name="Equation" r:id="rId17" imgW="11937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4560" y="92075"/>
                        <a:ext cx="3173412" cy="635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Object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7038289"/>
              </p:ext>
            </p:extLst>
          </p:nvPr>
        </p:nvGraphicFramePr>
        <p:xfrm>
          <a:off x="3291840" y="3383280"/>
          <a:ext cx="1981200" cy="658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92" name="Equation" r:id="rId19" imgW="1752480" imgH="558720" progId="Equation.DSMT4">
                  <p:embed/>
                </p:oleObj>
              </mc:Choice>
              <mc:Fallback>
                <p:oleObj name="Equation" r:id="rId19" imgW="1752480" imgH="558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1840" y="3383280"/>
                        <a:ext cx="1981200" cy="6588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3" name="Group 52"/>
          <p:cNvGrpSpPr/>
          <p:nvPr/>
        </p:nvGrpSpPr>
        <p:grpSpPr>
          <a:xfrm>
            <a:off x="182880" y="3200400"/>
            <a:ext cx="4206820" cy="1833087"/>
            <a:chOff x="432867" y="3470823"/>
            <a:chExt cx="4206820" cy="1833087"/>
          </a:xfrm>
        </p:grpSpPr>
        <p:sp>
          <p:nvSpPr>
            <p:cNvPr id="54" name="TextBox 53"/>
            <p:cNvSpPr txBox="1"/>
            <p:nvPr/>
          </p:nvSpPr>
          <p:spPr>
            <a:xfrm>
              <a:off x="524307" y="3745143"/>
              <a:ext cx="4115380" cy="3905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Bollen &amp; Curran (2006)</a:t>
              </a:r>
              <a:endParaRPr 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24307" y="4753552"/>
              <a:ext cx="4115380" cy="3905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Snijders &amp; Bosker (2011)</a:t>
              </a:r>
              <a:endParaRPr lang="en-US" dirty="0"/>
            </a:p>
          </p:txBody>
        </p:sp>
        <p:cxnSp>
          <p:nvCxnSpPr>
            <p:cNvPr id="56" name="Straight Arrow Connector 55"/>
            <p:cNvCxnSpPr/>
            <p:nvPr/>
          </p:nvCxnSpPr>
          <p:spPr>
            <a:xfrm flipV="1">
              <a:off x="432867" y="3470823"/>
              <a:ext cx="0" cy="5371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432867" y="4842423"/>
              <a:ext cx="0" cy="4614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25" name="Object 24"/>
          <p:cNvGraphicFramePr>
            <a:graphicFrameLocks noChangeAspect="1"/>
          </p:cNvGraphicFramePr>
          <p:nvPr>
            <p:extLst/>
          </p:nvPr>
        </p:nvGraphicFramePr>
        <p:xfrm>
          <a:off x="7223760" y="457200"/>
          <a:ext cx="4954587" cy="330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93" name="Equation" r:id="rId21" imgW="3860640" imgH="2565360" progId="Equation.DSMT4">
                  <p:embed/>
                </p:oleObj>
              </mc:Choice>
              <mc:Fallback>
                <p:oleObj name="Equation" r:id="rId21" imgW="3860640" imgH="2565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23760" y="457200"/>
                        <a:ext cx="4954587" cy="33083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7338800" y="8569"/>
            <a:ext cx="470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Gill Sans MT" panose="020B0502020104020203" pitchFamily="34" charset="0"/>
              </a:rPr>
              <a:t>LCM / MLM Specification</a:t>
            </a:r>
            <a:endParaRPr lang="en-US" sz="2000" dirty="0">
              <a:latin typeface="Gill Sans MT" panose="020B0502020104020203" pitchFamily="34" charset="0"/>
            </a:endParaRPr>
          </a:p>
        </p:txBody>
      </p:sp>
      <p:graphicFrame>
        <p:nvGraphicFramePr>
          <p:cNvPr id="30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5593402"/>
              </p:ext>
            </p:extLst>
          </p:nvPr>
        </p:nvGraphicFramePr>
        <p:xfrm>
          <a:off x="3749040" y="5303520"/>
          <a:ext cx="1927225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94" name="Equation" r:id="rId23" imgW="1295280" imgH="330120" progId="Equation.DSMT4">
                  <p:embed/>
                </p:oleObj>
              </mc:Choice>
              <mc:Fallback>
                <p:oleObj name="Equation" r:id="rId23" imgW="129528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9040" y="5303520"/>
                        <a:ext cx="1927225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7"/>
          <p:cNvGraphicFramePr>
            <a:graphicFrameLocks noChangeAspect="1"/>
          </p:cNvGraphicFramePr>
          <p:nvPr>
            <p:extLst/>
          </p:nvPr>
        </p:nvGraphicFramePr>
        <p:xfrm>
          <a:off x="1188720" y="822325"/>
          <a:ext cx="869950" cy="1103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95" name="Equation" r:id="rId25" imgW="723600" imgH="914400" progId="Equation.DSMT4">
                  <p:embed/>
                </p:oleObj>
              </mc:Choice>
              <mc:Fallback>
                <p:oleObj name="Equation" r:id="rId25" imgW="723600" imgH="914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8720" y="822325"/>
                        <a:ext cx="869950" cy="11033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0112645"/>
              </p:ext>
            </p:extLst>
          </p:nvPr>
        </p:nvGraphicFramePr>
        <p:xfrm>
          <a:off x="2560320" y="2286000"/>
          <a:ext cx="898525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96" name="Equation" r:id="rId27" imgW="685800" imgH="482400" progId="Equation.DSMT4">
                  <p:embed/>
                </p:oleObj>
              </mc:Choice>
              <mc:Fallback>
                <p:oleObj name="Equation" r:id="rId27" imgW="68580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0320" y="2286000"/>
                        <a:ext cx="898525" cy="635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8793495"/>
              </p:ext>
            </p:extLst>
          </p:nvPr>
        </p:nvGraphicFramePr>
        <p:xfrm>
          <a:off x="3668713" y="1096963"/>
          <a:ext cx="763587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97" name="Equation" r:id="rId29" imgW="634680" imgH="660240" progId="Equation.DSMT4">
                  <p:embed/>
                </p:oleObj>
              </mc:Choice>
              <mc:Fallback>
                <p:oleObj name="Equation" r:id="rId29" imgW="634680" imgH="660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8713" y="1096963"/>
                        <a:ext cx="763587" cy="7969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30"/>
          <p:cNvGraphicFramePr>
            <a:graphicFrameLocks noChangeAspect="1"/>
          </p:cNvGraphicFramePr>
          <p:nvPr>
            <p:extLst/>
          </p:nvPr>
        </p:nvGraphicFramePr>
        <p:xfrm>
          <a:off x="282575" y="2378075"/>
          <a:ext cx="762000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98" name="Equation" r:id="rId31" imgW="634680" imgH="660240" progId="Equation.DSMT4">
                  <p:embed/>
                </p:oleObj>
              </mc:Choice>
              <mc:Fallback>
                <p:oleObj name="Equation" r:id="rId31" imgW="634680" imgH="660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575" y="2378075"/>
                        <a:ext cx="762000" cy="7969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33020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Object 31"/>
          <p:cNvGraphicFramePr>
            <a:graphicFrameLocks noChangeAspect="1"/>
          </p:cNvGraphicFramePr>
          <p:nvPr>
            <p:extLst/>
          </p:nvPr>
        </p:nvGraphicFramePr>
        <p:xfrm>
          <a:off x="5075777" y="4837092"/>
          <a:ext cx="1534442" cy="4386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48" name="Equation" r:id="rId3" imgW="1206360" imgH="355320" progId="Equation.DSMT4">
                  <p:embed/>
                </p:oleObj>
              </mc:Choice>
              <mc:Fallback>
                <p:oleObj name="Equation" r:id="rId3" imgW="120636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5777" y="4837092"/>
                        <a:ext cx="1534442" cy="4386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7566755"/>
              </p:ext>
            </p:extLst>
          </p:nvPr>
        </p:nvGraphicFramePr>
        <p:xfrm>
          <a:off x="274320" y="4937125"/>
          <a:ext cx="1231900" cy="169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49" name="Equation" r:id="rId5" imgW="863280" imgH="1244520" progId="Equation.DSMT4">
                  <p:embed/>
                </p:oleObj>
              </mc:Choice>
              <mc:Fallback>
                <p:oleObj name="Equation" r:id="rId5" imgW="863280" imgH="12445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" y="4937125"/>
                        <a:ext cx="1231900" cy="1693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4945436"/>
              </p:ext>
            </p:extLst>
          </p:nvPr>
        </p:nvGraphicFramePr>
        <p:xfrm>
          <a:off x="7315200" y="4846320"/>
          <a:ext cx="17018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50" name="Equation" r:id="rId7" imgW="1193760" imgH="736560" progId="Equation.DSMT4">
                  <p:embed/>
                </p:oleObj>
              </mc:Choice>
              <mc:Fallback>
                <p:oleObj name="Equation" r:id="rId7" imgW="1193760" imgH="736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4846320"/>
                        <a:ext cx="17018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39"/>
          <p:cNvGraphicFramePr>
            <a:graphicFrameLocks noChangeAspect="1"/>
          </p:cNvGraphicFramePr>
          <p:nvPr>
            <p:extLst/>
          </p:nvPr>
        </p:nvGraphicFramePr>
        <p:xfrm>
          <a:off x="365760" y="92075"/>
          <a:ext cx="1181100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51" name="Equation" r:id="rId9" imgW="901440" imgH="482400" progId="Equation.DSMT4">
                  <p:embed/>
                </p:oleObj>
              </mc:Choice>
              <mc:Fallback>
                <p:oleObj name="Equation" r:id="rId9" imgW="90144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" y="92075"/>
                        <a:ext cx="1181100" cy="6334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41"/>
          <p:cNvGraphicFramePr>
            <a:graphicFrameLocks noChangeAspect="1"/>
          </p:cNvGraphicFramePr>
          <p:nvPr>
            <p:extLst/>
          </p:nvPr>
        </p:nvGraphicFramePr>
        <p:xfrm>
          <a:off x="274320" y="822960"/>
          <a:ext cx="793044" cy="13472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52" name="Equation" r:id="rId11" imgW="660240" imgH="1117440" progId="Equation.DSMT4">
                  <p:embed/>
                </p:oleObj>
              </mc:Choice>
              <mc:Fallback>
                <p:oleObj name="Equation" r:id="rId11" imgW="660240" imgH="1117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" y="822960"/>
                        <a:ext cx="793044" cy="134720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44"/>
          <p:cNvGraphicFramePr>
            <a:graphicFrameLocks noChangeAspect="1"/>
          </p:cNvGraphicFramePr>
          <p:nvPr>
            <p:extLst/>
          </p:nvPr>
        </p:nvGraphicFramePr>
        <p:xfrm>
          <a:off x="4754880" y="822960"/>
          <a:ext cx="747712" cy="1131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53" name="Equation" r:id="rId13" imgW="622080" imgH="939600" progId="Equation.DSMT4">
                  <p:embed/>
                </p:oleObj>
              </mc:Choice>
              <mc:Fallback>
                <p:oleObj name="Equation" r:id="rId13" imgW="622080" imgH="939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4880" y="822960"/>
                        <a:ext cx="747712" cy="11318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8663322"/>
              </p:ext>
            </p:extLst>
          </p:nvPr>
        </p:nvGraphicFramePr>
        <p:xfrm>
          <a:off x="274320" y="2468880"/>
          <a:ext cx="669925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54" name="Equation" r:id="rId15" imgW="558720" imgH="431640" progId="Equation.DSMT4">
                  <p:embed/>
                </p:oleObj>
              </mc:Choice>
              <mc:Fallback>
                <p:oleObj name="Equation" r:id="rId15" imgW="55872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" y="2468880"/>
                        <a:ext cx="669925" cy="5222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0097545"/>
              </p:ext>
            </p:extLst>
          </p:nvPr>
        </p:nvGraphicFramePr>
        <p:xfrm>
          <a:off x="1336675" y="2462213"/>
          <a:ext cx="849313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55" name="Equation" r:id="rId17" imgW="647640" imgH="457200" progId="Equation.DSMT4">
                  <p:embed/>
                </p:oleObj>
              </mc:Choice>
              <mc:Fallback>
                <p:oleObj name="Equation" r:id="rId17" imgW="64764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6675" y="2462213"/>
                        <a:ext cx="849313" cy="6000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Object 49"/>
          <p:cNvGraphicFramePr>
            <a:graphicFrameLocks noChangeAspect="1"/>
          </p:cNvGraphicFramePr>
          <p:nvPr>
            <p:extLst/>
          </p:nvPr>
        </p:nvGraphicFramePr>
        <p:xfrm>
          <a:off x="2194560" y="92075"/>
          <a:ext cx="3173412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56" name="Equation" r:id="rId19" imgW="1193760" imgH="241200" progId="Equation.DSMT4">
                  <p:embed/>
                </p:oleObj>
              </mc:Choice>
              <mc:Fallback>
                <p:oleObj name="Equation" r:id="rId19" imgW="11937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4560" y="92075"/>
                        <a:ext cx="3173412" cy="635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Object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3138062"/>
              </p:ext>
            </p:extLst>
          </p:nvPr>
        </p:nvGraphicFramePr>
        <p:xfrm>
          <a:off x="3291840" y="3383280"/>
          <a:ext cx="1565275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57" name="Equation" r:id="rId21" imgW="1384200" imgH="330120" progId="Equation.DSMT4">
                  <p:embed/>
                </p:oleObj>
              </mc:Choice>
              <mc:Fallback>
                <p:oleObj name="Equation" r:id="rId21" imgW="138420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1840" y="3383280"/>
                        <a:ext cx="1565275" cy="3889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3" name="Group 52"/>
          <p:cNvGrpSpPr/>
          <p:nvPr/>
        </p:nvGrpSpPr>
        <p:grpSpPr>
          <a:xfrm>
            <a:off x="182880" y="3200400"/>
            <a:ext cx="4206820" cy="1833087"/>
            <a:chOff x="432867" y="3470823"/>
            <a:chExt cx="4206820" cy="1833087"/>
          </a:xfrm>
        </p:grpSpPr>
        <p:sp>
          <p:nvSpPr>
            <p:cNvPr id="54" name="TextBox 53"/>
            <p:cNvSpPr txBox="1"/>
            <p:nvPr/>
          </p:nvSpPr>
          <p:spPr>
            <a:xfrm>
              <a:off x="524307" y="3745143"/>
              <a:ext cx="4115380" cy="3905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Bollen &amp; Curran (2006)</a:t>
              </a:r>
              <a:endParaRPr 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24307" y="4753552"/>
              <a:ext cx="4115380" cy="3905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Snijders &amp; Bosker (2011)</a:t>
              </a:r>
              <a:endParaRPr lang="en-US" dirty="0"/>
            </a:p>
          </p:txBody>
        </p:sp>
        <p:cxnSp>
          <p:nvCxnSpPr>
            <p:cNvPr id="56" name="Straight Arrow Connector 55"/>
            <p:cNvCxnSpPr/>
            <p:nvPr/>
          </p:nvCxnSpPr>
          <p:spPr>
            <a:xfrm flipV="1">
              <a:off x="432867" y="3470823"/>
              <a:ext cx="0" cy="5371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432867" y="4842423"/>
              <a:ext cx="0" cy="4614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25" name="Object 24"/>
          <p:cNvGraphicFramePr>
            <a:graphicFrameLocks noChangeAspect="1"/>
          </p:cNvGraphicFramePr>
          <p:nvPr>
            <p:extLst/>
          </p:nvPr>
        </p:nvGraphicFramePr>
        <p:xfrm>
          <a:off x="7223760" y="457200"/>
          <a:ext cx="4954587" cy="330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58" name="Equation" r:id="rId23" imgW="3860640" imgH="2565360" progId="Equation.DSMT4">
                  <p:embed/>
                </p:oleObj>
              </mc:Choice>
              <mc:Fallback>
                <p:oleObj name="Equation" r:id="rId23" imgW="3860640" imgH="2565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23760" y="457200"/>
                        <a:ext cx="4954587" cy="33083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7338800" y="8569"/>
            <a:ext cx="470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Gill Sans MT" panose="020B0502020104020203" pitchFamily="34" charset="0"/>
              </a:rPr>
              <a:t>LCM / MLM Specification</a:t>
            </a:r>
            <a:endParaRPr lang="en-US" sz="2000" dirty="0">
              <a:latin typeface="Gill Sans MT" panose="020B0502020104020203" pitchFamily="34" charset="0"/>
            </a:endParaRPr>
          </a:p>
        </p:txBody>
      </p:sp>
      <p:graphicFrame>
        <p:nvGraphicFramePr>
          <p:cNvPr id="30" name="Object 29"/>
          <p:cNvGraphicFramePr>
            <a:graphicFrameLocks noChangeAspect="1"/>
          </p:cNvGraphicFramePr>
          <p:nvPr>
            <p:extLst/>
          </p:nvPr>
        </p:nvGraphicFramePr>
        <p:xfrm>
          <a:off x="3749040" y="5303520"/>
          <a:ext cx="1927225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59" name="Equation" r:id="rId25" imgW="1295280" imgH="330120" progId="Equation.DSMT4">
                  <p:embed/>
                </p:oleObj>
              </mc:Choice>
              <mc:Fallback>
                <p:oleObj name="Equation" r:id="rId25" imgW="129528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9040" y="5303520"/>
                        <a:ext cx="1927225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1117217"/>
              </p:ext>
            </p:extLst>
          </p:nvPr>
        </p:nvGraphicFramePr>
        <p:xfrm>
          <a:off x="2560320" y="2468880"/>
          <a:ext cx="800100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0" name="Equation" r:id="rId27" imgW="609480" imgH="253800" progId="Equation.DSMT4">
                  <p:embed/>
                </p:oleObj>
              </mc:Choice>
              <mc:Fallback>
                <p:oleObj name="Equation" r:id="rId27" imgW="60948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0320" y="2468880"/>
                        <a:ext cx="800100" cy="3333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3859464"/>
              </p:ext>
            </p:extLst>
          </p:nvPr>
        </p:nvGraphicFramePr>
        <p:xfrm>
          <a:off x="1188720" y="822325"/>
          <a:ext cx="595312" cy="1103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1" name="Equation" r:id="rId29" imgW="495000" imgH="914400" progId="Equation.DSMT4">
                  <p:embed/>
                </p:oleObj>
              </mc:Choice>
              <mc:Fallback>
                <p:oleObj name="Equation" r:id="rId29" imgW="495000" imgH="914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8720" y="822325"/>
                        <a:ext cx="595312" cy="11033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9090168"/>
              </p:ext>
            </p:extLst>
          </p:nvPr>
        </p:nvGraphicFramePr>
        <p:xfrm>
          <a:off x="3657600" y="1280160"/>
          <a:ext cx="6715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2" name="Equation" r:id="rId31" imgW="558720" imgH="431640" progId="Equation.DSMT4">
                  <p:embed/>
                </p:oleObj>
              </mc:Choice>
              <mc:Fallback>
                <p:oleObj name="Equation" r:id="rId31" imgW="55872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1280160"/>
                        <a:ext cx="671513" cy="5207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05678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Object 31"/>
          <p:cNvGraphicFramePr>
            <a:graphicFrameLocks noChangeAspect="1"/>
          </p:cNvGraphicFramePr>
          <p:nvPr>
            <p:extLst/>
          </p:nvPr>
        </p:nvGraphicFramePr>
        <p:xfrm>
          <a:off x="5075777" y="4837092"/>
          <a:ext cx="1534442" cy="4386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7" name="Equation" r:id="rId3" imgW="1206360" imgH="355320" progId="Equation.DSMT4">
                  <p:embed/>
                </p:oleObj>
              </mc:Choice>
              <mc:Fallback>
                <p:oleObj name="Equation" r:id="rId3" imgW="120636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5777" y="4837092"/>
                        <a:ext cx="1534442" cy="4386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5606283"/>
              </p:ext>
            </p:extLst>
          </p:nvPr>
        </p:nvGraphicFramePr>
        <p:xfrm>
          <a:off x="274320" y="4937125"/>
          <a:ext cx="1122362" cy="169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8" name="Equation" r:id="rId5" imgW="787320" imgH="1244520" progId="Equation.DSMT4">
                  <p:embed/>
                </p:oleObj>
              </mc:Choice>
              <mc:Fallback>
                <p:oleObj name="Equation" r:id="rId5" imgW="787320" imgH="12445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" y="4937125"/>
                        <a:ext cx="1122362" cy="1693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577429"/>
              </p:ext>
            </p:extLst>
          </p:nvPr>
        </p:nvGraphicFramePr>
        <p:xfrm>
          <a:off x="7315200" y="4846638"/>
          <a:ext cx="1284287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9" name="Equation" r:id="rId7" imgW="901440" imgH="736560" progId="Equation.DSMT4">
                  <p:embed/>
                </p:oleObj>
              </mc:Choice>
              <mc:Fallback>
                <p:oleObj name="Equation" r:id="rId7" imgW="901440" imgH="736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4846638"/>
                        <a:ext cx="1284287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038221"/>
              </p:ext>
            </p:extLst>
          </p:nvPr>
        </p:nvGraphicFramePr>
        <p:xfrm>
          <a:off x="365760" y="92075"/>
          <a:ext cx="1181100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0" name="Equation" r:id="rId9" imgW="901440" imgH="482400" progId="Equation.DSMT4">
                  <p:embed/>
                </p:oleObj>
              </mc:Choice>
              <mc:Fallback>
                <p:oleObj name="Equation" r:id="rId9" imgW="90144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" y="92075"/>
                        <a:ext cx="1181100" cy="6334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41"/>
          <p:cNvGraphicFramePr>
            <a:graphicFrameLocks noChangeAspect="1"/>
          </p:cNvGraphicFramePr>
          <p:nvPr>
            <p:extLst/>
          </p:nvPr>
        </p:nvGraphicFramePr>
        <p:xfrm>
          <a:off x="274320" y="822960"/>
          <a:ext cx="793044" cy="13472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1" name="Equation" r:id="rId11" imgW="660240" imgH="1117440" progId="Equation.DSMT4">
                  <p:embed/>
                </p:oleObj>
              </mc:Choice>
              <mc:Fallback>
                <p:oleObj name="Equation" r:id="rId11" imgW="660240" imgH="1117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" y="822960"/>
                        <a:ext cx="793044" cy="134720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44"/>
          <p:cNvGraphicFramePr>
            <a:graphicFrameLocks noChangeAspect="1"/>
          </p:cNvGraphicFramePr>
          <p:nvPr>
            <p:extLst/>
          </p:nvPr>
        </p:nvGraphicFramePr>
        <p:xfrm>
          <a:off x="4754880" y="822960"/>
          <a:ext cx="747712" cy="1131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2" name="Equation" r:id="rId13" imgW="622080" imgH="939600" progId="Equation.DSMT4">
                  <p:embed/>
                </p:oleObj>
              </mc:Choice>
              <mc:Fallback>
                <p:oleObj name="Equation" r:id="rId13" imgW="622080" imgH="939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4880" y="822960"/>
                        <a:ext cx="747712" cy="11318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Object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3569207"/>
              </p:ext>
            </p:extLst>
          </p:nvPr>
        </p:nvGraphicFramePr>
        <p:xfrm>
          <a:off x="2194560" y="92075"/>
          <a:ext cx="222885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3" name="Equation" r:id="rId15" imgW="838080" imgH="241200" progId="Equation.DSMT4">
                  <p:embed/>
                </p:oleObj>
              </mc:Choice>
              <mc:Fallback>
                <p:oleObj name="Equation" r:id="rId15" imgW="8380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4560" y="92075"/>
                        <a:ext cx="2228850" cy="635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3" name="Group 52"/>
          <p:cNvGrpSpPr/>
          <p:nvPr/>
        </p:nvGrpSpPr>
        <p:grpSpPr>
          <a:xfrm>
            <a:off x="182880" y="3200400"/>
            <a:ext cx="4206820" cy="1833087"/>
            <a:chOff x="432867" y="3470823"/>
            <a:chExt cx="4206820" cy="1833087"/>
          </a:xfrm>
        </p:grpSpPr>
        <p:sp>
          <p:nvSpPr>
            <p:cNvPr id="54" name="TextBox 53"/>
            <p:cNvSpPr txBox="1"/>
            <p:nvPr/>
          </p:nvSpPr>
          <p:spPr>
            <a:xfrm>
              <a:off x="524307" y="3745143"/>
              <a:ext cx="4115380" cy="3905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Bollen &amp; Curran (2006)</a:t>
              </a:r>
              <a:endParaRPr 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24307" y="4753552"/>
              <a:ext cx="4115380" cy="3905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Snijders &amp; Bosker (2011)</a:t>
              </a:r>
              <a:endParaRPr lang="en-US" dirty="0"/>
            </a:p>
          </p:txBody>
        </p:sp>
        <p:cxnSp>
          <p:nvCxnSpPr>
            <p:cNvPr id="56" name="Straight Arrow Connector 55"/>
            <p:cNvCxnSpPr/>
            <p:nvPr/>
          </p:nvCxnSpPr>
          <p:spPr>
            <a:xfrm flipV="1">
              <a:off x="432867" y="3470823"/>
              <a:ext cx="0" cy="5371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432867" y="4842423"/>
              <a:ext cx="0" cy="4614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25" name="Object 24"/>
          <p:cNvGraphicFramePr>
            <a:graphicFrameLocks noChangeAspect="1"/>
          </p:cNvGraphicFramePr>
          <p:nvPr>
            <p:extLst/>
          </p:nvPr>
        </p:nvGraphicFramePr>
        <p:xfrm>
          <a:off x="7223760" y="457200"/>
          <a:ext cx="4954587" cy="330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4" name="Equation" r:id="rId17" imgW="3860640" imgH="2565360" progId="Equation.DSMT4">
                  <p:embed/>
                </p:oleObj>
              </mc:Choice>
              <mc:Fallback>
                <p:oleObj name="Equation" r:id="rId17" imgW="3860640" imgH="2565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23760" y="457200"/>
                        <a:ext cx="4954587" cy="33083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7338800" y="8569"/>
            <a:ext cx="470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Gill Sans MT" panose="020B0502020104020203" pitchFamily="34" charset="0"/>
              </a:rPr>
              <a:t>LCM / MLM Specification</a:t>
            </a:r>
            <a:endParaRPr lang="en-US" sz="2000" dirty="0">
              <a:latin typeface="Gill Sans MT" panose="020B0502020104020203" pitchFamily="34" charset="0"/>
            </a:endParaRPr>
          </a:p>
        </p:txBody>
      </p:sp>
      <p:graphicFrame>
        <p:nvGraphicFramePr>
          <p:cNvPr id="28" name="Object 27"/>
          <p:cNvGraphicFramePr>
            <a:graphicFrameLocks noChangeAspect="1"/>
          </p:cNvGraphicFramePr>
          <p:nvPr>
            <p:extLst/>
          </p:nvPr>
        </p:nvGraphicFramePr>
        <p:xfrm>
          <a:off x="1188720" y="822325"/>
          <a:ext cx="595312" cy="1103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5" name="Equation" r:id="rId19" imgW="495000" imgH="914400" progId="Equation.DSMT4">
                  <p:embed/>
                </p:oleObj>
              </mc:Choice>
              <mc:Fallback>
                <p:oleObj name="Equation" r:id="rId19" imgW="495000" imgH="914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8720" y="822325"/>
                        <a:ext cx="595312" cy="11033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0829530"/>
              </p:ext>
            </p:extLst>
          </p:nvPr>
        </p:nvGraphicFramePr>
        <p:xfrm>
          <a:off x="274320" y="2468880"/>
          <a:ext cx="669925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6" name="Equation" r:id="rId21" imgW="558720" imgH="431640" progId="Equation.DSMT4">
                  <p:embed/>
                </p:oleObj>
              </mc:Choice>
              <mc:Fallback>
                <p:oleObj name="Equation" r:id="rId21" imgW="55872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" y="2468880"/>
                        <a:ext cx="669925" cy="5222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8230616"/>
              </p:ext>
            </p:extLst>
          </p:nvPr>
        </p:nvGraphicFramePr>
        <p:xfrm>
          <a:off x="1336675" y="2462213"/>
          <a:ext cx="849313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7" name="Equation" r:id="rId23" imgW="647640" imgH="457200" progId="Equation.DSMT4">
                  <p:embed/>
                </p:oleObj>
              </mc:Choice>
              <mc:Fallback>
                <p:oleObj name="Equation" r:id="rId23" imgW="64764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6675" y="2462213"/>
                        <a:ext cx="849313" cy="6000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2893995"/>
              </p:ext>
            </p:extLst>
          </p:nvPr>
        </p:nvGraphicFramePr>
        <p:xfrm>
          <a:off x="3657600" y="1280160"/>
          <a:ext cx="6715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8" name="Equation" r:id="rId25" imgW="558720" imgH="431640" progId="Equation.DSMT4">
                  <p:embed/>
                </p:oleObj>
              </mc:Choice>
              <mc:Fallback>
                <p:oleObj name="Equation" r:id="rId25" imgW="55872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1280160"/>
                        <a:ext cx="671513" cy="5207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27865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Object 31"/>
          <p:cNvGraphicFramePr>
            <a:graphicFrameLocks noChangeAspect="1"/>
          </p:cNvGraphicFramePr>
          <p:nvPr>
            <p:extLst/>
          </p:nvPr>
        </p:nvGraphicFramePr>
        <p:xfrm>
          <a:off x="5091113" y="4837113"/>
          <a:ext cx="1501775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5" name="Equation" r:id="rId3" imgW="1180800" imgH="355320" progId="Equation.DSMT4">
                  <p:embed/>
                </p:oleObj>
              </mc:Choice>
              <mc:Fallback>
                <p:oleObj name="Equation" r:id="rId3" imgW="118080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1113" y="4837113"/>
                        <a:ext cx="1501775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8540332"/>
              </p:ext>
            </p:extLst>
          </p:nvPr>
        </p:nvGraphicFramePr>
        <p:xfrm>
          <a:off x="274320" y="4937760"/>
          <a:ext cx="1630362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6" name="Equation" r:id="rId5" imgW="1143000" imgH="736560" progId="Equation.DSMT4">
                  <p:embed/>
                </p:oleObj>
              </mc:Choice>
              <mc:Fallback>
                <p:oleObj name="Equation" r:id="rId5" imgW="1143000" imgH="736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" y="4937760"/>
                        <a:ext cx="1630362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7684383"/>
              </p:ext>
            </p:extLst>
          </p:nvPr>
        </p:nvGraphicFramePr>
        <p:xfrm>
          <a:off x="7315200" y="4846320"/>
          <a:ext cx="1193800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7" name="Equation" r:id="rId7" imgW="838080" imgH="914400" progId="Equation.DSMT4">
                  <p:embed/>
                </p:oleObj>
              </mc:Choice>
              <mc:Fallback>
                <p:oleObj name="Equation" r:id="rId7" imgW="838080" imgH="914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4846320"/>
                        <a:ext cx="1193800" cy="124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84265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9697129"/>
              </p:ext>
            </p:extLst>
          </p:nvPr>
        </p:nvGraphicFramePr>
        <p:xfrm>
          <a:off x="5091113" y="4837113"/>
          <a:ext cx="1501775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2" name="Equation" r:id="rId3" imgW="1180800" imgH="355320" progId="Equation.DSMT4">
                  <p:embed/>
                </p:oleObj>
              </mc:Choice>
              <mc:Fallback>
                <p:oleObj name="Equation" r:id="rId3" imgW="118080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1113" y="4837113"/>
                        <a:ext cx="1501775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8601697"/>
              </p:ext>
            </p:extLst>
          </p:nvPr>
        </p:nvGraphicFramePr>
        <p:xfrm>
          <a:off x="274320" y="4937125"/>
          <a:ext cx="2933700" cy="176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3" name="Equation" r:id="rId5" imgW="2057400" imgH="1295280" progId="Equation.DSMT4">
                  <p:embed/>
                </p:oleObj>
              </mc:Choice>
              <mc:Fallback>
                <p:oleObj name="Equation" r:id="rId5" imgW="2057400" imgH="1295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" y="4937125"/>
                        <a:ext cx="2933700" cy="176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0056848"/>
              </p:ext>
            </p:extLst>
          </p:nvPr>
        </p:nvGraphicFramePr>
        <p:xfrm>
          <a:off x="7831138" y="4846638"/>
          <a:ext cx="3638550" cy="193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4" name="Equation" r:id="rId7" imgW="2552400" imgH="1422360" progId="Equation.DSMT4">
                  <p:embed/>
                </p:oleObj>
              </mc:Choice>
              <mc:Fallback>
                <p:oleObj name="Equation" r:id="rId7" imgW="2552400" imgH="1422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31138" y="4846638"/>
                        <a:ext cx="3638550" cy="193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47320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Object 31"/>
          <p:cNvGraphicFramePr>
            <a:graphicFrameLocks noChangeAspect="1"/>
          </p:cNvGraphicFramePr>
          <p:nvPr>
            <p:extLst/>
          </p:nvPr>
        </p:nvGraphicFramePr>
        <p:xfrm>
          <a:off x="5091113" y="4837113"/>
          <a:ext cx="1501775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2" name="Equation" r:id="rId3" imgW="1180800" imgH="355320" progId="Equation.DSMT4">
                  <p:embed/>
                </p:oleObj>
              </mc:Choice>
              <mc:Fallback>
                <p:oleObj name="Equation" r:id="rId3" imgW="118080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1113" y="4837113"/>
                        <a:ext cx="1501775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2509607"/>
              </p:ext>
            </p:extLst>
          </p:nvPr>
        </p:nvGraphicFramePr>
        <p:xfrm>
          <a:off x="274320" y="4937125"/>
          <a:ext cx="2933700" cy="176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3" name="Equation" r:id="rId5" imgW="2057400" imgH="1295280" progId="Equation.DSMT4">
                  <p:embed/>
                </p:oleObj>
              </mc:Choice>
              <mc:Fallback>
                <p:oleObj name="Equation" r:id="rId5" imgW="2057400" imgH="1295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" y="4937125"/>
                        <a:ext cx="2933700" cy="176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3978755"/>
              </p:ext>
            </p:extLst>
          </p:nvPr>
        </p:nvGraphicFramePr>
        <p:xfrm>
          <a:off x="7831138" y="4846638"/>
          <a:ext cx="3638550" cy="193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4" name="Equation" r:id="rId7" imgW="2552400" imgH="1422360" progId="Equation.DSMT4">
                  <p:embed/>
                </p:oleObj>
              </mc:Choice>
              <mc:Fallback>
                <p:oleObj name="Equation" r:id="rId7" imgW="2552400" imgH="1422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31138" y="4846638"/>
                        <a:ext cx="3638550" cy="193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43961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Object 31"/>
          <p:cNvGraphicFramePr>
            <a:graphicFrameLocks noChangeAspect="1"/>
          </p:cNvGraphicFramePr>
          <p:nvPr>
            <p:extLst/>
          </p:nvPr>
        </p:nvGraphicFramePr>
        <p:xfrm>
          <a:off x="5091113" y="4837113"/>
          <a:ext cx="1501775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3" name="Equation" r:id="rId3" imgW="1180800" imgH="355320" progId="Equation.DSMT4">
                  <p:embed/>
                </p:oleObj>
              </mc:Choice>
              <mc:Fallback>
                <p:oleObj name="Equation" r:id="rId3" imgW="118080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1113" y="4837113"/>
                        <a:ext cx="1501775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6572934"/>
              </p:ext>
            </p:extLst>
          </p:nvPr>
        </p:nvGraphicFramePr>
        <p:xfrm>
          <a:off x="274320" y="4937125"/>
          <a:ext cx="2933700" cy="176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4" name="Equation" r:id="rId5" imgW="2057400" imgH="1295280" progId="Equation.DSMT4">
                  <p:embed/>
                </p:oleObj>
              </mc:Choice>
              <mc:Fallback>
                <p:oleObj name="Equation" r:id="rId5" imgW="2057400" imgH="1295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" y="4937125"/>
                        <a:ext cx="2933700" cy="176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119620"/>
              </p:ext>
            </p:extLst>
          </p:nvPr>
        </p:nvGraphicFramePr>
        <p:xfrm>
          <a:off x="7831138" y="4846638"/>
          <a:ext cx="3638550" cy="193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5" name="Equation" r:id="rId7" imgW="2552400" imgH="1422360" progId="Equation.DSMT4">
                  <p:embed/>
                </p:oleObj>
              </mc:Choice>
              <mc:Fallback>
                <p:oleObj name="Equation" r:id="rId7" imgW="2552400" imgH="1422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31138" y="4846638"/>
                        <a:ext cx="3638550" cy="193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29131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/>
          <p:cNvGraphicFramePr>
            <a:graphicFrameLocks noChangeAspect="1"/>
          </p:cNvGraphicFramePr>
          <p:nvPr>
            <p:extLst/>
          </p:nvPr>
        </p:nvGraphicFramePr>
        <p:xfrm>
          <a:off x="365760" y="91440"/>
          <a:ext cx="1629741" cy="6344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05" name="Equation" r:id="rId3" imgW="1244520" imgH="482400" progId="Equation.DSMT4">
                  <p:embed/>
                </p:oleObj>
              </mc:Choice>
              <mc:Fallback>
                <p:oleObj name="Equation" r:id="rId3" imgW="124452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" y="91440"/>
                        <a:ext cx="1629741" cy="63447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/>
          </p:nvPr>
        </p:nvGraphicFramePr>
        <p:xfrm>
          <a:off x="5851525" y="2011680"/>
          <a:ext cx="931863" cy="1236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06" name="Equation" r:id="rId5" imgW="711000" imgH="939600" progId="Equation.DSMT4">
                  <p:embed/>
                </p:oleObj>
              </mc:Choice>
              <mc:Fallback>
                <p:oleObj name="Equation" r:id="rId5" imgW="711000" imgH="939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1525" y="2011680"/>
                        <a:ext cx="931863" cy="12366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/>
          </p:nvPr>
        </p:nvGraphicFramePr>
        <p:xfrm>
          <a:off x="274320" y="822960"/>
          <a:ext cx="793044" cy="13472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07" name="Equation" r:id="rId7" imgW="660240" imgH="1117440" progId="Equation.DSMT4">
                  <p:embed/>
                </p:oleObj>
              </mc:Choice>
              <mc:Fallback>
                <p:oleObj name="Equation" r:id="rId7" imgW="660240" imgH="1117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" y="822960"/>
                        <a:ext cx="793044" cy="134720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/>
          </p:nvPr>
        </p:nvGraphicFramePr>
        <p:xfrm>
          <a:off x="1188720" y="822960"/>
          <a:ext cx="1479550" cy="1103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08" name="Equation" r:id="rId9" imgW="1231560" imgH="914400" progId="Equation.DSMT4">
                  <p:embed/>
                </p:oleObj>
              </mc:Choice>
              <mc:Fallback>
                <p:oleObj name="Equation" r:id="rId9" imgW="1231560" imgH="914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8720" y="822960"/>
                        <a:ext cx="1479550" cy="11033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/>
          </p:nvPr>
        </p:nvGraphicFramePr>
        <p:xfrm>
          <a:off x="3660775" y="822960"/>
          <a:ext cx="779463" cy="1347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09" name="Equation" r:id="rId11" imgW="647640" imgH="1117440" progId="Equation.DSMT4">
                  <p:embed/>
                </p:oleObj>
              </mc:Choice>
              <mc:Fallback>
                <p:oleObj name="Equation" r:id="rId11" imgW="647640" imgH="1117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0775" y="822960"/>
                        <a:ext cx="779463" cy="13477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/>
          </p:nvPr>
        </p:nvGraphicFramePr>
        <p:xfrm>
          <a:off x="4754880" y="822960"/>
          <a:ext cx="747712" cy="1131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10" name="Equation" r:id="rId13" imgW="622080" imgH="939600" progId="Equation.DSMT4">
                  <p:embed/>
                </p:oleObj>
              </mc:Choice>
              <mc:Fallback>
                <p:oleObj name="Equation" r:id="rId13" imgW="622080" imgH="939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4880" y="822960"/>
                        <a:ext cx="747712" cy="11318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>
            <p:extLst/>
          </p:nvPr>
        </p:nvGraphicFramePr>
        <p:xfrm>
          <a:off x="274320" y="2103120"/>
          <a:ext cx="777875" cy="1347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11" name="Equation" r:id="rId15" imgW="647640" imgH="1117440" progId="Equation.DSMT4">
                  <p:embed/>
                </p:oleObj>
              </mc:Choice>
              <mc:Fallback>
                <p:oleObj name="Equation" r:id="rId15" imgW="647640" imgH="1117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" y="2103120"/>
                        <a:ext cx="777875" cy="13477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>
            <p:extLst/>
          </p:nvPr>
        </p:nvGraphicFramePr>
        <p:xfrm>
          <a:off x="1280160" y="2011680"/>
          <a:ext cx="965200" cy="1503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12" name="Equation" r:id="rId17" imgW="736560" imgH="1143000" progId="Equation.DSMT4">
                  <p:embed/>
                </p:oleObj>
              </mc:Choice>
              <mc:Fallback>
                <p:oleObj name="Equation" r:id="rId17" imgW="736560" imgH="1143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0160" y="2011680"/>
                        <a:ext cx="965200" cy="15033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0052067"/>
              </p:ext>
            </p:extLst>
          </p:nvPr>
        </p:nvGraphicFramePr>
        <p:xfrm>
          <a:off x="2286000" y="2011363"/>
          <a:ext cx="1430337" cy="1503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13" name="Equation" r:id="rId19" imgW="1091880" imgH="1143000" progId="Equation.DSMT4">
                  <p:embed/>
                </p:oleObj>
              </mc:Choice>
              <mc:Fallback>
                <p:oleObj name="Equation" r:id="rId19" imgW="1091880" imgH="1143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011363"/>
                        <a:ext cx="1430337" cy="15033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052343"/>
              </p:ext>
            </p:extLst>
          </p:nvPr>
        </p:nvGraphicFramePr>
        <p:xfrm>
          <a:off x="4297680" y="2286000"/>
          <a:ext cx="930275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14" name="Equation" r:id="rId21" imgW="711000" imgH="482400" progId="Equation.DSMT4">
                  <p:embed/>
                </p:oleObj>
              </mc:Choice>
              <mc:Fallback>
                <p:oleObj name="Equation" r:id="rId21" imgW="71100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7680" y="2286000"/>
                        <a:ext cx="930275" cy="635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/>
          </p:nvPr>
        </p:nvGraphicFramePr>
        <p:xfrm>
          <a:off x="2194560" y="91440"/>
          <a:ext cx="4521389" cy="6350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15" name="Equation" r:id="rId23" imgW="1701720" imgH="241200" progId="Equation.DSMT4">
                  <p:embed/>
                </p:oleObj>
              </mc:Choice>
              <mc:Fallback>
                <p:oleObj name="Equation" r:id="rId23" imgW="170172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4560" y="91440"/>
                        <a:ext cx="4521389" cy="63502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>
            <p:extLst/>
          </p:nvPr>
        </p:nvGraphicFramePr>
        <p:xfrm>
          <a:off x="3291840" y="3383280"/>
          <a:ext cx="3486150" cy="1223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16" name="Equation" r:id="rId25" imgW="3085920" imgH="1041120" progId="Equation.DSMT4">
                  <p:embed/>
                </p:oleObj>
              </mc:Choice>
              <mc:Fallback>
                <p:oleObj name="Equation" r:id="rId25" imgW="3085920" imgH="1041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1840" y="3383280"/>
                        <a:ext cx="3486150" cy="12239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31"/>
          <p:cNvGraphicFramePr>
            <a:graphicFrameLocks noChangeAspect="1"/>
          </p:cNvGraphicFramePr>
          <p:nvPr>
            <p:extLst/>
          </p:nvPr>
        </p:nvGraphicFramePr>
        <p:xfrm>
          <a:off x="5075777" y="4837092"/>
          <a:ext cx="1534442" cy="4386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17" name="Equation" r:id="rId27" imgW="1206360" imgH="355320" progId="Equation.DSMT4">
                  <p:embed/>
                </p:oleObj>
              </mc:Choice>
              <mc:Fallback>
                <p:oleObj name="Equation" r:id="rId27" imgW="120636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5777" y="4837092"/>
                        <a:ext cx="1534442" cy="4386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3299482"/>
              </p:ext>
            </p:extLst>
          </p:nvPr>
        </p:nvGraphicFramePr>
        <p:xfrm>
          <a:off x="274320" y="4937125"/>
          <a:ext cx="4056063" cy="176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18" name="Equation" r:id="rId29" imgW="2844720" imgH="1295280" progId="Equation.DSMT4">
                  <p:embed/>
                </p:oleObj>
              </mc:Choice>
              <mc:Fallback>
                <p:oleObj name="Equation" r:id="rId29" imgW="2844720" imgH="1295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" y="4937125"/>
                        <a:ext cx="4056063" cy="176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33"/>
          <p:cNvGraphicFramePr>
            <a:graphicFrameLocks noChangeAspect="1"/>
          </p:cNvGraphicFramePr>
          <p:nvPr>
            <p:extLst/>
          </p:nvPr>
        </p:nvGraphicFramePr>
        <p:xfrm>
          <a:off x="3749040" y="5303520"/>
          <a:ext cx="3532187" cy="1455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19" name="Equation" r:id="rId31" imgW="2374560" imgH="1015920" progId="Equation.DSMT4">
                  <p:embed/>
                </p:oleObj>
              </mc:Choice>
              <mc:Fallback>
                <p:oleObj name="Equation" r:id="rId31" imgW="2374560" imgH="10159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9040" y="5303520"/>
                        <a:ext cx="3532187" cy="1455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5382549"/>
              </p:ext>
            </p:extLst>
          </p:nvPr>
        </p:nvGraphicFramePr>
        <p:xfrm>
          <a:off x="7223760" y="457200"/>
          <a:ext cx="4986337" cy="330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0" name="Equation" r:id="rId33" imgW="3886200" imgH="2565360" progId="Equation.DSMT4">
                  <p:embed/>
                </p:oleObj>
              </mc:Choice>
              <mc:Fallback>
                <p:oleObj name="Equation" r:id="rId33" imgW="3886200" imgH="2565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23760" y="457200"/>
                        <a:ext cx="4986337" cy="33083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182880" y="3200400"/>
            <a:ext cx="4206820" cy="1833087"/>
            <a:chOff x="432867" y="3470823"/>
            <a:chExt cx="4206820" cy="1833087"/>
          </a:xfrm>
        </p:grpSpPr>
        <p:sp>
          <p:nvSpPr>
            <p:cNvPr id="21" name="TextBox 20"/>
            <p:cNvSpPr txBox="1"/>
            <p:nvPr/>
          </p:nvSpPr>
          <p:spPr>
            <a:xfrm>
              <a:off x="524307" y="3745143"/>
              <a:ext cx="4115380" cy="3905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Bollen &amp; Curran (2006)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24307" y="4753552"/>
              <a:ext cx="4115380" cy="3905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Snijders &amp; Bosker (2011)</a:t>
              </a:r>
              <a:endParaRPr lang="en-US" dirty="0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flipV="1">
              <a:off x="432867" y="3470823"/>
              <a:ext cx="0" cy="5371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432867" y="4842423"/>
              <a:ext cx="0" cy="4614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27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7538327"/>
              </p:ext>
            </p:extLst>
          </p:nvPr>
        </p:nvGraphicFramePr>
        <p:xfrm>
          <a:off x="7315200" y="4846320"/>
          <a:ext cx="4724400" cy="193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1" name="Equation" r:id="rId35" imgW="3314520" imgH="1422360" progId="Equation.DSMT4">
                  <p:embed/>
                </p:oleObj>
              </mc:Choice>
              <mc:Fallback>
                <p:oleObj name="Equation" r:id="rId35" imgW="3314520" imgH="1422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4846320"/>
                        <a:ext cx="4724400" cy="193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7338800" y="8569"/>
            <a:ext cx="470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Gill Sans MT" panose="020B0502020104020203" pitchFamily="34" charset="0"/>
              </a:rPr>
              <a:t>LCM / MLM Specification</a:t>
            </a:r>
            <a:endParaRPr lang="en-US" sz="2000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8080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Object 31"/>
          <p:cNvGraphicFramePr>
            <a:graphicFrameLocks noChangeAspect="1"/>
          </p:cNvGraphicFramePr>
          <p:nvPr>
            <p:extLst/>
          </p:nvPr>
        </p:nvGraphicFramePr>
        <p:xfrm>
          <a:off x="5075777" y="4837092"/>
          <a:ext cx="1534442" cy="4386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53" name="Equation" r:id="rId3" imgW="1206360" imgH="355320" progId="Equation.DSMT4">
                  <p:embed/>
                </p:oleObj>
              </mc:Choice>
              <mc:Fallback>
                <p:oleObj name="Equation" r:id="rId3" imgW="120636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5777" y="4837092"/>
                        <a:ext cx="1534442" cy="4386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8523116"/>
              </p:ext>
            </p:extLst>
          </p:nvPr>
        </p:nvGraphicFramePr>
        <p:xfrm>
          <a:off x="274320" y="4937125"/>
          <a:ext cx="4056063" cy="176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54" name="Equation" r:id="rId5" imgW="2844720" imgH="1295280" progId="Equation.DSMT4">
                  <p:embed/>
                </p:oleObj>
              </mc:Choice>
              <mc:Fallback>
                <p:oleObj name="Equation" r:id="rId5" imgW="2844720" imgH="1295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" y="4937125"/>
                        <a:ext cx="4056063" cy="176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1063349"/>
              </p:ext>
            </p:extLst>
          </p:nvPr>
        </p:nvGraphicFramePr>
        <p:xfrm>
          <a:off x="3749040" y="5303520"/>
          <a:ext cx="3532187" cy="1455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55" name="Equation" r:id="rId7" imgW="2374560" imgH="1015920" progId="Equation.DSMT4">
                  <p:embed/>
                </p:oleObj>
              </mc:Choice>
              <mc:Fallback>
                <p:oleObj name="Equation" r:id="rId7" imgW="2374560" imgH="10159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9040" y="5303520"/>
                        <a:ext cx="3532187" cy="1455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1931061"/>
              </p:ext>
            </p:extLst>
          </p:nvPr>
        </p:nvGraphicFramePr>
        <p:xfrm>
          <a:off x="7315200" y="4846320"/>
          <a:ext cx="4670425" cy="193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56" name="Equation" r:id="rId9" imgW="3276360" imgH="1422360" progId="Equation.DSMT4">
                  <p:embed/>
                </p:oleObj>
              </mc:Choice>
              <mc:Fallback>
                <p:oleObj name="Equation" r:id="rId9" imgW="3276360" imgH="1422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4846320"/>
                        <a:ext cx="4670425" cy="193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39"/>
          <p:cNvGraphicFramePr>
            <a:graphicFrameLocks noChangeAspect="1"/>
          </p:cNvGraphicFramePr>
          <p:nvPr>
            <p:extLst/>
          </p:nvPr>
        </p:nvGraphicFramePr>
        <p:xfrm>
          <a:off x="365760" y="91440"/>
          <a:ext cx="1629741" cy="6344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57" name="Equation" r:id="rId11" imgW="1244520" imgH="482400" progId="Equation.DSMT4">
                  <p:embed/>
                </p:oleObj>
              </mc:Choice>
              <mc:Fallback>
                <p:oleObj name="Equation" r:id="rId11" imgW="124452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" y="91440"/>
                        <a:ext cx="1629741" cy="63447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40"/>
          <p:cNvGraphicFramePr>
            <a:graphicFrameLocks noChangeAspect="1"/>
          </p:cNvGraphicFramePr>
          <p:nvPr>
            <p:extLst/>
          </p:nvPr>
        </p:nvGraphicFramePr>
        <p:xfrm>
          <a:off x="5851525" y="2011680"/>
          <a:ext cx="931863" cy="1236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58" name="Equation" r:id="rId13" imgW="711000" imgH="939600" progId="Equation.DSMT4">
                  <p:embed/>
                </p:oleObj>
              </mc:Choice>
              <mc:Fallback>
                <p:oleObj name="Equation" r:id="rId13" imgW="711000" imgH="939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1525" y="2011680"/>
                        <a:ext cx="931863" cy="12366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41"/>
          <p:cNvGraphicFramePr>
            <a:graphicFrameLocks noChangeAspect="1"/>
          </p:cNvGraphicFramePr>
          <p:nvPr>
            <p:extLst/>
          </p:nvPr>
        </p:nvGraphicFramePr>
        <p:xfrm>
          <a:off x="274320" y="822960"/>
          <a:ext cx="793044" cy="13472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59" name="Equation" r:id="rId15" imgW="660240" imgH="1117440" progId="Equation.DSMT4">
                  <p:embed/>
                </p:oleObj>
              </mc:Choice>
              <mc:Fallback>
                <p:oleObj name="Equation" r:id="rId15" imgW="660240" imgH="1117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" y="822960"/>
                        <a:ext cx="793044" cy="134720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42"/>
          <p:cNvGraphicFramePr>
            <a:graphicFrameLocks noChangeAspect="1"/>
          </p:cNvGraphicFramePr>
          <p:nvPr>
            <p:extLst/>
          </p:nvPr>
        </p:nvGraphicFramePr>
        <p:xfrm>
          <a:off x="1188720" y="822960"/>
          <a:ext cx="1479550" cy="1103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60" name="Equation" r:id="rId17" imgW="1231560" imgH="914400" progId="Equation.DSMT4">
                  <p:embed/>
                </p:oleObj>
              </mc:Choice>
              <mc:Fallback>
                <p:oleObj name="Equation" r:id="rId17" imgW="1231560" imgH="914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8720" y="822960"/>
                        <a:ext cx="1479550" cy="11033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ct 43"/>
          <p:cNvGraphicFramePr>
            <a:graphicFrameLocks noChangeAspect="1"/>
          </p:cNvGraphicFramePr>
          <p:nvPr>
            <p:extLst/>
          </p:nvPr>
        </p:nvGraphicFramePr>
        <p:xfrm>
          <a:off x="3660775" y="822960"/>
          <a:ext cx="779463" cy="1347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61" name="Equation" r:id="rId19" imgW="647640" imgH="1117440" progId="Equation.DSMT4">
                  <p:embed/>
                </p:oleObj>
              </mc:Choice>
              <mc:Fallback>
                <p:oleObj name="Equation" r:id="rId19" imgW="647640" imgH="1117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0775" y="822960"/>
                        <a:ext cx="779463" cy="13477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44"/>
          <p:cNvGraphicFramePr>
            <a:graphicFrameLocks noChangeAspect="1"/>
          </p:cNvGraphicFramePr>
          <p:nvPr>
            <p:extLst/>
          </p:nvPr>
        </p:nvGraphicFramePr>
        <p:xfrm>
          <a:off x="4754880" y="822960"/>
          <a:ext cx="747712" cy="1131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62" name="Equation" r:id="rId21" imgW="622080" imgH="939600" progId="Equation.DSMT4">
                  <p:embed/>
                </p:oleObj>
              </mc:Choice>
              <mc:Fallback>
                <p:oleObj name="Equation" r:id="rId21" imgW="622080" imgH="939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4880" y="822960"/>
                        <a:ext cx="747712" cy="11318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45"/>
          <p:cNvGraphicFramePr>
            <a:graphicFrameLocks noChangeAspect="1"/>
          </p:cNvGraphicFramePr>
          <p:nvPr>
            <p:extLst/>
          </p:nvPr>
        </p:nvGraphicFramePr>
        <p:xfrm>
          <a:off x="274320" y="2103120"/>
          <a:ext cx="777875" cy="1347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63" name="Equation" r:id="rId23" imgW="647640" imgH="1117440" progId="Equation.DSMT4">
                  <p:embed/>
                </p:oleObj>
              </mc:Choice>
              <mc:Fallback>
                <p:oleObj name="Equation" r:id="rId23" imgW="647640" imgH="1117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" y="2103120"/>
                        <a:ext cx="777875" cy="13477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Object 46"/>
          <p:cNvGraphicFramePr>
            <a:graphicFrameLocks noChangeAspect="1"/>
          </p:cNvGraphicFramePr>
          <p:nvPr>
            <p:extLst/>
          </p:nvPr>
        </p:nvGraphicFramePr>
        <p:xfrm>
          <a:off x="1280160" y="2011680"/>
          <a:ext cx="965200" cy="1503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64" name="Equation" r:id="rId25" imgW="736560" imgH="1143000" progId="Equation.DSMT4">
                  <p:embed/>
                </p:oleObj>
              </mc:Choice>
              <mc:Fallback>
                <p:oleObj name="Equation" r:id="rId25" imgW="736560" imgH="1143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0160" y="2011680"/>
                        <a:ext cx="965200" cy="15033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6610880"/>
              </p:ext>
            </p:extLst>
          </p:nvPr>
        </p:nvGraphicFramePr>
        <p:xfrm>
          <a:off x="4297680" y="2468880"/>
          <a:ext cx="863600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65" name="Equation" r:id="rId27" imgW="660240" imgH="253800" progId="Equation.DSMT4">
                  <p:embed/>
                </p:oleObj>
              </mc:Choice>
              <mc:Fallback>
                <p:oleObj name="Equation" r:id="rId27" imgW="66024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7680" y="2468880"/>
                        <a:ext cx="863600" cy="3333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Object 49"/>
          <p:cNvGraphicFramePr>
            <a:graphicFrameLocks noChangeAspect="1"/>
          </p:cNvGraphicFramePr>
          <p:nvPr>
            <p:extLst/>
          </p:nvPr>
        </p:nvGraphicFramePr>
        <p:xfrm>
          <a:off x="2194560" y="91440"/>
          <a:ext cx="4521389" cy="6350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66" name="Equation" r:id="rId29" imgW="1701720" imgH="241200" progId="Equation.DSMT4">
                  <p:embed/>
                </p:oleObj>
              </mc:Choice>
              <mc:Fallback>
                <p:oleObj name="Equation" r:id="rId29" imgW="170172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4560" y="91440"/>
                        <a:ext cx="4521389" cy="63502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Object 50"/>
          <p:cNvGraphicFramePr>
            <a:graphicFrameLocks noChangeAspect="1"/>
          </p:cNvGraphicFramePr>
          <p:nvPr>
            <p:extLst/>
          </p:nvPr>
        </p:nvGraphicFramePr>
        <p:xfrm>
          <a:off x="3291840" y="3383280"/>
          <a:ext cx="3486150" cy="1223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67" name="Equation" r:id="rId31" imgW="3085920" imgH="1041120" progId="Equation.DSMT4">
                  <p:embed/>
                </p:oleObj>
              </mc:Choice>
              <mc:Fallback>
                <p:oleObj name="Equation" r:id="rId31" imgW="3085920" imgH="1041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1840" y="3383280"/>
                        <a:ext cx="3486150" cy="12239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3" name="Group 52"/>
          <p:cNvGrpSpPr/>
          <p:nvPr/>
        </p:nvGrpSpPr>
        <p:grpSpPr>
          <a:xfrm>
            <a:off x="182880" y="3200400"/>
            <a:ext cx="4206820" cy="1833087"/>
            <a:chOff x="432867" y="3470823"/>
            <a:chExt cx="4206820" cy="1833087"/>
          </a:xfrm>
        </p:grpSpPr>
        <p:sp>
          <p:nvSpPr>
            <p:cNvPr id="54" name="TextBox 53"/>
            <p:cNvSpPr txBox="1"/>
            <p:nvPr/>
          </p:nvSpPr>
          <p:spPr>
            <a:xfrm>
              <a:off x="524307" y="3745143"/>
              <a:ext cx="4115380" cy="3905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Bollen &amp; Curran (2006)</a:t>
              </a:r>
              <a:endParaRPr 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24307" y="4753552"/>
              <a:ext cx="4115380" cy="3905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Snijders &amp; Bosker (2011)</a:t>
              </a:r>
              <a:endParaRPr lang="en-US" dirty="0"/>
            </a:p>
          </p:txBody>
        </p:sp>
        <p:cxnSp>
          <p:nvCxnSpPr>
            <p:cNvPr id="56" name="Straight Arrow Connector 55"/>
            <p:cNvCxnSpPr/>
            <p:nvPr/>
          </p:nvCxnSpPr>
          <p:spPr>
            <a:xfrm flipV="1">
              <a:off x="432867" y="3470823"/>
              <a:ext cx="0" cy="5371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432867" y="4842423"/>
              <a:ext cx="0" cy="4614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60" name="Object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1857490"/>
              </p:ext>
            </p:extLst>
          </p:nvPr>
        </p:nvGraphicFramePr>
        <p:xfrm>
          <a:off x="2286000" y="2011363"/>
          <a:ext cx="930275" cy="1503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68" name="Equation" r:id="rId33" imgW="711000" imgH="1143000" progId="Equation.DSMT4">
                  <p:embed/>
                </p:oleObj>
              </mc:Choice>
              <mc:Fallback>
                <p:oleObj name="Equation" r:id="rId33" imgW="711000" imgH="1143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011363"/>
                        <a:ext cx="930275" cy="15033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" name="Object 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2069407"/>
              </p:ext>
            </p:extLst>
          </p:nvPr>
        </p:nvGraphicFramePr>
        <p:xfrm>
          <a:off x="7223760" y="457200"/>
          <a:ext cx="4954587" cy="330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69" name="Equation" r:id="rId35" imgW="3860640" imgH="2565360" progId="Equation.DSMT4">
                  <p:embed/>
                </p:oleObj>
              </mc:Choice>
              <mc:Fallback>
                <p:oleObj name="Equation" r:id="rId35" imgW="3860640" imgH="2565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23760" y="457200"/>
                        <a:ext cx="4954587" cy="33083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" name="TextBox 61"/>
          <p:cNvSpPr txBox="1"/>
          <p:nvPr/>
        </p:nvSpPr>
        <p:spPr>
          <a:xfrm>
            <a:off x="7338800" y="8569"/>
            <a:ext cx="470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Gill Sans MT" panose="020B0502020104020203" pitchFamily="34" charset="0"/>
              </a:rPr>
              <a:t>LCM / MLM Specification</a:t>
            </a:r>
            <a:endParaRPr lang="en-US" sz="2000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111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Object 31"/>
          <p:cNvGraphicFramePr>
            <a:graphicFrameLocks noChangeAspect="1"/>
          </p:cNvGraphicFramePr>
          <p:nvPr>
            <p:extLst/>
          </p:nvPr>
        </p:nvGraphicFramePr>
        <p:xfrm>
          <a:off x="5075777" y="4837092"/>
          <a:ext cx="1534442" cy="4386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53" name="Equation" r:id="rId3" imgW="1206360" imgH="355320" progId="Equation.DSMT4">
                  <p:embed/>
                </p:oleObj>
              </mc:Choice>
              <mc:Fallback>
                <p:oleObj name="Equation" r:id="rId3" imgW="120636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5777" y="4837092"/>
                        <a:ext cx="1534442" cy="4386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7017071"/>
              </p:ext>
            </p:extLst>
          </p:nvPr>
        </p:nvGraphicFramePr>
        <p:xfrm>
          <a:off x="274320" y="4937125"/>
          <a:ext cx="4056063" cy="176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54" name="Equation" r:id="rId5" imgW="2844720" imgH="1295280" progId="Equation.DSMT4">
                  <p:embed/>
                </p:oleObj>
              </mc:Choice>
              <mc:Fallback>
                <p:oleObj name="Equation" r:id="rId5" imgW="2844720" imgH="1295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" y="4937125"/>
                        <a:ext cx="4056063" cy="176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9370056"/>
              </p:ext>
            </p:extLst>
          </p:nvPr>
        </p:nvGraphicFramePr>
        <p:xfrm>
          <a:off x="7315200" y="4846638"/>
          <a:ext cx="4670425" cy="193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55" name="Equation" r:id="rId7" imgW="3276360" imgH="1422360" progId="Equation.DSMT4">
                  <p:embed/>
                </p:oleObj>
              </mc:Choice>
              <mc:Fallback>
                <p:oleObj name="Equation" r:id="rId7" imgW="3276360" imgH="1422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4846638"/>
                        <a:ext cx="4670425" cy="193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39"/>
          <p:cNvGraphicFramePr>
            <a:graphicFrameLocks noChangeAspect="1"/>
          </p:cNvGraphicFramePr>
          <p:nvPr>
            <p:extLst/>
          </p:nvPr>
        </p:nvGraphicFramePr>
        <p:xfrm>
          <a:off x="365760" y="91440"/>
          <a:ext cx="1629741" cy="6344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56" name="Equation" r:id="rId9" imgW="1244520" imgH="482400" progId="Equation.DSMT4">
                  <p:embed/>
                </p:oleObj>
              </mc:Choice>
              <mc:Fallback>
                <p:oleObj name="Equation" r:id="rId9" imgW="124452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" y="91440"/>
                        <a:ext cx="1629741" cy="63447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40"/>
          <p:cNvGraphicFramePr>
            <a:graphicFrameLocks noChangeAspect="1"/>
          </p:cNvGraphicFramePr>
          <p:nvPr>
            <p:extLst/>
          </p:nvPr>
        </p:nvGraphicFramePr>
        <p:xfrm>
          <a:off x="5851525" y="2011363"/>
          <a:ext cx="931863" cy="1236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57" name="Equation" r:id="rId11" imgW="711000" imgH="939600" progId="Equation.DSMT4">
                  <p:embed/>
                </p:oleObj>
              </mc:Choice>
              <mc:Fallback>
                <p:oleObj name="Equation" r:id="rId11" imgW="711000" imgH="939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1525" y="2011363"/>
                        <a:ext cx="931863" cy="12366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41"/>
          <p:cNvGraphicFramePr>
            <a:graphicFrameLocks noChangeAspect="1"/>
          </p:cNvGraphicFramePr>
          <p:nvPr>
            <p:extLst/>
          </p:nvPr>
        </p:nvGraphicFramePr>
        <p:xfrm>
          <a:off x="274320" y="822960"/>
          <a:ext cx="793044" cy="13472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58" name="Equation" r:id="rId13" imgW="660240" imgH="1117440" progId="Equation.DSMT4">
                  <p:embed/>
                </p:oleObj>
              </mc:Choice>
              <mc:Fallback>
                <p:oleObj name="Equation" r:id="rId13" imgW="660240" imgH="1117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" y="822960"/>
                        <a:ext cx="793044" cy="134720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42"/>
          <p:cNvGraphicFramePr>
            <a:graphicFrameLocks noChangeAspect="1"/>
          </p:cNvGraphicFramePr>
          <p:nvPr>
            <p:extLst/>
          </p:nvPr>
        </p:nvGraphicFramePr>
        <p:xfrm>
          <a:off x="1188720" y="822960"/>
          <a:ext cx="1479550" cy="1103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59" name="Equation" r:id="rId15" imgW="1231560" imgH="914400" progId="Equation.DSMT4">
                  <p:embed/>
                </p:oleObj>
              </mc:Choice>
              <mc:Fallback>
                <p:oleObj name="Equation" r:id="rId15" imgW="1231560" imgH="914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8720" y="822960"/>
                        <a:ext cx="1479550" cy="11033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ct 43"/>
          <p:cNvGraphicFramePr>
            <a:graphicFrameLocks noChangeAspect="1"/>
          </p:cNvGraphicFramePr>
          <p:nvPr>
            <p:extLst/>
          </p:nvPr>
        </p:nvGraphicFramePr>
        <p:xfrm>
          <a:off x="3660775" y="822960"/>
          <a:ext cx="779463" cy="1347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60" name="Equation" r:id="rId17" imgW="647640" imgH="1117440" progId="Equation.DSMT4">
                  <p:embed/>
                </p:oleObj>
              </mc:Choice>
              <mc:Fallback>
                <p:oleObj name="Equation" r:id="rId17" imgW="647640" imgH="1117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0775" y="822960"/>
                        <a:ext cx="779463" cy="13477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44"/>
          <p:cNvGraphicFramePr>
            <a:graphicFrameLocks noChangeAspect="1"/>
          </p:cNvGraphicFramePr>
          <p:nvPr>
            <p:extLst/>
          </p:nvPr>
        </p:nvGraphicFramePr>
        <p:xfrm>
          <a:off x="4754880" y="822960"/>
          <a:ext cx="747712" cy="1131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61" name="Equation" r:id="rId19" imgW="622080" imgH="939600" progId="Equation.DSMT4">
                  <p:embed/>
                </p:oleObj>
              </mc:Choice>
              <mc:Fallback>
                <p:oleObj name="Equation" r:id="rId19" imgW="622080" imgH="939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4880" y="822960"/>
                        <a:ext cx="747712" cy="11318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45"/>
          <p:cNvGraphicFramePr>
            <a:graphicFrameLocks noChangeAspect="1"/>
          </p:cNvGraphicFramePr>
          <p:nvPr>
            <p:extLst/>
          </p:nvPr>
        </p:nvGraphicFramePr>
        <p:xfrm>
          <a:off x="274320" y="2103120"/>
          <a:ext cx="777875" cy="1347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62" name="Equation" r:id="rId21" imgW="647640" imgH="1117440" progId="Equation.DSMT4">
                  <p:embed/>
                </p:oleObj>
              </mc:Choice>
              <mc:Fallback>
                <p:oleObj name="Equation" r:id="rId21" imgW="647640" imgH="1117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" y="2103120"/>
                        <a:ext cx="777875" cy="13477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Object 46"/>
          <p:cNvGraphicFramePr>
            <a:graphicFrameLocks noChangeAspect="1"/>
          </p:cNvGraphicFramePr>
          <p:nvPr>
            <p:extLst/>
          </p:nvPr>
        </p:nvGraphicFramePr>
        <p:xfrm>
          <a:off x="1280160" y="2011680"/>
          <a:ext cx="965200" cy="1503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63" name="Equation" r:id="rId23" imgW="736560" imgH="1143000" progId="Equation.DSMT4">
                  <p:embed/>
                </p:oleObj>
              </mc:Choice>
              <mc:Fallback>
                <p:oleObj name="Equation" r:id="rId23" imgW="736560" imgH="1143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0160" y="2011680"/>
                        <a:ext cx="965200" cy="15033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Object 49"/>
          <p:cNvGraphicFramePr>
            <a:graphicFrameLocks noChangeAspect="1"/>
          </p:cNvGraphicFramePr>
          <p:nvPr>
            <p:extLst/>
          </p:nvPr>
        </p:nvGraphicFramePr>
        <p:xfrm>
          <a:off x="2194560" y="91440"/>
          <a:ext cx="4521389" cy="6350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64" name="Equation" r:id="rId25" imgW="1701720" imgH="241200" progId="Equation.DSMT4">
                  <p:embed/>
                </p:oleObj>
              </mc:Choice>
              <mc:Fallback>
                <p:oleObj name="Equation" r:id="rId25" imgW="170172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4560" y="91440"/>
                        <a:ext cx="4521389" cy="63502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Object 50"/>
          <p:cNvGraphicFramePr>
            <a:graphicFrameLocks noChangeAspect="1"/>
          </p:cNvGraphicFramePr>
          <p:nvPr>
            <p:extLst/>
          </p:nvPr>
        </p:nvGraphicFramePr>
        <p:xfrm>
          <a:off x="3292475" y="3382963"/>
          <a:ext cx="3486150" cy="1223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65" name="Equation" r:id="rId27" imgW="3085920" imgH="1041120" progId="Equation.DSMT4">
                  <p:embed/>
                </p:oleObj>
              </mc:Choice>
              <mc:Fallback>
                <p:oleObj name="Equation" r:id="rId27" imgW="3085920" imgH="1041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2475" y="3382963"/>
                        <a:ext cx="3486150" cy="12239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3" name="Group 52"/>
          <p:cNvGrpSpPr/>
          <p:nvPr/>
        </p:nvGrpSpPr>
        <p:grpSpPr>
          <a:xfrm>
            <a:off x="182880" y="3200400"/>
            <a:ext cx="4206820" cy="1833087"/>
            <a:chOff x="432867" y="3470823"/>
            <a:chExt cx="4206820" cy="1833087"/>
          </a:xfrm>
        </p:grpSpPr>
        <p:sp>
          <p:nvSpPr>
            <p:cNvPr id="54" name="TextBox 53"/>
            <p:cNvSpPr txBox="1"/>
            <p:nvPr/>
          </p:nvSpPr>
          <p:spPr>
            <a:xfrm>
              <a:off x="524307" y="3745143"/>
              <a:ext cx="4115380" cy="3905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Bollen &amp; Curran (2006)</a:t>
              </a:r>
              <a:endParaRPr 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24307" y="4753552"/>
              <a:ext cx="4115380" cy="3905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Snijders &amp; Bosker (2011)</a:t>
              </a:r>
              <a:endParaRPr lang="en-US" dirty="0"/>
            </a:p>
          </p:txBody>
        </p:sp>
        <p:cxnSp>
          <p:nvCxnSpPr>
            <p:cNvPr id="56" name="Straight Arrow Connector 55"/>
            <p:cNvCxnSpPr/>
            <p:nvPr/>
          </p:nvCxnSpPr>
          <p:spPr>
            <a:xfrm flipV="1">
              <a:off x="432867" y="3470823"/>
              <a:ext cx="0" cy="5371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432867" y="4842423"/>
              <a:ext cx="0" cy="4614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25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6622569"/>
              </p:ext>
            </p:extLst>
          </p:nvPr>
        </p:nvGraphicFramePr>
        <p:xfrm>
          <a:off x="7223760" y="457200"/>
          <a:ext cx="4954587" cy="330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66" name="Equation" r:id="rId29" imgW="3860640" imgH="2565360" progId="Equation.DSMT4">
                  <p:embed/>
                </p:oleObj>
              </mc:Choice>
              <mc:Fallback>
                <p:oleObj name="Equation" r:id="rId29" imgW="3860640" imgH="2565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23760" y="457200"/>
                        <a:ext cx="4954587" cy="33083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7338800" y="8569"/>
            <a:ext cx="470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Gill Sans MT" panose="020B0502020104020203" pitchFamily="34" charset="0"/>
              </a:rPr>
              <a:t>LCM / MLM Specification</a:t>
            </a:r>
            <a:endParaRPr lang="en-US" sz="2000" dirty="0">
              <a:latin typeface="Gill Sans MT" panose="020B0502020104020203" pitchFamily="34" charset="0"/>
            </a:endParaRPr>
          </a:p>
        </p:txBody>
      </p:sp>
      <p:graphicFrame>
        <p:nvGraphicFramePr>
          <p:cNvPr id="29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0139237"/>
              </p:ext>
            </p:extLst>
          </p:nvPr>
        </p:nvGraphicFramePr>
        <p:xfrm>
          <a:off x="4297680" y="2468880"/>
          <a:ext cx="863600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67" name="Equation" r:id="rId31" imgW="660240" imgH="253800" progId="Equation.DSMT4">
                  <p:embed/>
                </p:oleObj>
              </mc:Choice>
              <mc:Fallback>
                <p:oleObj name="Equation" r:id="rId31" imgW="66024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7680" y="2468880"/>
                        <a:ext cx="863600" cy="3333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0110624"/>
              </p:ext>
            </p:extLst>
          </p:nvPr>
        </p:nvGraphicFramePr>
        <p:xfrm>
          <a:off x="3749040" y="5303520"/>
          <a:ext cx="3532187" cy="1455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68" name="Equation" r:id="rId33" imgW="2374560" imgH="1015920" progId="Equation.DSMT4">
                  <p:embed/>
                </p:oleObj>
              </mc:Choice>
              <mc:Fallback>
                <p:oleObj name="Equation" r:id="rId33" imgW="2374560" imgH="10159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9040" y="5303520"/>
                        <a:ext cx="3532187" cy="1455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0189031"/>
              </p:ext>
            </p:extLst>
          </p:nvPr>
        </p:nvGraphicFramePr>
        <p:xfrm>
          <a:off x="2293938" y="2027238"/>
          <a:ext cx="914400" cy="147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69" name="Equation" r:id="rId35" imgW="698400" imgH="1117440" progId="Equation.DSMT4">
                  <p:embed/>
                </p:oleObj>
              </mc:Choice>
              <mc:Fallback>
                <p:oleObj name="Equation" r:id="rId35" imgW="698400" imgH="1117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3938" y="2027238"/>
                        <a:ext cx="914400" cy="14700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26389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Object 31"/>
          <p:cNvGraphicFramePr>
            <a:graphicFrameLocks noChangeAspect="1"/>
          </p:cNvGraphicFramePr>
          <p:nvPr>
            <p:extLst/>
          </p:nvPr>
        </p:nvGraphicFramePr>
        <p:xfrm>
          <a:off x="5075777" y="4837092"/>
          <a:ext cx="1534442" cy="4386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3" name="Equation" r:id="rId3" imgW="1206360" imgH="355320" progId="Equation.DSMT4">
                  <p:embed/>
                </p:oleObj>
              </mc:Choice>
              <mc:Fallback>
                <p:oleObj name="Equation" r:id="rId3" imgW="120636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5777" y="4837092"/>
                        <a:ext cx="1534442" cy="4386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32"/>
          <p:cNvGraphicFramePr>
            <a:graphicFrameLocks noChangeAspect="1"/>
          </p:cNvGraphicFramePr>
          <p:nvPr>
            <p:extLst/>
          </p:nvPr>
        </p:nvGraphicFramePr>
        <p:xfrm>
          <a:off x="274320" y="4937125"/>
          <a:ext cx="4056063" cy="176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4" name="Equation" r:id="rId5" imgW="2844720" imgH="1295280" progId="Equation.DSMT4">
                  <p:embed/>
                </p:oleObj>
              </mc:Choice>
              <mc:Fallback>
                <p:oleObj name="Equation" r:id="rId5" imgW="2844720" imgH="1295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" y="4937125"/>
                        <a:ext cx="4056063" cy="176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>
            <p:extLst/>
          </p:nvPr>
        </p:nvGraphicFramePr>
        <p:xfrm>
          <a:off x="7315200" y="4846638"/>
          <a:ext cx="4670425" cy="193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5" name="Equation" r:id="rId7" imgW="3276360" imgH="1422360" progId="Equation.DSMT4">
                  <p:embed/>
                </p:oleObj>
              </mc:Choice>
              <mc:Fallback>
                <p:oleObj name="Equation" r:id="rId7" imgW="3276360" imgH="1422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4846638"/>
                        <a:ext cx="4670425" cy="193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39"/>
          <p:cNvGraphicFramePr>
            <a:graphicFrameLocks noChangeAspect="1"/>
          </p:cNvGraphicFramePr>
          <p:nvPr>
            <p:extLst/>
          </p:nvPr>
        </p:nvGraphicFramePr>
        <p:xfrm>
          <a:off x="365760" y="91440"/>
          <a:ext cx="1629741" cy="6344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6" name="Equation" r:id="rId9" imgW="1244520" imgH="482400" progId="Equation.DSMT4">
                  <p:embed/>
                </p:oleObj>
              </mc:Choice>
              <mc:Fallback>
                <p:oleObj name="Equation" r:id="rId9" imgW="124452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" y="91440"/>
                        <a:ext cx="1629741" cy="63447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41"/>
          <p:cNvGraphicFramePr>
            <a:graphicFrameLocks noChangeAspect="1"/>
          </p:cNvGraphicFramePr>
          <p:nvPr>
            <p:extLst/>
          </p:nvPr>
        </p:nvGraphicFramePr>
        <p:xfrm>
          <a:off x="274320" y="822960"/>
          <a:ext cx="793044" cy="13472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7" name="Equation" r:id="rId11" imgW="660240" imgH="1117440" progId="Equation.DSMT4">
                  <p:embed/>
                </p:oleObj>
              </mc:Choice>
              <mc:Fallback>
                <p:oleObj name="Equation" r:id="rId11" imgW="660240" imgH="1117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" y="822960"/>
                        <a:ext cx="793044" cy="134720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42"/>
          <p:cNvGraphicFramePr>
            <a:graphicFrameLocks noChangeAspect="1"/>
          </p:cNvGraphicFramePr>
          <p:nvPr>
            <p:extLst/>
          </p:nvPr>
        </p:nvGraphicFramePr>
        <p:xfrm>
          <a:off x="1188720" y="822960"/>
          <a:ext cx="1479550" cy="1103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8" name="Equation" r:id="rId13" imgW="1231560" imgH="914400" progId="Equation.DSMT4">
                  <p:embed/>
                </p:oleObj>
              </mc:Choice>
              <mc:Fallback>
                <p:oleObj name="Equation" r:id="rId13" imgW="1231560" imgH="914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8720" y="822960"/>
                        <a:ext cx="1479550" cy="11033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ct 43"/>
          <p:cNvGraphicFramePr>
            <a:graphicFrameLocks noChangeAspect="1"/>
          </p:cNvGraphicFramePr>
          <p:nvPr>
            <p:extLst/>
          </p:nvPr>
        </p:nvGraphicFramePr>
        <p:xfrm>
          <a:off x="3660775" y="822960"/>
          <a:ext cx="779463" cy="1347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9" name="Equation" r:id="rId15" imgW="647640" imgH="1117440" progId="Equation.DSMT4">
                  <p:embed/>
                </p:oleObj>
              </mc:Choice>
              <mc:Fallback>
                <p:oleObj name="Equation" r:id="rId15" imgW="647640" imgH="1117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0775" y="822960"/>
                        <a:ext cx="779463" cy="13477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44"/>
          <p:cNvGraphicFramePr>
            <a:graphicFrameLocks noChangeAspect="1"/>
          </p:cNvGraphicFramePr>
          <p:nvPr>
            <p:extLst/>
          </p:nvPr>
        </p:nvGraphicFramePr>
        <p:xfrm>
          <a:off x="4754880" y="822960"/>
          <a:ext cx="747712" cy="1131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40" name="Equation" r:id="rId17" imgW="622080" imgH="939600" progId="Equation.DSMT4">
                  <p:embed/>
                </p:oleObj>
              </mc:Choice>
              <mc:Fallback>
                <p:oleObj name="Equation" r:id="rId17" imgW="622080" imgH="939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4880" y="822960"/>
                        <a:ext cx="747712" cy="11318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45"/>
          <p:cNvGraphicFramePr>
            <a:graphicFrameLocks noChangeAspect="1"/>
          </p:cNvGraphicFramePr>
          <p:nvPr>
            <p:extLst/>
          </p:nvPr>
        </p:nvGraphicFramePr>
        <p:xfrm>
          <a:off x="274320" y="2103120"/>
          <a:ext cx="777875" cy="1347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41" name="Equation" r:id="rId19" imgW="647640" imgH="1117440" progId="Equation.DSMT4">
                  <p:embed/>
                </p:oleObj>
              </mc:Choice>
              <mc:Fallback>
                <p:oleObj name="Equation" r:id="rId19" imgW="647640" imgH="1117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" y="2103120"/>
                        <a:ext cx="777875" cy="13477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Object 46"/>
          <p:cNvGraphicFramePr>
            <a:graphicFrameLocks noChangeAspect="1"/>
          </p:cNvGraphicFramePr>
          <p:nvPr>
            <p:extLst/>
          </p:nvPr>
        </p:nvGraphicFramePr>
        <p:xfrm>
          <a:off x="1280160" y="2011680"/>
          <a:ext cx="965200" cy="1503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42" name="Equation" r:id="rId21" imgW="736560" imgH="1143000" progId="Equation.DSMT4">
                  <p:embed/>
                </p:oleObj>
              </mc:Choice>
              <mc:Fallback>
                <p:oleObj name="Equation" r:id="rId21" imgW="736560" imgH="1143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0160" y="2011680"/>
                        <a:ext cx="965200" cy="15033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Object 49"/>
          <p:cNvGraphicFramePr>
            <a:graphicFrameLocks noChangeAspect="1"/>
          </p:cNvGraphicFramePr>
          <p:nvPr>
            <p:extLst/>
          </p:nvPr>
        </p:nvGraphicFramePr>
        <p:xfrm>
          <a:off x="2194560" y="91440"/>
          <a:ext cx="4521389" cy="6350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43" name="Equation" r:id="rId23" imgW="1701720" imgH="241200" progId="Equation.DSMT4">
                  <p:embed/>
                </p:oleObj>
              </mc:Choice>
              <mc:Fallback>
                <p:oleObj name="Equation" r:id="rId23" imgW="170172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4560" y="91440"/>
                        <a:ext cx="4521389" cy="63502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3" name="Group 52"/>
          <p:cNvGrpSpPr/>
          <p:nvPr/>
        </p:nvGrpSpPr>
        <p:grpSpPr>
          <a:xfrm>
            <a:off x="182880" y="3200400"/>
            <a:ext cx="4206820" cy="1833087"/>
            <a:chOff x="432867" y="3470823"/>
            <a:chExt cx="4206820" cy="1833087"/>
          </a:xfrm>
        </p:grpSpPr>
        <p:sp>
          <p:nvSpPr>
            <p:cNvPr id="54" name="TextBox 53"/>
            <p:cNvSpPr txBox="1"/>
            <p:nvPr/>
          </p:nvSpPr>
          <p:spPr>
            <a:xfrm>
              <a:off x="524307" y="3745143"/>
              <a:ext cx="4115380" cy="3905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Bollen &amp; Curran (2006)</a:t>
              </a:r>
              <a:endParaRPr 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24307" y="4753552"/>
              <a:ext cx="4115380" cy="3905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Snijders &amp; Bosker (2011)</a:t>
              </a:r>
              <a:endParaRPr lang="en-US" dirty="0"/>
            </a:p>
          </p:txBody>
        </p:sp>
        <p:cxnSp>
          <p:nvCxnSpPr>
            <p:cNvPr id="56" name="Straight Arrow Connector 55"/>
            <p:cNvCxnSpPr/>
            <p:nvPr/>
          </p:nvCxnSpPr>
          <p:spPr>
            <a:xfrm flipV="1">
              <a:off x="432867" y="3470823"/>
              <a:ext cx="0" cy="5371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432867" y="4842423"/>
              <a:ext cx="0" cy="4614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25" name="Object 24"/>
          <p:cNvGraphicFramePr>
            <a:graphicFrameLocks noChangeAspect="1"/>
          </p:cNvGraphicFramePr>
          <p:nvPr>
            <p:extLst/>
          </p:nvPr>
        </p:nvGraphicFramePr>
        <p:xfrm>
          <a:off x="7223760" y="457200"/>
          <a:ext cx="4954587" cy="330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44" name="Equation" r:id="rId25" imgW="3860640" imgH="2565360" progId="Equation.DSMT4">
                  <p:embed/>
                </p:oleObj>
              </mc:Choice>
              <mc:Fallback>
                <p:oleObj name="Equation" r:id="rId25" imgW="3860640" imgH="2565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23760" y="457200"/>
                        <a:ext cx="4954587" cy="33083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7338800" y="8569"/>
            <a:ext cx="470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Gill Sans MT" panose="020B0502020104020203" pitchFamily="34" charset="0"/>
              </a:rPr>
              <a:t>LCM / MLM Specification</a:t>
            </a:r>
            <a:endParaRPr lang="en-US" sz="2000" dirty="0">
              <a:latin typeface="Gill Sans MT" panose="020B0502020104020203" pitchFamily="34" charset="0"/>
            </a:endParaRPr>
          </a:p>
        </p:txBody>
      </p:sp>
      <p:graphicFrame>
        <p:nvGraphicFramePr>
          <p:cNvPr id="29" name="Object 28"/>
          <p:cNvGraphicFramePr>
            <a:graphicFrameLocks noChangeAspect="1"/>
          </p:cNvGraphicFramePr>
          <p:nvPr>
            <p:extLst/>
          </p:nvPr>
        </p:nvGraphicFramePr>
        <p:xfrm>
          <a:off x="4297680" y="2468880"/>
          <a:ext cx="863600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45" name="Equation" r:id="rId27" imgW="660240" imgH="253800" progId="Equation.DSMT4">
                  <p:embed/>
                </p:oleObj>
              </mc:Choice>
              <mc:Fallback>
                <p:oleObj name="Equation" r:id="rId27" imgW="66024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7680" y="2468880"/>
                        <a:ext cx="863600" cy="3333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1613538"/>
              </p:ext>
            </p:extLst>
          </p:nvPr>
        </p:nvGraphicFramePr>
        <p:xfrm>
          <a:off x="3749040" y="5303520"/>
          <a:ext cx="2589213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46" name="Equation" r:id="rId29" imgW="1739880" imgH="558720" progId="Equation.DSMT4">
                  <p:embed/>
                </p:oleObj>
              </mc:Choice>
              <mc:Fallback>
                <p:oleObj name="Equation" r:id="rId29" imgW="1739880" imgH="558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9040" y="5303520"/>
                        <a:ext cx="2589213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2845680"/>
              </p:ext>
            </p:extLst>
          </p:nvPr>
        </p:nvGraphicFramePr>
        <p:xfrm>
          <a:off x="2293938" y="2027238"/>
          <a:ext cx="914400" cy="147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47" name="Equation" r:id="rId31" imgW="698400" imgH="1117440" progId="Equation.DSMT4">
                  <p:embed/>
                </p:oleObj>
              </mc:Choice>
              <mc:Fallback>
                <p:oleObj name="Equation" r:id="rId31" imgW="698400" imgH="1117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3938" y="2027238"/>
                        <a:ext cx="914400" cy="14700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9656096"/>
              </p:ext>
            </p:extLst>
          </p:nvPr>
        </p:nvGraphicFramePr>
        <p:xfrm>
          <a:off x="5852160" y="2011680"/>
          <a:ext cx="898525" cy="1203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48" name="Equation" r:id="rId33" imgW="685800" imgH="914400" progId="Equation.DSMT4">
                  <p:embed/>
                </p:oleObj>
              </mc:Choice>
              <mc:Fallback>
                <p:oleObj name="Equation" r:id="rId33" imgW="685800" imgH="914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2160" y="2011680"/>
                        <a:ext cx="898525" cy="12033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6866592"/>
              </p:ext>
            </p:extLst>
          </p:nvPr>
        </p:nvGraphicFramePr>
        <p:xfrm>
          <a:off x="3291840" y="3383280"/>
          <a:ext cx="2827337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49" name="Equation" r:id="rId35" imgW="2501640" imgH="1015920" progId="Equation.DSMT4">
                  <p:embed/>
                </p:oleObj>
              </mc:Choice>
              <mc:Fallback>
                <p:oleObj name="Equation" r:id="rId35" imgW="2501640" imgH="10159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1840" y="3383280"/>
                        <a:ext cx="2827337" cy="11938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64865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Object 31"/>
          <p:cNvGraphicFramePr>
            <a:graphicFrameLocks noChangeAspect="1"/>
          </p:cNvGraphicFramePr>
          <p:nvPr>
            <p:extLst/>
          </p:nvPr>
        </p:nvGraphicFramePr>
        <p:xfrm>
          <a:off x="5075777" y="4837092"/>
          <a:ext cx="1534442" cy="4386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74" name="Equation" r:id="rId3" imgW="1206360" imgH="355320" progId="Equation.DSMT4">
                  <p:embed/>
                </p:oleObj>
              </mc:Choice>
              <mc:Fallback>
                <p:oleObj name="Equation" r:id="rId3" imgW="120636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5777" y="4837092"/>
                        <a:ext cx="1534442" cy="4386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7263987"/>
              </p:ext>
            </p:extLst>
          </p:nvPr>
        </p:nvGraphicFramePr>
        <p:xfrm>
          <a:off x="274320" y="4937760"/>
          <a:ext cx="2082800" cy="169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75" name="Equation" r:id="rId5" imgW="1460160" imgH="1244520" progId="Equation.DSMT4">
                  <p:embed/>
                </p:oleObj>
              </mc:Choice>
              <mc:Fallback>
                <p:oleObj name="Equation" r:id="rId5" imgW="1460160" imgH="12445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" y="4937760"/>
                        <a:ext cx="2082800" cy="1693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4966448"/>
              </p:ext>
            </p:extLst>
          </p:nvPr>
        </p:nvGraphicFramePr>
        <p:xfrm>
          <a:off x="7315200" y="4846638"/>
          <a:ext cx="3240088" cy="1314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76" name="Equation" r:id="rId7" imgW="2273040" imgH="965160" progId="Equation.DSMT4">
                  <p:embed/>
                </p:oleObj>
              </mc:Choice>
              <mc:Fallback>
                <p:oleObj name="Equation" r:id="rId7" imgW="2273040" imgH="965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4846638"/>
                        <a:ext cx="3240088" cy="1314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39"/>
          <p:cNvGraphicFramePr>
            <a:graphicFrameLocks noChangeAspect="1"/>
          </p:cNvGraphicFramePr>
          <p:nvPr>
            <p:extLst/>
          </p:nvPr>
        </p:nvGraphicFramePr>
        <p:xfrm>
          <a:off x="365760" y="91440"/>
          <a:ext cx="1629741" cy="6344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77" name="Equation" r:id="rId9" imgW="1244520" imgH="482400" progId="Equation.DSMT4">
                  <p:embed/>
                </p:oleObj>
              </mc:Choice>
              <mc:Fallback>
                <p:oleObj name="Equation" r:id="rId9" imgW="124452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" y="91440"/>
                        <a:ext cx="1629741" cy="63447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41"/>
          <p:cNvGraphicFramePr>
            <a:graphicFrameLocks noChangeAspect="1"/>
          </p:cNvGraphicFramePr>
          <p:nvPr>
            <p:extLst/>
          </p:nvPr>
        </p:nvGraphicFramePr>
        <p:xfrm>
          <a:off x="274320" y="822960"/>
          <a:ext cx="793044" cy="13472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78" name="Equation" r:id="rId11" imgW="660240" imgH="1117440" progId="Equation.DSMT4">
                  <p:embed/>
                </p:oleObj>
              </mc:Choice>
              <mc:Fallback>
                <p:oleObj name="Equation" r:id="rId11" imgW="660240" imgH="1117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" y="822960"/>
                        <a:ext cx="793044" cy="134720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825971"/>
              </p:ext>
            </p:extLst>
          </p:nvPr>
        </p:nvGraphicFramePr>
        <p:xfrm>
          <a:off x="1188720" y="822325"/>
          <a:ext cx="869950" cy="1103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79" name="Equation" r:id="rId13" imgW="723600" imgH="914400" progId="Equation.DSMT4">
                  <p:embed/>
                </p:oleObj>
              </mc:Choice>
              <mc:Fallback>
                <p:oleObj name="Equation" r:id="rId13" imgW="723600" imgH="914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8720" y="822325"/>
                        <a:ext cx="869950" cy="11033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3732854"/>
              </p:ext>
            </p:extLst>
          </p:nvPr>
        </p:nvGraphicFramePr>
        <p:xfrm>
          <a:off x="3668713" y="1096963"/>
          <a:ext cx="763587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80" name="Equation" r:id="rId15" imgW="634680" imgH="660240" progId="Equation.DSMT4">
                  <p:embed/>
                </p:oleObj>
              </mc:Choice>
              <mc:Fallback>
                <p:oleObj name="Equation" r:id="rId15" imgW="634680" imgH="660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8713" y="1096963"/>
                        <a:ext cx="763587" cy="7969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44"/>
          <p:cNvGraphicFramePr>
            <a:graphicFrameLocks noChangeAspect="1"/>
          </p:cNvGraphicFramePr>
          <p:nvPr>
            <p:extLst/>
          </p:nvPr>
        </p:nvGraphicFramePr>
        <p:xfrm>
          <a:off x="4754880" y="822960"/>
          <a:ext cx="747712" cy="1131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81" name="Equation" r:id="rId17" imgW="622080" imgH="939600" progId="Equation.DSMT4">
                  <p:embed/>
                </p:oleObj>
              </mc:Choice>
              <mc:Fallback>
                <p:oleObj name="Equation" r:id="rId17" imgW="622080" imgH="939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4880" y="822960"/>
                        <a:ext cx="747712" cy="11318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4850372"/>
              </p:ext>
            </p:extLst>
          </p:nvPr>
        </p:nvGraphicFramePr>
        <p:xfrm>
          <a:off x="282575" y="2378075"/>
          <a:ext cx="762000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82" name="Equation" r:id="rId19" imgW="634680" imgH="660240" progId="Equation.DSMT4">
                  <p:embed/>
                </p:oleObj>
              </mc:Choice>
              <mc:Fallback>
                <p:oleObj name="Equation" r:id="rId19" imgW="634680" imgH="660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575" y="2378075"/>
                        <a:ext cx="762000" cy="7969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4952313"/>
              </p:ext>
            </p:extLst>
          </p:nvPr>
        </p:nvGraphicFramePr>
        <p:xfrm>
          <a:off x="1287463" y="2311400"/>
          <a:ext cx="949325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83" name="Equation" r:id="rId21" imgW="723600" imgH="685800" progId="Equation.DSMT4">
                  <p:embed/>
                </p:oleObj>
              </mc:Choice>
              <mc:Fallback>
                <p:oleObj name="Equation" r:id="rId21" imgW="723600" imgH="685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7463" y="2311400"/>
                        <a:ext cx="949325" cy="9017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Object 49"/>
          <p:cNvGraphicFramePr>
            <a:graphicFrameLocks noChangeAspect="1"/>
          </p:cNvGraphicFramePr>
          <p:nvPr>
            <p:extLst/>
          </p:nvPr>
        </p:nvGraphicFramePr>
        <p:xfrm>
          <a:off x="2194560" y="91440"/>
          <a:ext cx="4521389" cy="6350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84" name="Equation" r:id="rId23" imgW="1701720" imgH="241200" progId="Equation.DSMT4">
                  <p:embed/>
                </p:oleObj>
              </mc:Choice>
              <mc:Fallback>
                <p:oleObj name="Equation" r:id="rId23" imgW="170172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4560" y="91440"/>
                        <a:ext cx="4521389" cy="63502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Object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1100722"/>
              </p:ext>
            </p:extLst>
          </p:nvPr>
        </p:nvGraphicFramePr>
        <p:xfrm>
          <a:off x="3291840" y="3382963"/>
          <a:ext cx="2339975" cy="68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85" name="Equation" r:id="rId25" imgW="2070000" imgH="583920" progId="Equation.DSMT4">
                  <p:embed/>
                </p:oleObj>
              </mc:Choice>
              <mc:Fallback>
                <p:oleObj name="Equation" r:id="rId25" imgW="2070000" imgH="5839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1840" y="3382963"/>
                        <a:ext cx="2339975" cy="6873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3" name="Group 52"/>
          <p:cNvGrpSpPr/>
          <p:nvPr/>
        </p:nvGrpSpPr>
        <p:grpSpPr>
          <a:xfrm>
            <a:off x="182880" y="3200400"/>
            <a:ext cx="4206820" cy="1833087"/>
            <a:chOff x="432867" y="3470823"/>
            <a:chExt cx="4206820" cy="1833087"/>
          </a:xfrm>
        </p:grpSpPr>
        <p:sp>
          <p:nvSpPr>
            <p:cNvPr id="54" name="TextBox 53"/>
            <p:cNvSpPr txBox="1"/>
            <p:nvPr/>
          </p:nvSpPr>
          <p:spPr>
            <a:xfrm>
              <a:off x="524307" y="3745143"/>
              <a:ext cx="4115380" cy="3905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Bollen &amp; Curran (2006)</a:t>
              </a:r>
              <a:endParaRPr 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24307" y="4753552"/>
              <a:ext cx="4115380" cy="3905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Snijders &amp; Bosker (2011)</a:t>
              </a:r>
              <a:endParaRPr lang="en-US" dirty="0"/>
            </a:p>
          </p:txBody>
        </p:sp>
        <p:cxnSp>
          <p:nvCxnSpPr>
            <p:cNvPr id="56" name="Straight Arrow Connector 55"/>
            <p:cNvCxnSpPr/>
            <p:nvPr/>
          </p:nvCxnSpPr>
          <p:spPr>
            <a:xfrm flipV="1">
              <a:off x="432867" y="3470823"/>
              <a:ext cx="0" cy="5371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432867" y="4842423"/>
              <a:ext cx="0" cy="4614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25" name="Object 24"/>
          <p:cNvGraphicFramePr>
            <a:graphicFrameLocks noChangeAspect="1"/>
          </p:cNvGraphicFramePr>
          <p:nvPr>
            <p:extLst/>
          </p:nvPr>
        </p:nvGraphicFramePr>
        <p:xfrm>
          <a:off x="7223760" y="457200"/>
          <a:ext cx="4954587" cy="330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86" name="Equation" r:id="rId27" imgW="3860640" imgH="2565360" progId="Equation.DSMT4">
                  <p:embed/>
                </p:oleObj>
              </mc:Choice>
              <mc:Fallback>
                <p:oleObj name="Equation" r:id="rId27" imgW="3860640" imgH="2565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23760" y="457200"/>
                        <a:ext cx="4954587" cy="33083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7338800" y="8569"/>
            <a:ext cx="470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Gill Sans MT" panose="020B0502020104020203" pitchFamily="34" charset="0"/>
              </a:rPr>
              <a:t>LCM / MLM Specification</a:t>
            </a:r>
            <a:endParaRPr lang="en-US" sz="2000" dirty="0">
              <a:latin typeface="Gill Sans MT" panose="020B0502020104020203" pitchFamily="34" charset="0"/>
            </a:endParaRPr>
          </a:p>
        </p:txBody>
      </p:sp>
      <p:graphicFrame>
        <p:nvGraphicFramePr>
          <p:cNvPr id="29" name="Object 28"/>
          <p:cNvGraphicFramePr>
            <a:graphicFrameLocks noChangeAspect="1"/>
          </p:cNvGraphicFramePr>
          <p:nvPr>
            <p:extLst/>
          </p:nvPr>
        </p:nvGraphicFramePr>
        <p:xfrm>
          <a:off x="4297680" y="2468880"/>
          <a:ext cx="863600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87" name="Equation" r:id="rId29" imgW="660240" imgH="253800" progId="Equation.DSMT4">
                  <p:embed/>
                </p:oleObj>
              </mc:Choice>
              <mc:Fallback>
                <p:oleObj name="Equation" r:id="rId29" imgW="66024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7680" y="2468880"/>
                        <a:ext cx="863600" cy="3333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6251973"/>
              </p:ext>
            </p:extLst>
          </p:nvPr>
        </p:nvGraphicFramePr>
        <p:xfrm>
          <a:off x="3749040" y="5303520"/>
          <a:ext cx="2589213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88" name="Equation" r:id="rId31" imgW="1739880" imgH="558720" progId="Equation.DSMT4">
                  <p:embed/>
                </p:oleObj>
              </mc:Choice>
              <mc:Fallback>
                <p:oleObj name="Equation" r:id="rId31" imgW="1739880" imgH="558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9040" y="5303520"/>
                        <a:ext cx="2589213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394338"/>
              </p:ext>
            </p:extLst>
          </p:nvPr>
        </p:nvGraphicFramePr>
        <p:xfrm>
          <a:off x="2293938" y="2311400"/>
          <a:ext cx="9144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89" name="Equation" r:id="rId33" imgW="698400" imgH="685800" progId="Equation.DSMT4">
                  <p:embed/>
                </p:oleObj>
              </mc:Choice>
              <mc:Fallback>
                <p:oleObj name="Equation" r:id="rId33" imgW="698400" imgH="685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3938" y="2311400"/>
                        <a:ext cx="914400" cy="9017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7666511"/>
              </p:ext>
            </p:extLst>
          </p:nvPr>
        </p:nvGraphicFramePr>
        <p:xfrm>
          <a:off x="5851525" y="2295525"/>
          <a:ext cx="898525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90" name="Equation" r:id="rId35" imgW="685800" imgH="482400" progId="Equation.DSMT4">
                  <p:embed/>
                </p:oleObj>
              </mc:Choice>
              <mc:Fallback>
                <p:oleObj name="Equation" r:id="rId35" imgW="68580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1525" y="2295525"/>
                        <a:ext cx="898525" cy="635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828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Object 31"/>
          <p:cNvGraphicFramePr>
            <a:graphicFrameLocks noChangeAspect="1"/>
          </p:cNvGraphicFramePr>
          <p:nvPr>
            <p:extLst/>
          </p:nvPr>
        </p:nvGraphicFramePr>
        <p:xfrm>
          <a:off x="5075777" y="4837092"/>
          <a:ext cx="1534442" cy="4386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66" name="Equation" r:id="rId3" imgW="1206360" imgH="355320" progId="Equation.DSMT4">
                  <p:embed/>
                </p:oleObj>
              </mc:Choice>
              <mc:Fallback>
                <p:oleObj name="Equation" r:id="rId3" imgW="120636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5777" y="4837092"/>
                        <a:ext cx="1534442" cy="4386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1961791"/>
              </p:ext>
            </p:extLst>
          </p:nvPr>
        </p:nvGraphicFramePr>
        <p:xfrm>
          <a:off x="274320" y="4937760"/>
          <a:ext cx="2082800" cy="169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67" name="Equation" r:id="rId5" imgW="1460160" imgH="1244520" progId="Equation.DSMT4">
                  <p:embed/>
                </p:oleObj>
              </mc:Choice>
              <mc:Fallback>
                <p:oleObj name="Equation" r:id="rId5" imgW="1460160" imgH="12445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" y="4937760"/>
                        <a:ext cx="2082800" cy="1693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652033"/>
              </p:ext>
            </p:extLst>
          </p:nvPr>
        </p:nvGraphicFramePr>
        <p:xfrm>
          <a:off x="7315200" y="4846638"/>
          <a:ext cx="2389188" cy="1314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68" name="Equation" r:id="rId7" imgW="1676160" imgH="965160" progId="Equation.DSMT4">
                  <p:embed/>
                </p:oleObj>
              </mc:Choice>
              <mc:Fallback>
                <p:oleObj name="Equation" r:id="rId7" imgW="1676160" imgH="965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4846638"/>
                        <a:ext cx="2389188" cy="1314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39"/>
          <p:cNvGraphicFramePr>
            <a:graphicFrameLocks noChangeAspect="1"/>
          </p:cNvGraphicFramePr>
          <p:nvPr>
            <p:extLst/>
          </p:nvPr>
        </p:nvGraphicFramePr>
        <p:xfrm>
          <a:off x="365125" y="92075"/>
          <a:ext cx="1630363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69" name="Equation" r:id="rId9" imgW="1244520" imgH="482400" progId="Equation.DSMT4">
                  <p:embed/>
                </p:oleObj>
              </mc:Choice>
              <mc:Fallback>
                <p:oleObj name="Equation" r:id="rId9" imgW="124452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125" y="92075"/>
                        <a:ext cx="1630363" cy="6334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41"/>
          <p:cNvGraphicFramePr>
            <a:graphicFrameLocks noChangeAspect="1"/>
          </p:cNvGraphicFramePr>
          <p:nvPr>
            <p:extLst/>
          </p:nvPr>
        </p:nvGraphicFramePr>
        <p:xfrm>
          <a:off x="274320" y="822960"/>
          <a:ext cx="793044" cy="13472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70" name="Equation" r:id="rId11" imgW="660240" imgH="1117440" progId="Equation.DSMT4">
                  <p:embed/>
                </p:oleObj>
              </mc:Choice>
              <mc:Fallback>
                <p:oleObj name="Equation" r:id="rId11" imgW="660240" imgH="1117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" y="822960"/>
                        <a:ext cx="793044" cy="134720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44"/>
          <p:cNvGraphicFramePr>
            <a:graphicFrameLocks noChangeAspect="1"/>
          </p:cNvGraphicFramePr>
          <p:nvPr>
            <p:extLst/>
          </p:nvPr>
        </p:nvGraphicFramePr>
        <p:xfrm>
          <a:off x="4754880" y="822960"/>
          <a:ext cx="747712" cy="1131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71" name="Equation" r:id="rId13" imgW="622080" imgH="939600" progId="Equation.DSMT4">
                  <p:embed/>
                </p:oleObj>
              </mc:Choice>
              <mc:Fallback>
                <p:oleObj name="Equation" r:id="rId13" imgW="622080" imgH="939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4880" y="822960"/>
                        <a:ext cx="747712" cy="11318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45"/>
          <p:cNvGraphicFramePr>
            <a:graphicFrameLocks noChangeAspect="1"/>
          </p:cNvGraphicFramePr>
          <p:nvPr>
            <p:extLst/>
          </p:nvPr>
        </p:nvGraphicFramePr>
        <p:xfrm>
          <a:off x="282575" y="2378075"/>
          <a:ext cx="762000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72" name="Equation" r:id="rId15" imgW="634680" imgH="660240" progId="Equation.DSMT4">
                  <p:embed/>
                </p:oleObj>
              </mc:Choice>
              <mc:Fallback>
                <p:oleObj name="Equation" r:id="rId15" imgW="634680" imgH="660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575" y="2378075"/>
                        <a:ext cx="762000" cy="7969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Object 46"/>
          <p:cNvGraphicFramePr>
            <a:graphicFrameLocks noChangeAspect="1"/>
          </p:cNvGraphicFramePr>
          <p:nvPr>
            <p:extLst/>
          </p:nvPr>
        </p:nvGraphicFramePr>
        <p:xfrm>
          <a:off x="1287463" y="2311400"/>
          <a:ext cx="949325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73" name="Equation" r:id="rId17" imgW="723600" imgH="685800" progId="Equation.DSMT4">
                  <p:embed/>
                </p:oleObj>
              </mc:Choice>
              <mc:Fallback>
                <p:oleObj name="Equation" r:id="rId17" imgW="723600" imgH="685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7463" y="2311400"/>
                        <a:ext cx="949325" cy="9017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Object 49"/>
          <p:cNvGraphicFramePr>
            <a:graphicFrameLocks noChangeAspect="1"/>
          </p:cNvGraphicFramePr>
          <p:nvPr>
            <p:extLst/>
          </p:nvPr>
        </p:nvGraphicFramePr>
        <p:xfrm>
          <a:off x="2194560" y="91440"/>
          <a:ext cx="4521389" cy="6350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74" name="Equation" r:id="rId19" imgW="1701720" imgH="241200" progId="Equation.DSMT4">
                  <p:embed/>
                </p:oleObj>
              </mc:Choice>
              <mc:Fallback>
                <p:oleObj name="Equation" r:id="rId19" imgW="170172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4560" y="91440"/>
                        <a:ext cx="4521389" cy="63502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3" name="Group 52"/>
          <p:cNvGrpSpPr/>
          <p:nvPr/>
        </p:nvGrpSpPr>
        <p:grpSpPr>
          <a:xfrm>
            <a:off x="182880" y="3200400"/>
            <a:ext cx="4206820" cy="1833087"/>
            <a:chOff x="432867" y="3470823"/>
            <a:chExt cx="4206820" cy="1833087"/>
          </a:xfrm>
        </p:grpSpPr>
        <p:sp>
          <p:nvSpPr>
            <p:cNvPr id="54" name="TextBox 53"/>
            <p:cNvSpPr txBox="1"/>
            <p:nvPr/>
          </p:nvSpPr>
          <p:spPr>
            <a:xfrm>
              <a:off x="524307" y="3745143"/>
              <a:ext cx="4115380" cy="3905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Bollen &amp; Curran (2006)</a:t>
              </a:r>
              <a:endParaRPr 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24307" y="4753552"/>
              <a:ext cx="4115380" cy="3905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Snijders &amp; Bosker (2011)</a:t>
              </a:r>
              <a:endParaRPr lang="en-US" dirty="0"/>
            </a:p>
          </p:txBody>
        </p:sp>
        <p:cxnSp>
          <p:nvCxnSpPr>
            <p:cNvPr id="56" name="Straight Arrow Connector 55"/>
            <p:cNvCxnSpPr/>
            <p:nvPr/>
          </p:nvCxnSpPr>
          <p:spPr>
            <a:xfrm flipV="1">
              <a:off x="432867" y="3470823"/>
              <a:ext cx="0" cy="5371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432867" y="4842423"/>
              <a:ext cx="0" cy="4614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25" name="Object 24"/>
          <p:cNvGraphicFramePr>
            <a:graphicFrameLocks noChangeAspect="1"/>
          </p:cNvGraphicFramePr>
          <p:nvPr>
            <p:extLst/>
          </p:nvPr>
        </p:nvGraphicFramePr>
        <p:xfrm>
          <a:off x="7223760" y="457200"/>
          <a:ext cx="4954587" cy="330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75" name="Equation" r:id="rId21" imgW="3860640" imgH="2565360" progId="Equation.DSMT4">
                  <p:embed/>
                </p:oleObj>
              </mc:Choice>
              <mc:Fallback>
                <p:oleObj name="Equation" r:id="rId21" imgW="3860640" imgH="2565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23760" y="457200"/>
                        <a:ext cx="4954587" cy="33083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7338800" y="8569"/>
            <a:ext cx="470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Gill Sans MT" panose="020B0502020104020203" pitchFamily="34" charset="0"/>
              </a:rPr>
              <a:t>LCM / MLM Specification</a:t>
            </a:r>
            <a:endParaRPr lang="en-US" sz="2000" dirty="0">
              <a:latin typeface="Gill Sans MT" panose="020B0502020104020203" pitchFamily="34" charset="0"/>
            </a:endParaRPr>
          </a:p>
        </p:txBody>
      </p:sp>
      <p:graphicFrame>
        <p:nvGraphicFramePr>
          <p:cNvPr id="29" name="Object 28"/>
          <p:cNvGraphicFramePr>
            <a:graphicFrameLocks noChangeAspect="1"/>
          </p:cNvGraphicFramePr>
          <p:nvPr>
            <p:extLst/>
          </p:nvPr>
        </p:nvGraphicFramePr>
        <p:xfrm>
          <a:off x="4297680" y="2468880"/>
          <a:ext cx="863600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76" name="Equation" r:id="rId23" imgW="660240" imgH="253800" progId="Equation.DSMT4">
                  <p:embed/>
                </p:oleObj>
              </mc:Choice>
              <mc:Fallback>
                <p:oleObj name="Equation" r:id="rId23" imgW="66024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7680" y="2468880"/>
                        <a:ext cx="863600" cy="3333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8880778"/>
              </p:ext>
            </p:extLst>
          </p:nvPr>
        </p:nvGraphicFramePr>
        <p:xfrm>
          <a:off x="3749040" y="5303520"/>
          <a:ext cx="2589213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77" name="Equation" r:id="rId25" imgW="1739880" imgH="558720" progId="Equation.DSMT4">
                  <p:embed/>
                </p:oleObj>
              </mc:Choice>
              <mc:Fallback>
                <p:oleObj name="Equation" r:id="rId25" imgW="1739880" imgH="558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9040" y="5303520"/>
                        <a:ext cx="2589213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6973428"/>
              </p:ext>
            </p:extLst>
          </p:nvPr>
        </p:nvGraphicFramePr>
        <p:xfrm>
          <a:off x="2327275" y="2327275"/>
          <a:ext cx="847725" cy="86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78" name="Equation" r:id="rId27" imgW="647640" imgH="660240" progId="Equation.DSMT4">
                  <p:embed/>
                </p:oleObj>
              </mc:Choice>
              <mc:Fallback>
                <p:oleObj name="Equation" r:id="rId27" imgW="647640" imgH="660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7275" y="2327275"/>
                        <a:ext cx="847725" cy="8683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33"/>
          <p:cNvGraphicFramePr>
            <a:graphicFrameLocks noChangeAspect="1"/>
          </p:cNvGraphicFramePr>
          <p:nvPr>
            <p:extLst/>
          </p:nvPr>
        </p:nvGraphicFramePr>
        <p:xfrm>
          <a:off x="5851525" y="2295525"/>
          <a:ext cx="898525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79" name="Equation" r:id="rId29" imgW="685800" imgH="482400" progId="Equation.DSMT4">
                  <p:embed/>
                </p:oleObj>
              </mc:Choice>
              <mc:Fallback>
                <p:oleObj name="Equation" r:id="rId29" imgW="68580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1525" y="2295525"/>
                        <a:ext cx="898525" cy="635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774381"/>
              </p:ext>
            </p:extLst>
          </p:nvPr>
        </p:nvGraphicFramePr>
        <p:xfrm>
          <a:off x="1188720" y="822325"/>
          <a:ext cx="869950" cy="1103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80" name="Equation" r:id="rId31" imgW="723600" imgH="914400" progId="Equation.DSMT4">
                  <p:embed/>
                </p:oleObj>
              </mc:Choice>
              <mc:Fallback>
                <p:oleObj name="Equation" r:id="rId31" imgW="723600" imgH="914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8720" y="822325"/>
                        <a:ext cx="869950" cy="11033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5204194"/>
              </p:ext>
            </p:extLst>
          </p:nvPr>
        </p:nvGraphicFramePr>
        <p:xfrm>
          <a:off x="3668713" y="1096963"/>
          <a:ext cx="763587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81" name="Equation" r:id="rId33" imgW="634680" imgH="660240" progId="Equation.DSMT4">
                  <p:embed/>
                </p:oleObj>
              </mc:Choice>
              <mc:Fallback>
                <p:oleObj name="Equation" r:id="rId33" imgW="634680" imgH="660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8713" y="1096963"/>
                        <a:ext cx="763587" cy="7969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4706767"/>
              </p:ext>
            </p:extLst>
          </p:nvPr>
        </p:nvGraphicFramePr>
        <p:xfrm>
          <a:off x="3291840" y="3382963"/>
          <a:ext cx="2339975" cy="68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82" name="Equation" r:id="rId35" imgW="2070000" imgH="583920" progId="Equation.DSMT4">
                  <p:embed/>
                </p:oleObj>
              </mc:Choice>
              <mc:Fallback>
                <p:oleObj name="Equation" r:id="rId35" imgW="2070000" imgH="5839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1840" y="3382963"/>
                        <a:ext cx="2339975" cy="6873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11902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Object 31"/>
          <p:cNvGraphicFramePr>
            <a:graphicFrameLocks noChangeAspect="1"/>
          </p:cNvGraphicFramePr>
          <p:nvPr>
            <p:extLst/>
          </p:nvPr>
        </p:nvGraphicFramePr>
        <p:xfrm>
          <a:off x="5075777" y="4837092"/>
          <a:ext cx="1534442" cy="4386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51" name="Equation" r:id="rId3" imgW="1206360" imgH="355320" progId="Equation.DSMT4">
                  <p:embed/>
                </p:oleObj>
              </mc:Choice>
              <mc:Fallback>
                <p:oleObj name="Equation" r:id="rId3" imgW="120636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5777" y="4837092"/>
                        <a:ext cx="1534442" cy="4386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9964193"/>
              </p:ext>
            </p:extLst>
          </p:nvPr>
        </p:nvGraphicFramePr>
        <p:xfrm>
          <a:off x="274320" y="4937760"/>
          <a:ext cx="2082800" cy="169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52" name="Equation" r:id="rId5" imgW="1460160" imgH="1244520" progId="Equation.DSMT4">
                  <p:embed/>
                </p:oleObj>
              </mc:Choice>
              <mc:Fallback>
                <p:oleObj name="Equation" r:id="rId5" imgW="1460160" imgH="12445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" y="4937760"/>
                        <a:ext cx="2082800" cy="1693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5674753"/>
              </p:ext>
            </p:extLst>
          </p:nvPr>
        </p:nvGraphicFramePr>
        <p:xfrm>
          <a:off x="7315200" y="4846638"/>
          <a:ext cx="2389188" cy="1314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53" name="Equation" r:id="rId7" imgW="1676160" imgH="965160" progId="Equation.DSMT4">
                  <p:embed/>
                </p:oleObj>
              </mc:Choice>
              <mc:Fallback>
                <p:oleObj name="Equation" r:id="rId7" imgW="1676160" imgH="965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4846638"/>
                        <a:ext cx="2389188" cy="1314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7085765"/>
              </p:ext>
            </p:extLst>
          </p:nvPr>
        </p:nvGraphicFramePr>
        <p:xfrm>
          <a:off x="365760" y="92075"/>
          <a:ext cx="1181100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54" name="Equation" r:id="rId9" imgW="901440" imgH="482400" progId="Equation.DSMT4">
                  <p:embed/>
                </p:oleObj>
              </mc:Choice>
              <mc:Fallback>
                <p:oleObj name="Equation" r:id="rId9" imgW="90144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" y="92075"/>
                        <a:ext cx="1181100" cy="6334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41"/>
          <p:cNvGraphicFramePr>
            <a:graphicFrameLocks noChangeAspect="1"/>
          </p:cNvGraphicFramePr>
          <p:nvPr>
            <p:extLst/>
          </p:nvPr>
        </p:nvGraphicFramePr>
        <p:xfrm>
          <a:off x="274320" y="822960"/>
          <a:ext cx="793044" cy="13472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55" name="Equation" r:id="rId11" imgW="660240" imgH="1117440" progId="Equation.DSMT4">
                  <p:embed/>
                </p:oleObj>
              </mc:Choice>
              <mc:Fallback>
                <p:oleObj name="Equation" r:id="rId11" imgW="660240" imgH="1117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" y="822960"/>
                        <a:ext cx="793044" cy="134720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44"/>
          <p:cNvGraphicFramePr>
            <a:graphicFrameLocks noChangeAspect="1"/>
          </p:cNvGraphicFramePr>
          <p:nvPr>
            <p:extLst/>
          </p:nvPr>
        </p:nvGraphicFramePr>
        <p:xfrm>
          <a:off x="4754880" y="822960"/>
          <a:ext cx="747712" cy="1131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56" name="Equation" r:id="rId13" imgW="622080" imgH="939600" progId="Equation.DSMT4">
                  <p:embed/>
                </p:oleObj>
              </mc:Choice>
              <mc:Fallback>
                <p:oleObj name="Equation" r:id="rId13" imgW="622080" imgH="939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4880" y="822960"/>
                        <a:ext cx="747712" cy="11318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45"/>
          <p:cNvGraphicFramePr>
            <a:graphicFrameLocks noChangeAspect="1"/>
          </p:cNvGraphicFramePr>
          <p:nvPr>
            <p:extLst/>
          </p:nvPr>
        </p:nvGraphicFramePr>
        <p:xfrm>
          <a:off x="282575" y="2378075"/>
          <a:ext cx="762000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57" name="Equation" r:id="rId15" imgW="634680" imgH="660240" progId="Equation.DSMT4">
                  <p:embed/>
                </p:oleObj>
              </mc:Choice>
              <mc:Fallback>
                <p:oleObj name="Equation" r:id="rId15" imgW="634680" imgH="660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575" y="2378075"/>
                        <a:ext cx="762000" cy="7969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Object 46"/>
          <p:cNvGraphicFramePr>
            <a:graphicFrameLocks noChangeAspect="1"/>
          </p:cNvGraphicFramePr>
          <p:nvPr>
            <p:extLst/>
          </p:nvPr>
        </p:nvGraphicFramePr>
        <p:xfrm>
          <a:off x="1287463" y="2311400"/>
          <a:ext cx="949325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58" name="Equation" r:id="rId17" imgW="723600" imgH="685800" progId="Equation.DSMT4">
                  <p:embed/>
                </p:oleObj>
              </mc:Choice>
              <mc:Fallback>
                <p:oleObj name="Equation" r:id="rId17" imgW="723600" imgH="685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7463" y="2311400"/>
                        <a:ext cx="949325" cy="9017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Object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0815615"/>
              </p:ext>
            </p:extLst>
          </p:nvPr>
        </p:nvGraphicFramePr>
        <p:xfrm>
          <a:off x="2194560" y="92075"/>
          <a:ext cx="3173412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59" name="Equation" r:id="rId19" imgW="1193760" imgH="241200" progId="Equation.DSMT4">
                  <p:embed/>
                </p:oleObj>
              </mc:Choice>
              <mc:Fallback>
                <p:oleObj name="Equation" r:id="rId19" imgW="11937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4560" y="92075"/>
                        <a:ext cx="3173412" cy="635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3" name="Group 52"/>
          <p:cNvGrpSpPr/>
          <p:nvPr/>
        </p:nvGrpSpPr>
        <p:grpSpPr>
          <a:xfrm>
            <a:off x="182880" y="3200400"/>
            <a:ext cx="4206820" cy="1833087"/>
            <a:chOff x="432867" y="3470823"/>
            <a:chExt cx="4206820" cy="1833087"/>
          </a:xfrm>
        </p:grpSpPr>
        <p:sp>
          <p:nvSpPr>
            <p:cNvPr id="54" name="TextBox 53"/>
            <p:cNvSpPr txBox="1"/>
            <p:nvPr/>
          </p:nvSpPr>
          <p:spPr>
            <a:xfrm>
              <a:off x="524307" y="3745143"/>
              <a:ext cx="4115380" cy="3905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Bollen &amp; Curran (2006)</a:t>
              </a:r>
              <a:endParaRPr 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24307" y="4753552"/>
              <a:ext cx="4115380" cy="3905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Snijders &amp; Bosker (2011)</a:t>
              </a:r>
              <a:endParaRPr lang="en-US" dirty="0"/>
            </a:p>
          </p:txBody>
        </p:sp>
        <p:cxnSp>
          <p:nvCxnSpPr>
            <p:cNvPr id="56" name="Straight Arrow Connector 55"/>
            <p:cNvCxnSpPr/>
            <p:nvPr/>
          </p:nvCxnSpPr>
          <p:spPr>
            <a:xfrm flipV="1">
              <a:off x="432867" y="3470823"/>
              <a:ext cx="0" cy="5371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432867" y="4842423"/>
              <a:ext cx="0" cy="4614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25" name="Object 24"/>
          <p:cNvGraphicFramePr>
            <a:graphicFrameLocks noChangeAspect="1"/>
          </p:cNvGraphicFramePr>
          <p:nvPr>
            <p:extLst/>
          </p:nvPr>
        </p:nvGraphicFramePr>
        <p:xfrm>
          <a:off x="7223760" y="457200"/>
          <a:ext cx="4954587" cy="330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60" name="Equation" r:id="rId21" imgW="3860640" imgH="2565360" progId="Equation.DSMT4">
                  <p:embed/>
                </p:oleObj>
              </mc:Choice>
              <mc:Fallback>
                <p:oleObj name="Equation" r:id="rId21" imgW="3860640" imgH="2565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23760" y="457200"/>
                        <a:ext cx="4954587" cy="33083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7338800" y="8569"/>
            <a:ext cx="470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Gill Sans MT" panose="020B0502020104020203" pitchFamily="34" charset="0"/>
              </a:rPr>
              <a:t>LCM / MLM Specification</a:t>
            </a:r>
            <a:endParaRPr lang="en-US" sz="2000" dirty="0">
              <a:latin typeface="Gill Sans MT" panose="020B0502020104020203" pitchFamily="34" charset="0"/>
            </a:endParaRPr>
          </a:p>
        </p:txBody>
      </p:sp>
      <p:graphicFrame>
        <p:nvGraphicFramePr>
          <p:cNvPr id="30" name="Object 29"/>
          <p:cNvGraphicFramePr>
            <a:graphicFrameLocks noChangeAspect="1"/>
          </p:cNvGraphicFramePr>
          <p:nvPr>
            <p:extLst/>
          </p:nvPr>
        </p:nvGraphicFramePr>
        <p:xfrm>
          <a:off x="3749040" y="5303520"/>
          <a:ext cx="2589213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61" name="Equation" r:id="rId23" imgW="1739880" imgH="558720" progId="Equation.DSMT4">
                  <p:embed/>
                </p:oleObj>
              </mc:Choice>
              <mc:Fallback>
                <p:oleObj name="Equation" r:id="rId23" imgW="1739880" imgH="558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9040" y="5303520"/>
                        <a:ext cx="2589213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5776054"/>
              </p:ext>
            </p:extLst>
          </p:nvPr>
        </p:nvGraphicFramePr>
        <p:xfrm>
          <a:off x="2560320" y="2286000"/>
          <a:ext cx="898525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62" name="Equation" r:id="rId25" imgW="685800" imgH="482400" progId="Equation.DSMT4">
                  <p:embed/>
                </p:oleObj>
              </mc:Choice>
              <mc:Fallback>
                <p:oleObj name="Equation" r:id="rId25" imgW="68580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0320" y="2286000"/>
                        <a:ext cx="898525" cy="635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7797458"/>
              </p:ext>
            </p:extLst>
          </p:nvPr>
        </p:nvGraphicFramePr>
        <p:xfrm>
          <a:off x="1188720" y="822325"/>
          <a:ext cx="869950" cy="1103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63" name="Equation" r:id="rId27" imgW="723600" imgH="914400" progId="Equation.DSMT4">
                  <p:embed/>
                </p:oleObj>
              </mc:Choice>
              <mc:Fallback>
                <p:oleObj name="Equation" r:id="rId27" imgW="723600" imgH="914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8720" y="822325"/>
                        <a:ext cx="869950" cy="11033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5764369"/>
              </p:ext>
            </p:extLst>
          </p:nvPr>
        </p:nvGraphicFramePr>
        <p:xfrm>
          <a:off x="3291840" y="3382963"/>
          <a:ext cx="2339975" cy="68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64" name="Equation" r:id="rId29" imgW="2070000" imgH="583920" progId="Equation.DSMT4">
                  <p:embed/>
                </p:oleObj>
              </mc:Choice>
              <mc:Fallback>
                <p:oleObj name="Equation" r:id="rId29" imgW="2070000" imgH="5839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1840" y="3382963"/>
                        <a:ext cx="2339975" cy="6873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8793495"/>
              </p:ext>
            </p:extLst>
          </p:nvPr>
        </p:nvGraphicFramePr>
        <p:xfrm>
          <a:off x="3668713" y="1096963"/>
          <a:ext cx="763587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65" name="Equation" r:id="rId31" imgW="634680" imgH="660240" progId="Equation.DSMT4">
                  <p:embed/>
                </p:oleObj>
              </mc:Choice>
              <mc:Fallback>
                <p:oleObj name="Equation" r:id="rId31" imgW="634680" imgH="660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8713" y="1096963"/>
                        <a:ext cx="763587" cy="7969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66390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Object 31"/>
          <p:cNvGraphicFramePr>
            <a:graphicFrameLocks noChangeAspect="1"/>
          </p:cNvGraphicFramePr>
          <p:nvPr>
            <p:extLst/>
          </p:nvPr>
        </p:nvGraphicFramePr>
        <p:xfrm>
          <a:off x="5075777" y="4837092"/>
          <a:ext cx="1534442" cy="4386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60" name="Equation" r:id="rId3" imgW="1206360" imgH="355320" progId="Equation.DSMT4">
                  <p:embed/>
                </p:oleObj>
              </mc:Choice>
              <mc:Fallback>
                <p:oleObj name="Equation" r:id="rId3" imgW="120636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5777" y="4837092"/>
                        <a:ext cx="1534442" cy="4386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32"/>
          <p:cNvGraphicFramePr>
            <a:graphicFrameLocks noChangeAspect="1"/>
          </p:cNvGraphicFramePr>
          <p:nvPr>
            <p:extLst/>
          </p:nvPr>
        </p:nvGraphicFramePr>
        <p:xfrm>
          <a:off x="274320" y="4937760"/>
          <a:ext cx="2082800" cy="169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61" name="Equation" r:id="rId5" imgW="1460160" imgH="1244520" progId="Equation.DSMT4">
                  <p:embed/>
                </p:oleObj>
              </mc:Choice>
              <mc:Fallback>
                <p:oleObj name="Equation" r:id="rId5" imgW="1460160" imgH="12445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" y="4937760"/>
                        <a:ext cx="2082800" cy="1693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>
            <p:extLst/>
          </p:nvPr>
        </p:nvGraphicFramePr>
        <p:xfrm>
          <a:off x="7315200" y="4846638"/>
          <a:ext cx="2389188" cy="1314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62" name="Equation" r:id="rId7" imgW="1676160" imgH="965160" progId="Equation.DSMT4">
                  <p:embed/>
                </p:oleObj>
              </mc:Choice>
              <mc:Fallback>
                <p:oleObj name="Equation" r:id="rId7" imgW="1676160" imgH="965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4846638"/>
                        <a:ext cx="2389188" cy="1314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39"/>
          <p:cNvGraphicFramePr>
            <a:graphicFrameLocks noChangeAspect="1"/>
          </p:cNvGraphicFramePr>
          <p:nvPr>
            <p:extLst/>
          </p:nvPr>
        </p:nvGraphicFramePr>
        <p:xfrm>
          <a:off x="365760" y="92075"/>
          <a:ext cx="1181100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63" name="Equation" r:id="rId9" imgW="901440" imgH="482400" progId="Equation.DSMT4">
                  <p:embed/>
                </p:oleObj>
              </mc:Choice>
              <mc:Fallback>
                <p:oleObj name="Equation" r:id="rId9" imgW="90144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" y="92075"/>
                        <a:ext cx="1181100" cy="6334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41"/>
          <p:cNvGraphicFramePr>
            <a:graphicFrameLocks noChangeAspect="1"/>
          </p:cNvGraphicFramePr>
          <p:nvPr>
            <p:extLst/>
          </p:nvPr>
        </p:nvGraphicFramePr>
        <p:xfrm>
          <a:off x="274320" y="822960"/>
          <a:ext cx="793044" cy="13472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64" name="Equation" r:id="rId11" imgW="660240" imgH="1117440" progId="Equation.DSMT4">
                  <p:embed/>
                </p:oleObj>
              </mc:Choice>
              <mc:Fallback>
                <p:oleObj name="Equation" r:id="rId11" imgW="660240" imgH="1117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" y="822960"/>
                        <a:ext cx="793044" cy="134720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44"/>
          <p:cNvGraphicFramePr>
            <a:graphicFrameLocks noChangeAspect="1"/>
          </p:cNvGraphicFramePr>
          <p:nvPr>
            <p:extLst/>
          </p:nvPr>
        </p:nvGraphicFramePr>
        <p:xfrm>
          <a:off x="4754880" y="822960"/>
          <a:ext cx="747712" cy="1131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65" name="Equation" r:id="rId13" imgW="622080" imgH="939600" progId="Equation.DSMT4">
                  <p:embed/>
                </p:oleObj>
              </mc:Choice>
              <mc:Fallback>
                <p:oleObj name="Equation" r:id="rId13" imgW="622080" imgH="939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4880" y="822960"/>
                        <a:ext cx="747712" cy="11318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45"/>
          <p:cNvGraphicFramePr>
            <a:graphicFrameLocks noChangeAspect="1"/>
          </p:cNvGraphicFramePr>
          <p:nvPr>
            <p:extLst/>
          </p:nvPr>
        </p:nvGraphicFramePr>
        <p:xfrm>
          <a:off x="282575" y="2378075"/>
          <a:ext cx="762000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66" name="Equation" r:id="rId15" imgW="634680" imgH="660240" progId="Equation.DSMT4">
                  <p:embed/>
                </p:oleObj>
              </mc:Choice>
              <mc:Fallback>
                <p:oleObj name="Equation" r:id="rId15" imgW="634680" imgH="660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575" y="2378075"/>
                        <a:ext cx="762000" cy="7969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Object 46"/>
          <p:cNvGraphicFramePr>
            <a:graphicFrameLocks noChangeAspect="1"/>
          </p:cNvGraphicFramePr>
          <p:nvPr>
            <p:extLst/>
          </p:nvPr>
        </p:nvGraphicFramePr>
        <p:xfrm>
          <a:off x="1287463" y="2311400"/>
          <a:ext cx="949325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67" name="Equation" r:id="rId17" imgW="723600" imgH="685800" progId="Equation.DSMT4">
                  <p:embed/>
                </p:oleObj>
              </mc:Choice>
              <mc:Fallback>
                <p:oleObj name="Equation" r:id="rId17" imgW="723600" imgH="685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7463" y="2311400"/>
                        <a:ext cx="949325" cy="9017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Object 49"/>
          <p:cNvGraphicFramePr>
            <a:graphicFrameLocks noChangeAspect="1"/>
          </p:cNvGraphicFramePr>
          <p:nvPr>
            <p:extLst/>
          </p:nvPr>
        </p:nvGraphicFramePr>
        <p:xfrm>
          <a:off x="2194560" y="92075"/>
          <a:ext cx="3173412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68" name="Equation" r:id="rId19" imgW="1193760" imgH="241200" progId="Equation.DSMT4">
                  <p:embed/>
                </p:oleObj>
              </mc:Choice>
              <mc:Fallback>
                <p:oleObj name="Equation" r:id="rId19" imgW="11937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4560" y="92075"/>
                        <a:ext cx="3173412" cy="635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Object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7247645"/>
              </p:ext>
            </p:extLst>
          </p:nvPr>
        </p:nvGraphicFramePr>
        <p:xfrm>
          <a:off x="3291840" y="3382963"/>
          <a:ext cx="2297112" cy="68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69" name="Equation" r:id="rId21" imgW="2031840" imgH="583920" progId="Equation.DSMT4">
                  <p:embed/>
                </p:oleObj>
              </mc:Choice>
              <mc:Fallback>
                <p:oleObj name="Equation" r:id="rId21" imgW="2031840" imgH="5839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1840" y="3382963"/>
                        <a:ext cx="2297112" cy="6873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3" name="Group 52"/>
          <p:cNvGrpSpPr/>
          <p:nvPr/>
        </p:nvGrpSpPr>
        <p:grpSpPr>
          <a:xfrm>
            <a:off x="182880" y="3200400"/>
            <a:ext cx="4206820" cy="1833087"/>
            <a:chOff x="432867" y="3470823"/>
            <a:chExt cx="4206820" cy="1833087"/>
          </a:xfrm>
        </p:grpSpPr>
        <p:sp>
          <p:nvSpPr>
            <p:cNvPr id="54" name="TextBox 53"/>
            <p:cNvSpPr txBox="1"/>
            <p:nvPr/>
          </p:nvSpPr>
          <p:spPr>
            <a:xfrm>
              <a:off x="524307" y="3745143"/>
              <a:ext cx="4115380" cy="3905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Bollen &amp; Curran (2006)</a:t>
              </a:r>
              <a:endParaRPr 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24307" y="4753552"/>
              <a:ext cx="4115380" cy="3905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Snijders &amp; Bosker (2011)</a:t>
              </a:r>
              <a:endParaRPr lang="en-US" dirty="0"/>
            </a:p>
          </p:txBody>
        </p:sp>
        <p:cxnSp>
          <p:nvCxnSpPr>
            <p:cNvPr id="56" name="Straight Arrow Connector 55"/>
            <p:cNvCxnSpPr/>
            <p:nvPr/>
          </p:nvCxnSpPr>
          <p:spPr>
            <a:xfrm flipV="1">
              <a:off x="432867" y="3470823"/>
              <a:ext cx="0" cy="5371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432867" y="4842423"/>
              <a:ext cx="0" cy="4614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25" name="Object 24"/>
          <p:cNvGraphicFramePr>
            <a:graphicFrameLocks noChangeAspect="1"/>
          </p:cNvGraphicFramePr>
          <p:nvPr>
            <p:extLst/>
          </p:nvPr>
        </p:nvGraphicFramePr>
        <p:xfrm>
          <a:off x="7223760" y="457200"/>
          <a:ext cx="4954587" cy="330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70" name="Equation" r:id="rId23" imgW="3860640" imgH="2565360" progId="Equation.DSMT4">
                  <p:embed/>
                </p:oleObj>
              </mc:Choice>
              <mc:Fallback>
                <p:oleObj name="Equation" r:id="rId23" imgW="3860640" imgH="2565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23760" y="457200"/>
                        <a:ext cx="4954587" cy="33083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7338800" y="8569"/>
            <a:ext cx="470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Gill Sans MT" panose="020B0502020104020203" pitchFamily="34" charset="0"/>
              </a:rPr>
              <a:t>LCM / MLM Specification</a:t>
            </a:r>
            <a:endParaRPr lang="en-US" sz="2000" dirty="0">
              <a:latin typeface="Gill Sans MT" panose="020B0502020104020203" pitchFamily="34" charset="0"/>
            </a:endParaRPr>
          </a:p>
        </p:txBody>
      </p:sp>
      <p:graphicFrame>
        <p:nvGraphicFramePr>
          <p:cNvPr id="30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0138974"/>
              </p:ext>
            </p:extLst>
          </p:nvPr>
        </p:nvGraphicFramePr>
        <p:xfrm>
          <a:off x="3749040" y="5303520"/>
          <a:ext cx="2589213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71" name="Equation" r:id="rId25" imgW="1739880" imgH="558720" progId="Equation.DSMT4">
                  <p:embed/>
                </p:oleObj>
              </mc:Choice>
              <mc:Fallback>
                <p:oleObj name="Equation" r:id="rId25" imgW="1739880" imgH="558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9040" y="5303520"/>
                        <a:ext cx="2589213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7"/>
          <p:cNvGraphicFramePr>
            <a:graphicFrameLocks noChangeAspect="1"/>
          </p:cNvGraphicFramePr>
          <p:nvPr>
            <p:extLst/>
          </p:nvPr>
        </p:nvGraphicFramePr>
        <p:xfrm>
          <a:off x="1188720" y="822325"/>
          <a:ext cx="869950" cy="1103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72" name="Equation" r:id="rId27" imgW="723600" imgH="914400" progId="Equation.DSMT4">
                  <p:embed/>
                </p:oleObj>
              </mc:Choice>
              <mc:Fallback>
                <p:oleObj name="Equation" r:id="rId27" imgW="723600" imgH="914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8720" y="822325"/>
                        <a:ext cx="869950" cy="11033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4508497"/>
              </p:ext>
            </p:extLst>
          </p:nvPr>
        </p:nvGraphicFramePr>
        <p:xfrm>
          <a:off x="2560320" y="2286000"/>
          <a:ext cx="898525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73" name="Equation" r:id="rId29" imgW="685800" imgH="482400" progId="Equation.DSMT4">
                  <p:embed/>
                </p:oleObj>
              </mc:Choice>
              <mc:Fallback>
                <p:oleObj name="Equation" r:id="rId29" imgW="68580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0320" y="2286000"/>
                        <a:ext cx="898525" cy="635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8793495"/>
              </p:ext>
            </p:extLst>
          </p:nvPr>
        </p:nvGraphicFramePr>
        <p:xfrm>
          <a:off x="3668713" y="1096963"/>
          <a:ext cx="763587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74" name="Equation" r:id="rId31" imgW="634680" imgH="660240" progId="Equation.DSMT4">
                  <p:embed/>
                </p:oleObj>
              </mc:Choice>
              <mc:Fallback>
                <p:oleObj name="Equation" r:id="rId31" imgW="634680" imgH="660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8713" y="1096963"/>
                        <a:ext cx="763587" cy="7969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42508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2700">
          <a:solidFill>
            <a:schemeClr val="tx1"/>
          </a:solidFill>
          <a:tailEnd type="triangl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1172</TotalTime>
  <Words>192</Words>
  <Application>Microsoft Office PowerPoint</Application>
  <PresentationFormat>Custom</PresentationFormat>
  <Paragraphs>36</Paragraphs>
  <Slides>16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Gill Sans MT</vt:lpstr>
      <vt:lpstr>Office Theme</vt:lpstr>
      <vt:lpstr>Equation</vt:lpstr>
      <vt:lpstr>MathType 6.0 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Victoria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andkov</dc:creator>
  <cp:lastModifiedBy>Andrey Koval</cp:lastModifiedBy>
  <cp:revision>42</cp:revision>
  <dcterms:created xsi:type="dcterms:W3CDTF">2014-11-28T15:58:28Z</dcterms:created>
  <dcterms:modified xsi:type="dcterms:W3CDTF">2015-01-22T23:34:12Z</dcterms:modified>
</cp:coreProperties>
</file>