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7" autoAdjust="0"/>
    <p:restoredTop sz="94660"/>
  </p:normalViewPr>
  <p:slideViewPr>
    <p:cSldViewPr>
      <p:cViewPr varScale="1">
        <p:scale>
          <a:sx n="103" d="100"/>
          <a:sy n="103" d="100"/>
        </p:scale>
        <p:origin x="1272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33.wmf"/><Relationship Id="rId7" Type="http://schemas.openxmlformats.org/officeDocument/2006/relationships/image" Target="../media/image21.wmf"/><Relationship Id="rId2" Type="http://schemas.openxmlformats.org/officeDocument/2006/relationships/image" Target="../media/image14.wmf"/><Relationship Id="rId1" Type="http://schemas.openxmlformats.org/officeDocument/2006/relationships/image" Target="../media/image32.wmf"/><Relationship Id="rId6" Type="http://schemas.openxmlformats.org/officeDocument/2006/relationships/image" Target="../media/image3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14.wmf"/><Relationship Id="rId6" Type="http://schemas.openxmlformats.org/officeDocument/2006/relationships/image" Target="../media/image37.wmf"/><Relationship Id="rId5" Type="http://schemas.openxmlformats.org/officeDocument/2006/relationships/image" Target="../media/image18.wmf"/><Relationship Id="rId10" Type="http://schemas.openxmlformats.org/officeDocument/2006/relationships/image" Target="../media/image11.wmf"/><Relationship Id="rId4" Type="http://schemas.openxmlformats.org/officeDocument/2006/relationships/image" Target="../media/image17.wmf"/><Relationship Id="rId9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8.wmf"/><Relationship Id="rId7" Type="http://schemas.openxmlformats.org/officeDocument/2006/relationships/image" Target="../media/image21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Relationship Id="rId6" Type="http://schemas.openxmlformats.org/officeDocument/2006/relationships/image" Target="../media/image15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7.wmf"/><Relationship Id="rId7" Type="http://schemas.openxmlformats.org/officeDocument/2006/relationships/image" Target="../media/image22.wmf"/><Relationship Id="rId2" Type="http://schemas.openxmlformats.org/officeDocument/2006/relationships/image" Target="../media/image14.wmf"/><Relationship Id="rId1" Type="http://schemas.openxmlformats.org/officeDocument/2006/relationships/image" Target="../media/image23.wmf"/><Relationship Id="rId6" Type="http://schemas.openxmlformats.org/officeDocument/2006/relationships/image" Target="../media/image15.wmf"/><Relationship Id="rId5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7.wmf"/><Relationship Id="rId7" Type="http://schemas.openxmlformats.org/officeDocument/2006/relationships/image" Target="../media/image24.wmf"/><Relationship Id="rId12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25.wmf"/><Relationship Id="rId6" Type="http://schemas.openxmlformats.org/officeDocument/2006/relationships/image" Target="../media/image27.wmf"/><Relationship Id="rId11" Type="http://schemas.openxmlformats.org/officeDocument/2006/relationships/image" Target="../media/image21.wmf"/><Relationship Id="rId5" Type="http://schemas.openxmlformats.org/officeDocument/2006/relationships/image" Target="../media/image26.wmf"/><Relationship Id="rId10" Type="http://schemas.openxmlformats.org/officeDocument/2006/relationships/image" Target="../media/image22.wmf"/><Relationship Id="rId4" Type="http://schemas.openxmlformats.org/officeDocument/2006/relationships/image" Target="../media/image18.wmf"/><Relationship Id="rId9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6.wmf"/><Relationship Id="rId3" Type="http://schemas.openxmlformats.org/officeDocument/2006/relationships/image" Target="../media/image17.wmf"/><Relationship Id="rId7" Type="http://schemas.openxmlformats.org/officeDocument/2006/relationships/image" Target="../media/image28.wmf"/><Relationship Id="rId12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29.wmf"/><Relationship Id="rId6" Type="http://schemas.openxmlformats.org/officeDocument/2006/relationships/image" Target="../media/image27.wmf"/><Relationship Id="rId11" Type="http://schemas.openxmlformats.org/officeDocument/2006/relationships/image" Target="../media/image20.wmf"/><Relationship Id="rId5" Type="http://schemas.openxmlformats.org/officeDocument/2006/relationships/image" Target="../media/image24.w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6.wmf"/><Relationship Id="rId3" Type="http://schemas.openxmlformats.org/officeDocument/2006/relationships/image" Target="../media/image17.wmf"/><Relationship Id="rId7" Type="http://schemas.openxmlformats.org/officeDocument/2006/relationships/image" Target="../media/image28.wmf"/><Relationship Id="rId12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30.wmf"/><Relationship Id="rId6" Type="http://schemas.openxmlformats.org/officeDocument/2006/relationships/image" Target="../media/image24.wmf"/><Relationship Id="rId11" Type="http://schemas.openxmlformats.org/officeDocument/2006/relationships/image" Target="../media/image20.wmf"/><Relationship Id="rId5" Type="http://schemas.openxmlformats.org/officeDocument/2006/relationships/image" Target="../media/image27.wmf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5.wmf"/><Relationship Id="rId7" Type="http://schemas.openxmlformats.org/officeDocument/2006/relationships/image" Target="../media/image27.wmf"/><Relationship Id="rId12" Type="http://schemas.openxmlformats.org/officeDocument/2006/relationships/image" Target="../media/image26.wmf"/><Relationship Id="rId2" Type="http://schemas.openxmlformats.org/officeDocument/2006/relationships/image" Target="../media/image14.wmf"/><Relationship Id="rId1" Type="http://schemas.openxmlformats.org/officeDocument/2006/relationships/image" Target="../media/image31.wmf"/><Relationship Id="rId6" Type="http://schemas.openxmlformats.org/officeDocument/2006/relationships/image" Target="../media/image22.wmf"/><Relationship Id="rId11" Type="http://schemas.openxmlformats.org/officeDocument/2006/relationships/image" Target="../media/image28.wmf"/><Relationship Id="rId5" Type="http://schemas.openxmlformats.org/officeDocument/2006/relationships/image" Target="../media/image18.wmf"/><Relationship Id="rId10" Type="http://schemas.openxmlformats.org/officeDocument/2006/relationships/image" Target="../media/image11.wmf"/><Relationship Id="rId4" Type="http://schemas.openxmlformats.org/officeDocument/2006/relationships/image" Target="../media/image17.wmf"/><Relationship Id="rId9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7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8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9B22-8906-48E8-A239-2D6439A3A029}" type="datetimeFigureOut">
              <a:rPr lang="en-US" smtClean="0"/>
              <a:pPr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1B94-2A5E-47F2-9C96-7113BD0E5E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oleObject" Target="../embeddings/oleObject3.bin"/><Relationship Id="rId26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11.bin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image" Target="../media/image2.wmf"/><Relationship Id="rId25" Type="http://schemas.openxmlformats.org/officeDocument/2006/relationships/image" Target="../media/image6.wmf"/><Relationship Id="rId3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20" Type="http://schemas.openxmlformats.org/officeDocument/2006/relationships/oleObject" Target="../embeddings/oleObject4.bin"/><Relationship Id="rId29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11" Type="http://schemas.openxmlformats.org/officeDocument/2006/relationships/slide" Target="slide8.xml"/><Relationship Id="rId24" Type="http://schemas.openxmlformats.org/officeDocument/2006/relationships/oleObject" Target="../embeddings/oleObject6.bin"/><Relationship Id="rId32" Type="http://schemas.openxmlformats.org/officeDocument/2006/relationships/oleObject" Target="../embeddings/oleObject10.bin"/><Relationship Id="rId5" Type="http://schemas.openxmlformats.org/officeDocument/2006/relationships/slide" Target="slide2.xml"/><Relationship Id="rId15" Type="http://schemas.openxmlformats.org/officeDocument/2006/relationships/slide" Target="slide12.xml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8.bin"/><Relationship Id="rId10" Type="http://schemas.openxmlformats.org/officeDocument/2006/relationships/slide" Target="slide7.xml"/><Relationship Id="rId19" Type="http://schemas.openxmlformats.org/officeDocument/2006/relationships/image" Target="../media/image3.wmf"/><Relationship Id="rId31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slide" Target="slide6.xml"/><Relationship Id="rId14" Type="http://schemas.openxmlformats.org/officeDocument/2006/relationships/slide" Target="slide11.xml"/><Relationship Id="rId22" Type="http://schemas.openxmlformats.org/officeDocument/2006/relationships/oleObject" Target="../embeddings/oleObject5.bin"/><Relationship Id="rId27" Type="http://schemas.openxmlformats.org/officeDocument/2006/relationships/image" Target="../media/image7.wmf"/><Relationship Id="rId30" Type="http://schemas.openxmlformats.org/officeDocument/2006/relationships/oleObject" Target="../embeddings/oleObject9.bin"/><Relationship Id="rId35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20.wmf"/><Relationship Id="rId26" Type="http://schemas.openxmlformats.org/officeDocument/2006/relationships/slide" Target="slide7.xml"/><Relationship Id="rId3" Type="http://schemas.openxmlformats.org/officeDocument/2006/relationships/oleObject" Target="../embeddings/oleObject85.bin"/><Relationship Id="rId21" Type="http://schemas.openxmlformats.org/officeDocument/2006/relationships/slide" Target="slide2.xml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92.bin"/><Relationship Id="rId25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11.wmf"/><Relationship Id="rId29" Type="http://schemas.openxmlformats.org/officeDocument/2006/relationships/slide" Target="slide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9.bin"/><Relationship Id="rId24" Type="http://schemas.openxmlformats.org/officeDocument/2006/relationships/slide" Target="slide5.xml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slide" Target="slide4.xml"/><Relationship Id="rId28" Type="http://schemas.openxmlformats.org/officeDocument/2006/relationships/slide" Target="slide9.xml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93.bin"/><Relationship Id="rId31" Type="http://schemas.openxmlformats.org/officeDocument/2006/relationships/slide" Target="slide12.xml"/><Relationship Id="rId4" Type="http://schemas.openxmlformats.org/officeDocument/2006/relationships/image" Target="../media/image32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34.wmf"/><Relationship Id="rId22" Type="http://schemas.openxmlformats.org/officeDocument/2006/relationships/slide" Target="slide3.xml"/><Relationship Id="rId27" Type="http://schemas.openxmlformats.org/officeDocument/2006/relationships/slide" Target="slide8.xml"/><Relationship Id="rId30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39.wmf"/><Relationship Id="rId26" Type="http://schemas.openxmlformats.org/officeDocument/2006/relationships/slide" Target="slide5.xml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01.bin"/><Relationship Id="rId25" Type="http://schemas.openxmlformats.org/officeDocument/2006/relationships/slide" Target="slide4.xml"/><Relationship Id="rId33" Type="http://schemas.openxmlformats.org/officeDocument/2006/relationships/slide" Target="slide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34.wmf"/><Relationship Id="rId29" Type="http://schemas.openxmlformats.org/officeDocument/2006/relationships/slide" Target="slide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98.bin"/><Relationship Id="rId24" Type="http://schemas.openxmlformats.org/officeDocument/2006/relationships/slide" Target="slide3.xml"/><Relationship Id="rId32" Type="http://schemas.openxmlformats.org/officeDocument/2006/relationships/slide" Target="slide11.xml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slide" Target="slide2.xml"/><Relationship Id="rId28" Type="http://schemas.openxmlformats.org/officeDocument/2006/relationships/slide" Target="slide7.xml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02.bin"/><Relationship Id="rId31" Type="http://schemas.openxmlformats.org/officeDocument/2006/relationships/slide" Target="slide10.xml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37.wmf"/><Relationship Id="rId22" Type="http://schemas.openxmlformats.org/officeDocument/2006/relationships/image" Target="../media/image11.wmf"/><Relationship Id="rId27" Type="http://schemas.openxmlformats.org/officeDocument/2006/relationships/slide" Target="slide6.xml"/><Relationship Id="rId3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0.xml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" Type="http://schemas.openxmlformats.org/officeDocument/2006/relationships/oleObject" Target="../embeddings/oleObject104.bin"/><Relationship Id="rId21" Type="http://schemas.openxmlformats.org/officeDocument/2006/relationships/image" Target="../media/image4.wmf"/><Relationship Id="rId34" Type="http://schemas.openxmlformats.org/officeDocument/2006/relationships/oleObject" Target="../embeddings/oleObject114.bin"/><Relationship Id="rId7" Type="http://schemas.openxmlformats.org/officeDocument/2006/relationships/slide" Target="slide4.xml"/><Relationship Id="rId12" Type="http://schemas.openxmlformats.org/officeDocument/2006/relationships/slide" Target="slide9.xml"/><Relationship Id="rId17" Type="http://schemas.openxmlformats.org/officeDocument/2006/relationships/image" Target="../media/image2.wmf"/><Relationship Id="rId25" Type="http://schemas.openxmlformats.org/officeDocument/2006/relationships/image" Target="../media/image6.wmf"/><Relationship Id="rId3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29" Type="http://schemas.openxmlformats.org/officeDocument/2006/relationships/image" Target="../media/image8.wmf"/><Relationship Id="rId1" Type="http://schemas.openxmlformats.org/officeDocument/2006/relationships/vmlDrawing" Target="../drawings/vmlDrawing12.vml"/><Relationship Id="rId6" Type="http://schemas.openxmlformats.org/officeDocument/2006/relationships/slide" Target="slide3.xml"/><Relationship Id="rId11" Type="http://schemas.openxmlformats.org/officeDocument/2006/relationships/slide" Target="slide8.xml"/><Relationship Id="rId24" Type="http://schemas.openxmlformats.org/officeDocument/2006/relationships/oleObject" Target="../embeddings/oleObject109.bin"/><Relationship Id="rId32" Type="http://schemas.openxmlformats.org/officeDocument/2006/relationships/oleObject" Target="../embeddings/oleObject113.bin"/><Relationship Id="rId5" Type="http://schemas.openxmlformats.org/officeDocument/2006/relationships/slide" Target="slide2.xml"/><Relationship Id="rId15" Type="http://schemas.openxmlformats.org/officeDocument/2006/relationships/slide" Target="slide12.xml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111.bin"/><Relationship Id="rId10" Type="http://schemas.openxmlformats.org/officeDocument/2006/relationships/slide" Target="slide7.xml"/><Relationship Id="rId19" Type="http://schemas.openxmlformats.org/officeDocument/2006/relationships/image" Target="../media/image3.wmf"/><Relationship Id="rId31" Type="http://schemas.openxmlformats.org/officeDocument/2006/relationships/image" Target="../media/image9.wmf"/><Relationship Id="rId4" Type="http://schemas.openxmlformats.org/officeDocument/2006/relationships/image" Target="../media/image1.wmf"/><Relationship Id="rId9" Type="http://schemas.openxmlformats.org/officeDocument/2006/relationships/slide" Target="slide6.xml"/><Relationship Id="rId14" Type="http://schemas.openxmlformats.org/officeDocument/2006/relationships/slide" Target="slide11.xml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7.wmf"/><Relationship Id="rId30" Type="http://schemas.openxmlformats.org/officeDocument/2006/relationships/oleObject" Target="../embeddings/oleObject112.bin"/><Relationship Id="rId35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slide" Target="slide6.xml"/><Relationship Id="rId18" Type="http://schemas.openxmlformats.org/officeDocument/2006/relationships/slide" Target="slide11.xml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slide" Target="slide5.xml"/><Relationship Id="rId1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slide" Target="slide4.xml"/><Relationship Id="rId5" Type="http://schemas.openxmlformats.org/officeDocument/2006/relationships/oleObject" Target="../embeddings/oleObject13.bin"/><Relationship Id="rId15" Type="http://schemas.openxmlformats.org/officeDocument/2006/relationships/slide" Target="slide8.xml"/><Relationship Id="rId10" Type="http://schemas.openxmlformats.org/officeDocument/2006/relationships/slide" Target="slide3.xml"/><Relationship Id="rId19" Type="http://schemas.openxmlformats.org/officeDocument/2006/relationships/slide" Target="slide12.xml"/><Relationship Id="rId4" Type="http://schemas.openxmlformats.org/officeDocument/2006/relationships/image" Target="../media/image12.wmf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slide" Target="slide6.xml"/><Relationship Id="rId18" Type="http://schemas.openxmlformats.org/officeDocument/2006/relationships/slide" Target="slide11.xml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slide" Target="slide5.xml"/><Relationship Id="rId17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slide" Target="slide4.xml"/><Relationship Id="rId5" Type="http://schemas.openxmlformats.org/officeDocument/2006/relationships/oleObject" Target="../embeddings/oleObject16.bin"/><Relationship Id="rId15" Type="http://schemas.openxmlformats.org/officeDocument/2006/relationships/slide" Target="slide8.xml"/><Relationship Id="rId10" Type="http://schemas.openxmlformats.org/officeDocument/2006/relationships/slide" Target="slide3.xml"/><Relationship Id="rId19" Type="http://schemas.openxmlformats.org/officeDocument/2006/relationships/slide" Target="slide12.xml"/><Relationship Id="rId4" Type="http://schemas.openxmlformats.org/officeDocument/2006/relationships/image" Target="../media/image14.wmf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2.wmf"/><Relationship Id="rId26" Type="http://schemas.openxmlformats.org/officeDocument/2006/relationships/slide" Target="slide9.xml"/><Relationship Id="rId3" Type="http://schemas.openxmlformats.org/officeDocument/2006/relationships/oleObject" Target="../embeddings/oleObject18.bin"/><Relationship Id="rId21" Type="http://schemas.openxmlformats.org/officeDocument/2006/relationships/slide" Target="slide4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5.bin"/><Relationship Id="rId25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slide" Target="slide3.xml"/><Relationship Id="rId29" Type="http://schemas.openxmlformats.org/officeDocument/2006/relationships/slide" Target="slide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24" Type="http://schemas.openxmlformats.org/officeDocument/2006/relationships/slide" Target="slide7.xml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slide" Target="slide6.xml"/><Relationship Id="rId28" Type="http://schemas.openxmlformats.org/officeDocument/2006/relationships/slide" Target="slide11.xml"/><Relationship Id="rId10" Type="http://schemas.openxmlformats.org/officeDocument/2006/relationships/image" Target="../media/image19.wmf"/><Relationship Id="rId19" Type="http://schemas.openxmlformats.org/officeDocument/2006/relationships/slide" Target="slide2.xml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5.wmf"/><Relationship Id="rId22" Type="http://schemas.openxmlformats.org/officeDocument/2006/relationships/slide" Target="slide5.xml"/><Relationship Id="rId27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1.wmf"/><Relationship Id="rId26" Type="http://schemas.openxmlformats.org/officeDocument/2006/relationships/slide" Target="slide7.xml"/><Relationship Id="rId3" Type="http://schemas.openxmlformats.org/officeDocument/2006/relationships/oleObject" Target="../embeddings/oleObject26.bin"/><Relationship Id="rId21" Type="http://schemas.openxmlformats.org/officeDocument/2006/relationships/slide" Target="slide2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3.bin"/><Relationship Id="rId25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0.wmf"/><Relationship Id="rId29" Type="http://schemas.openxmlformats.org/officeDocument/2006/relationships/slide" Target="slide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0.bin"/><Relationship Id="rId24" Type="http://schemas.openxmlformats.org/officeDocument/2006/relationships/slide" Target="slide5.xml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slide" Target="slide4.xml"/><Relationship Id="rId28" Type="http://schemas.openxmlformats.org/officeDocument/2006/relationships/slide" Target="slide9.xml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34.bin"/><Relationship Id="rId31" Type="http://schemas.openxmlformats.org/officeDocument/2006/relationships/slide" Target="slide12.xml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15.wmf"/><Relationship Id="rId22" Type="http://schemas.openxmlformats.org/officeDocument/2006/relationships/slide" Target="slide3.xml"/><Relationship Id="rId27" Type="http://schemas.openxmlformats.org/officeDocument/2006/relationships/slide" Target="slide8.xml"/><Relationship Id="rId30" Type="http://schemas.openxmlformats.org/officeDocument/2006/relationships/slide" Target="slide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28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slide" Target="slide9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15.wmf"/><Relationship Id="rId29" Type="http://schemas.openxmlformats.org/officeDocument/2006/relationships/slide" Target="slide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21.wmf"/><Relationship Id="rId32" Type="http://schemas.openxmlformats.org/officeDocument/2006/relationships/slide" Target="slide7.xml"/><Relationship Id="rId37" Type="http://schemas.openxmlformats.org/officeDocument/2006/relationships/slide" Target="slide12.xml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slide" Target="slide3.xml"/><Relationship Id="rId36" Type="http://schemas.openxmlformats.org/officeDocument/2006/relationships/slide" Target="slide11.xml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43.bin"/><Relationship Id="rId31" Type="http://schemas.openxmlformats.org/officeDocument/2006/relationships/slide" Target="slide6.xml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27.wmf"/><Relationship Id="rId22" Type="http://schemas.openxmlformats.org/officeDocument/2006/relationships/image" Target="../media/image22.wmf"/><Relationship Id="rId27" Type="http://schemas.openxmlformats.org/officeDocument/2006/relationships/slide" Target="slide2.xml"/><Relationship Id="rId30" Type="http://schemas.openxmlformats.org/officeDocument/2006/relationships/slide" Target="slide5.xml"/><Relationship Id="rId35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5.wmf"/><Relationship Id="rId26" Type="http://schemas.openxmlformats.org/officeDocument/2006/relationships/image" Target="../media/image11.wmf"/><Relationship Id="rId39" Type="http://schemas.openxmlformats.org/officeDocument/2006/relationships/slide" Target="slide12.xml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slide" Target="slide7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slide" Target="slide6.xml"/><Relationship Id="rId38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22.wmf"/><Relationship Id="rId29" Type="http://schemas.openxmlformats.org/officeDocument/2006/relationships/slide" Target="slide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20.wmf"/><Relationship Id="rId32" Type="http://schemas.openxmlformats.org/officeDocument/2006/relationships/slide" Target="slide5.xml"/><Relationship Id="rId37" Type="http://schemas.openxmlformats.org/officeDocument/2006/relationships/slide" Target="slide10.xml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26.wmf"/><Relationship Id="rId36" Type="http://schemas.openxmlformats.org/officeDocument/2006/relationships/slide" Target="slide9.xml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55.bin"/><Relationship Id="rId31" Type="http://schemas.openxmlformats.org/officeDocument/2006/relationships/slide" Target="slide4.xml"/><Relationship Id="rId4" Type="http://schemas.openxmlformats.org/officeDocument/2006/relationships/image" Target="../media/image29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27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59.bin"/><Relationship Id="rId30" Type="http://schemas.openxmlformats.org/officeDocument/2006/relationships/slide" Target="slide3.xml"/><Relationship Id="rId35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5.wmf"/><Relationship Id="rId26" Type="http://schemas.openxmlformats.org/officeDocument/2006/relationships/image" Target="../media/image11.wmf"/><Relationship Id="rId39" Type="http://schemas.openxmlformats.org/officeDocument/2006/relationships/slide" Target="slide12.xml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slide" Target="slide7.xml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slide" Target="slide6.xml"/><Relationship Id="rId38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22.wmf"/><Relationship Id="rId29" Type="http://schemas.openxmlformats.org/officeDocument/2006/relationships/slide" Target="slide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20.wmf"/><Relationship Id="rId32" Type="http://schemas.openxmlformats.org/officeDocument/2006/relationships/slide" Target="slide5.xml"/><Relationship Id="rId37" Type="http://schemas.openxmlformats.org/officeDocument/2006/relationships/slide" Target="slide10.xml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26.wmf"/><Relationship Id="rId36" Type="http://schemas.openxmlformats.org/officeDocument/2006/relationships/slide" Target="slide9.xml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68.bin"/><Relationship Id="rId31" Type="http://schemas.openxmlformats.org/officeDocument/2006/relationships/slide" Target="slide4.xml"/><Relationship Id="rId4" Type="http://schemas.openxmlformats.org/officeDocument/2006/relationships/image" Target="../media/image30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24.wmf"/><Relationship Id="rId22" Type="http://schemas.openxmlformats.org/officeDocument/2006/relationships/image" Target="../media/image21.wmf"/><Relationship Id="rId27" Type="http://schemas.openxmlformats.org/officeDocument/2006/relationships/oleObject" Target="../embeddings/oleObject72.bin"/><Relationship Id="rId30" Type="http://schemas.openxmlformats.org/officeDocument/2006/relationships/slide" Target="slide3.xml"/><Relationship Id="rId35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1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slide" Target="slide9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0.wmf"/><Relationship Id="rId29" Type="http://schemas.openxmlformats.org/officeDocument/2006/relationships/slide" Target="slide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28.wmf"/><Relationship Id="rId32" Type="http://schemas.openxmlformats.org/officeDocument/2006/relationships/slide" Target="slide7.xml"/><Relationship Id="rId37" Type="http://schemas.openxmlformats.org/officeDocument/2006/relationships/slide" Target="slide12.xml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slide" Target="slide3.xml"/><Relationship Id="rId36" Type="http://schemas.openxmlformats.org/officeDocument/2006/relationships/slide" Target="slide11.xml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81.bin"/><Relationship Id="rId31" Type="http://schemas.openxmlformats.org/officeDocument/2006/relationships/slide" Target="slide6.xml"/><Relationship Id="rId4" Type="http://schemas.openxmlformats.org/officeDocument/2006/relationships/image" Target="../media/image31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22.wmf"/><Relationship Id="rId22" Type="http://schemas.openxmlformats.org/officeDocument/2006/relationships/image" Target="../media/image11.wmf"/><Relationship Id="rId27" Type="http://schemas.openxmlformats.org/officeDocument/2006/relationships/slide" Target="slide2.xml"/><Relationship Id="rId30" Type="http://schemas.openxmlformats.org/officeDocument/2006/relationships/slide" Target="slide5.xml"/><Relationship Id="rId35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5529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22" name="Rectangle 21">
            <a:hlinkClick r:id="rId14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23" name="Rectangle 22">
            <a:hlinkClick r:id="rId15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linear@0;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[int@0];	   	</a:t>
            </a:r>
          </a:p>
          <a:p>
            <a:r>
              <a:rPr lang="en-US" sz="1600" dirty="0" smtClean="0"/>
              <a:t>[linear@0];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int@0;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linear@0;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35790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16" imgW="2323800" imgH="1257120" progId="Equation.DSMT4">
                  <p:embed/>
                </p:oleObj>
              </mc:Choice>
              <mc:Fallback>
                <p:oleObj name="Equation" r:id="rId16" imgW="2323800" imgH="1257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65490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Equation" r:id="rId18" imgW="2755900" imgH="1041400" progId="Equation.DSMT4">
                  <p:embed/>
                </p:oleObj>
              </mc:Choice>
              <mc:Fallback>
                <p:oleObj name="Equation" r:id="rId18" imgW="2755900" imgH="1041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30480" y="315752"/>
            <a:ext cx="210312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6682" y="1074420"/>
            <a:ext cx="149351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" y="87985"/>
            <a:ext cx="20574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1583"/>
              </p:ext>
            </p:extLst>
          </p:nvPr>
        </p:nvGraphicFramePr>
        <p:xfrm>
          <a:off x="457200" y="635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20" imgW="419040" imgH="228600" progId="Equation.DSMT4">
                  <p:embed/>
                </p:oleObj>
              </mc:Choice>
              <mc:Fallback>
                <p:oleObj name="Equation" r:id="rId20" imgW="4190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500"/>
                        <a:ext cx="41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434340" y="832246"/>
            <a:ext cx="116586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90649"/>
              </p:ext>
            </p:extLst>
          </p:nvPr>
        </p:nvGraphicFramePr>
        <p:xfrm>
          <a:off x="457200" y="83978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Equation" r:id="rId22" imgW="380880" imgH="228600" progId="Equation.DSMT4">
                  <p:embed/>
                </p:oleObj>
              </mc:Choice>
              <mc:Fallback>
                <p:oleObj name="Equation" r:id="rId22" imgW="3808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978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609600" y="5158740"/>
            <a:ext cx="23622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7200" y="4916566"/>
            <a:ext cx="21336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7668" y="4640580"/>
            <a:ext cx="2193132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26577"/>
              </p:ext>
            </p:extLst>
          </p:nvPr>
        </p:nvGraphicFramePr>
        <p:xfrm>
          <a:off x="457200" y="463600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24" imgW="380880" imgH="228600" progId="Equation.DSMT4">
                  <p:embed/>
                </p:oleObj>
              </mc:Choice>
              <mc:Fallback>
                <p:oleObj name="Equation" r:id="rId24" imgW="38088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3600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63664"/>
              </p:ext>
            </p:extLst>
          </p:nvPr>
        </p:nvGraphicFramePr>
        <p:xfrm>
          <a:off x="438150" y="49149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26" imgW="419040" imgH="228600" progId="Equation.DSMT4">
                  <p:embed/>
                </p:oleObj>
              </mc:Choice>
              <mc:Fallback>
                <p:oleObj name="Equation" r:id="rId26" imgW="41904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914900"/>
                        <a:ext cx="41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/>
          <p:cNvSpPr/>
          <p:nvPr/>
        </p:nvSpPr>
        <p:spPr>
          <a:xfrm>
            <a:off x="1017270" y="1316595"/>
            <a:ext cx="2487930" cy="1159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371600" y="2476500"/>
            <a:ext cx="18958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24000" y="3086100"/>
            <a:ext cx="83820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1695"/>
              </p:ext>
            </p:extLst>
          </p:nvPr>
        </p:nvGraphicFramePr>
        <p:xfrm>
          <a:off x="1028700" y="1435100"/>
          <a:ext cx="72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28" imgW="723600" imgH="965160" progId="Equation.DSMT4">
                  <p:embed/>
                </p:oleObj>
              </mc:Choice>
              <mc:Fallback>
                <p:oleObj name="Equation" r:id="rId28" imgW="723600" imgH="9651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435100"/>
                        <a:ext cx="723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62124"/>
              </p:ext>
            </p:extLst>
          </p:nvPr>
        </p:nvGraphicFramePr>
        <p:xfrm>
          <a:off x="1016000" y="1480037"/>
          <a:ext cx="12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3" name="Equation" r:id="rId30" imgW="126720" imgH="863280" progId="Equation.DSMT4">
                  <p:embed/>
                </p:oleObj>
              </mc:Choice>
              <mc:Fallback>
                <p:oleObj name="Equation" r:id="rId30" imgW="126720" imgH="8632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480037"/>
                        <a:ext cx="127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6"/>
          <p:cNvSpPr/>
          <p:nvPr/>
        </p:nvSpPr>
        <p:spPr>
          <a:xfrm>
            <a:off x="1017270" y="2547565"/>
            <a:ext cx="266700" cy="391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64504"/>
              </p:ext>
            </p:extLst>
          </p:nvPr>
        </p:nvGraphicFramePr>
        <p:xfrm>
          <a:off x="1097280" y="2532888"/>
          <a:ext cx="12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4" name="Equation" r:id="rId32" imgW="126720" imgH="406080" progId="Equation.DSMT4">
                  <p:embed/>
                </p:oleObj>
              </mc:Choice>
              <mc:Fallback>
                <p:oleObj name="Equation" r:id="rId32" imgW="12672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532888"/>
                        <a:ext cx="12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8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43580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Equation" r:id="rId34" imgW="1104840" imgH="914400" progId="Equation.DSMT4">
                  <p:embed/>
                </p:oleObj>
              </mc:Choice>
              <mc:Fallback>
                <p:oleObj name="Equation" r:id="rId34" imgW="1104840" imgH="914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01412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linear@0;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int@0;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linear@0;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18323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name="Equation" r:id="rId5" imgW="2323800" imgH="1257120" progId="Equation.DSMT4">
                  <p:embed/>
                </p:oleObj>
              </mc:Choice>
              <mc:Fallback>
                <p:oleObj name="Equation" r:id="rId5" imgW="2323800" imgH="1257120" progId="Equation.DSMT4">
                  <p:embed/>
                  <p:pic>
                    <p:nvPicPr>
                      <p:cNvPr id="0" name="Picture 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93184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7" imgW="2755800" imgH="1041120" progId="Equation.DSMT4">
                  <p:embed/>
                </p:oleObj>
              </mc:Choice>
              <mc:Fallback>
                <p:oleObj name="Equation" r:id="rId7" imgW="2755800" imgH="1041120" progId="Equation.DSMT4">
                  <p:embed/>
                  <p:pic>
                    <p:nvPicPr>
                      <p:cNvPr id="0" name="Picture 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7"/>
          <p:cNvSpPr/>
          <p:nvPr/>
        </p:nvSpPr>
        <p:spPr>
          <a:xfrm>
            <a:off x="723900" y="315752"/>
            <a:ext cx="14097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5800" y="1074420"/>
            <a:ext cx="9144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0599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9" imgW="304560" imgH="228600" progId="Equation.DSMT4">
                  <p:embed/>
                </p:oleObj>
              </mc:Choice>
              <mc:Fallback>
                <p:oleObj name="Equation" r:id="rId9" imgW="304560" imgH="228600" progId="Equation.DSMT4">
                  <p:embed/>
                  <p:pic>
                    <p:nvPicPr>
                      <p:cNvPr id="0" name="Picture 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1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981394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11" imgW="266400" imgH="228600" progId="Equation.DSMT4">
                  <p:embed/>
                </p:oleObj>
              </mc:Choice>
              <mc:Fallback>
                <p:oleObj name="Equation" r:id="rId11" imgW="266400" imgH="2286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63"/>
          <p:cNvSpPr/>
          <p:nvPr/>
        </p:nvSpPr>
        <p:spPr>
          <a:xfrm>
            <a:off x="609600" y="5158740"/>
            <a:ext cx="23622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90472" y="4916566"/>
            <a:ext cx="1066799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14400" y="4640580"/>
            <a:ext cx="16764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424514"/>
              </p:ext>
            </p:extLst>
          </p:nvPr>
        </p:nvGraphicFramePr>
        <p:xfrm>
          <a:off x="9144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Picture 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13419"/>
              </p:ext>
            </p:extLst>
          </p:nvPr>
        </p:nvGraphicFramePr>
        <p:xfrm>
          <a:off x="1463040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15" imgW="203040" imgH="228600" progId="Equation.DSMT4">
                  <p:embed/>
                </p:oleObj>
              </mc:Choice>
              <mc:Fallback>
                <p:oleObj name="Equation" r:id="rId15" imgW="203040" imgH="228600" progId="Equation.DSMT4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040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71"/>
          <p:cNvSpPr/>
          <p:nvPr/>
        </p:nvSpPr>
        <p:spPr>
          <a:xfrm>
            <a:off x="1371600" y="2476500"/>
            <a:ext cx="18958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524000" y="3086100"/>
            <a:ext cx="83820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02214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17" imgW="431640" imgH="965160" progId="Equation.DSMT4">
                  <p:embed/>
                </p:oleObj>
              </mc:Choice>
              <mc:Fallback>
                <p:oleObj name="Equation" r:id="rId17" imgW="431640" imgH="965160" progId="Equation.DSMT4">
                  <p:embed/>
                  <p:pic>
                    <p:nvPicPr>
                      <p:cNvPr id="0" name="Picture 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Rectangle 84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82291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tion" r:id="rId19" imgW="1104840" imgH="914400" progId="Equation.DSMT4">
                  <p:embed/>
                </p:oleObj>
              </mc:Choice>
              <mc:Fallback>
                <p:oleObj name="Equation" r:id="rId19" imgW="1104840" imgH="914400" progId="Equation.DSMT4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796290" y="4918234"/>
            <a:ext cx="25146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47750" y="2729626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1490" y="577809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" y="1107044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hlinkClick r:id="rId21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43" name="Rectangle 42">
            <a:hlinkClick r:id="rId22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44" name="Rectangle 43">
            <a:hlinkClick r:id="rId23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45" name="Rectangle 44">
            <a:hlinkClick r:id="rId24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46" name="Rectangle 45">
            <a:hlinkClick r:id="rId25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47" name="Rectangle 46">
            <a:hlinkClick r:id="rId26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48" name="Rectangle 47">
            <a:hlinkClick r:id="rId27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49" name="Rectangle 48">
            <a:hlinkClick r:id="rId28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50" name="Rectangle 49">
            <a:hlinkClick r:id="rId29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56" name="Rectangle 55">
            <a:hlinkClick r:id="rId30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69" name="Rectangle 68">
            <a:hlinkClick r:id="rId31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linear@0;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[linear@0];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int@0;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linear@0;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330246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Equation" r:id="rId3" imgW="2323800" imgH="1257120" progId="Equation.DSMT4">
                  <p:embed/>
                </p:oleObj>
              </mc:Choice>
              <mc:Fallback>
                <p:oleObj name="Equation" r:id="rId3" imgW="2323800" imgH="1257120" progId="Equation.DSMT4">
                  <p:embed/>
                  <p:pic>
                    <p:nvPicPr>
                      <p:cNvPr id="0" name="Picture 3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723388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Equation" r:id="rId5" imgW="3047760" imgH="3124080" progId="Equation.DSMT4">
                  <p:embed/>
                </p:oleObj>
              </mc:Choice>
              <mc:Fallback>
                <p:oleObj name="Equation" r:id="rId5" imgW="3047760" imgH="3124080" progId="Equation.DSMT4">
                  <p:embed/>
                  <p:pic>
                    <p:nvPicPr>
                      <p:cNvPr id="0" name="Picture 3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064917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8" name="Equation" r:id="rId7" imgW="2755800" imgH="1041120" progId="Equation.DSMT4">
                  <p:embed/>
                </p:oleObj>
              </mc:Choice>
              <mc:Fallback>
                <p:oleObj name="Equation" r:id="rId7" imgW="2755800" imgH="1041120" progId="Equation.DSMT4">
                  <p:embed/>
                  <p:pic>
                    <p:nvPicPr>
                      <p:cNvPr id="0" name="Picture 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8"/>
          <p:cNvSpPr/>
          <p:nvPr/>
        </p:nvSpPr>
        <p:spPr>
          <a:xfrm>
            <a:off x="723900" y="315752"/>
            <a:ext cx="14097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5800" y="1074420"/>
            <a:ext cx="9144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5800" y="87985"/>
            <a:ext cx="1828799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967"/>
              </p:ext>
            </p:extLst>
          </p:nvPr>
        </p:nvGraphicFramePr>
        <p:xfrm>
          <a:off x="6858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" name="Equation" r:id="rId9" imgW="304560" imgH="228600" progId="Equation.DSMT4">
                  <p:embed/>
                </p:oleObj>
              </mc:Choice>
              <mc:Fallback>
                <p:oleObj name="Equation" r:id="rId9" imgW="304560" imgH="228600" progId="Equation.DSMT4">
                  <p:embed/>
                  <p:pic>
                    <p:nvPicPr>
                      <p:cNvPr id="0" name="Picture 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09233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" name="Equation" r:id="rId11" imgW="266400" imgH="228600" progId="Equation.DSMT4">
                  <p:embed/>
                </p:oleObj>
              </mc:Choice>
              <mc:Fallback>
                <p:oleObj name="Equation" r:id="rId11" imgW="266400" imgH="228600" progId="Equation.DSMT4">
                  <p:embed/>
                  <p:pic>
                    <p:nvPicPr>
                      <p:cNvPr id="0" name="Picture 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angle 74"/>
          <p:cNvSpPr/>
          <p:nvPr/>
        </p:nvSpPr>
        <p:spPr>
          <a:xfrm>
            <a:off x="609600" y="5158740"/>
            <a:ext cx="23622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81050" y="4916566"/>
            <a:ext cx="180975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14400" y="4640580"/>
            <a:ext cx="16764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00888"/>
              </p:ext>
            </p:extLst>
          </p:nvPr>
        </p:nvGraphicFramePr>
        <p:xfrm>
          <a:off x="787400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" name="Equation" r:id="rId13" imgW="203040" imgH="228600" progId="Equation.DSMT4">
                  <p:embed/>
                </p:oleObj>
              </mc:Choice>
              <mc:Fallback>
                <p:oleObj name="Equation" r:id="rId13" imgW="203040" imgH="228600" progId="Equation.DSMT4">
                  <p:embed/>
                  <p:pic>
                    <p:nvPicPr>
                      <p:cNvPr id="0" name="Picture 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79"/>
          <p:cNvSpPr/>
          <p:nvPr/>
        </p:nvSpPr>
        <p:spPr>
          <a:xfrm>
            <a:off x="1143000" y="1316595"/>
            <a:ext cx="2362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371600" y="2476500"/>
            <a:ext cx="18958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395728" y="1485900"/>
            <a:ext cx="118872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959769" y="1477327"/>
            <a:ext cx="211931" cy="873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30625"/>
              </p:ext>
            </p:extLst>
          </p:nvPr>
        </p:nvGraphicFramePr>
        <p:xfrm>
          <a:off x="1028700" y="1435100"/>
          <a:ext cx="101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" name="Equation" r:id="rId15" imgW="1015920" imgH="965160" progId="Equation.DSMT4">
                  <p:embed/>
                </p:oleObj>
              </mc:Choice>
              <mc:Fallback>
                <p:oleObj name="Equation" r:id="rId15" imgW="1015920" imgH="96516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435100"/>
                        <a:ext cx="1016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Rectangle 95"/>
          <p:cNvSpPr/>
          <p:nvPr/>
        </p:nvSpPr>
        <p:spPr>
          <a:xfrm>
            <a:off x="1524000" y="3086100"/>
            <a:ext cx="83820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17270" y="2743200"/>
            <a:ext cx="266700" cy="195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01700"/>
              </p:ext>
            </p:extLst>
          </p:nvPr>
        </p:nvGraphicFramePr>
        <p:xfrm>
          <a:off x="1092200" y="2527300"/>
          <a:ext cx="12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" name="Equation" r:id="rId17" imgW="126720" imgH="406080" progId="Equation.DSMT4">
                  <p:embed/>
                </p:oleObj>
              </mc:Choice>
              <mc:Fallback>
                <p:oleObj name="Equation" r:id="rId17" imgW="126720" imgH="40608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527300"/>
                        <a:ext cx="12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99"/>
          <p:cNvSpPr/>
          <p:nvPr/>
        </p:nvSpPr>
        <p:spPr>
          <a:xfrm>
            <a:off x="76200" y="539272"/>
            <a:ext cx="1409700" cy="260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424514"/>
              </p:ext>
            </p:extLst>
          </p:nvPr>
        </p:nvGraphicFramePr>
        <p:xfrm>
          <a:off x="9144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" name="Equation" r:id="rId19" imgW="152334" imgH="228501" progId="Equation.DSMT4">
                  <p:embed/>
                </p:oleObj>
              </mc:Choice>
              <mc:Fallback>
                <p:oleObj name="Equation" r:id="rId19" imgW="152334" imgH="228501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ectangle 101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82291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" name="Equation" r:id="rId21" imgW="1104840" imgH="914400" progId="Equation.DSMT4">
                  <p:embed/>
                </p:oleObj>
              </mc:Choice>
              <mc:Fallback>
                <p:oleObj name="Equation" r:id="rId21" imgW="1104840" imgH="91440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434340" y="4903470"/>
            <a:ext cx="25146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35050" y="2517536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57200" y="1107044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91490" y="330159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hlinkClick r:id="rId23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53" name="Rectangle 52">
            <a:hlinkClick r:id="rId24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54" name="Rectangle 53">
            <a:hlinkClick r:id="rId25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55" name="Rectangle 54">
            <a:hlinkClick r:id="rId26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56" name="Rectangle 55">
            <a:hlinkClick r:id="rId27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57" name="Rectangle 56">
            <a:hlinkClick r:id="rId28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58" name="Rectangle 57">
            <a:hlinkClick r:id="rId29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59" name="Rectangle 58">
            <a:hlinkClick r:id="rId30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60" name="Rectangle 59">
            <a:hlinkClick r:id="rId31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61" name="Rectangle 60">
            <a:hlinkClick r:id="rId32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78" name="Rectangle 77">
            <a:hlinkClick r:id="rId33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5529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hlinkClick r:id="rId5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14" name="Rectangle 13">
            <a:hlinkClick r:id="rId6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15" name="Rectangle 14">
            <a:hlinkClick r:id="rId7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16" name="Rectangle 15">
            <a:hlinkClick r:id="rId8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18" name="Rectangle 17">
            <a:hlinkClick r:id="rId10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19" name="Rectangle 18">
            <a:hlinkClick r:id="rId11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20" name="Rectangle 19">
            <a:hlinkClick r:id="rId12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21" name="Rectangle 20">
            <a:hlinkClick r:id="rId13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22" name="Rectangle 21">
            <a:hlinkClick r:id="rId14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23" name="Rectangle 22">
            <a:hlinkClick r:id="rId15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linear@0;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[int@0];	   	</a:t>
            </a:r>
          </a:p>
          <a:p>
            <a:r>
              <a:rPr lang="en-US" sz="1600" dirty="0" smtClean="0"/>
              <a:t>[linear@0];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int@0;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linear@0;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35790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Equation" r:id="rId16" imgW="2323800" imgH="1257120" progId="Equation.DSMT4">
                  <p:embed/>
                </p:oleObj>
              </mc:Choice>
              <mc:Fallback>
                <p:oleObj name="Equation" r:id="rId16" imgW="2323800" imgH="125712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565490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Equation" r:id="rId18" imgW="2755900" imgH="1041400" progId="Equation.DSMT4">
                  <p:embed/>
                </p:oleObj>
              </mc:Choice>
              <mc:Fallback>
                <p:oleObj name="Equation" r:id="rId18" imgW="2755900" imgH="104140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8"/>
          <p:cNvSpPr/>
          <p:nvPr/>
        </p:nvSpPr>
        <p:spPr>
          <a:xfrm>
            <a:off x="30480" y="315752"/>
            <a:ext cx="210312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6682" y="1074420"/>
            <a:ext cx="149351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7200" y="87985"/>
            <a:ext cx="20574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1583"/>
              </p:ext>
            </p:extLst>
          </p:nvPr>
        </p:nvGraphicFramePr>
        <p:xfrm>
          <a:off x="457200" y="635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Equation" r:id="rId20" imgW="419040" imgH="228600" progId="Equation.DSMT4">
                  <p:embed/>
                </p:oleObj>
              </mc:Choice>
              <mc:Fallback>
                <p:oleObj name="Equation" r:id="rId20" imgW="419040" imgH="22860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3500"/>
                        <a:ext cx="41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434340" y="832246"/>
            <a:ext cx="116586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90649"/>
              </p:ext>
            </p:extLst>
          </p:nvPr>
        </p:nvGraphicFramePr>
        <p:xfrm>
          <a:off x="457200" y="83978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Equation" r:id="rId22" imgW="380880" imgH="228600" progId="Equation.DSMT4">
                  <p:embed/>
                </p:oleObj>
              </mc:Choice>
              <mc:Fallback>
                <p:oleObj name="Equation" r:id="rId22" imgW="380880" imgH="22860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978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609600" y="5158740"/>
            <a:ext cx="23622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7200" y="4916566"/>
            <a:ext cx="21336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7668" y="4640580"/>
            <a:ext cx="2193132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26577"/>
              </p:ext>
            </p:extLst>
          </p:nvPr>
        </p:nvGraphicFramePr>
        <p:xfrm>
          <a:off x="457200" y="463600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Equation" r:id="rId24" imgW="380880" imgH="228600" progId="Equation.DSMT4">
                  <p:embed/>
                </p:oleObj>
              </mc:Choice>
              <mc:Fallback>
                <p:oleObj name="Equation" r:id="rId24" imgW="380880" imgH="22860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36008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463664"/>
              </p:ext>
            </p:extLst>
          </p:nvPr>
        </p:nvGraphicFramePr>
        <p:xfrm>
          <a:off x="438150" y="4914900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0" name="Equation" r:id="rId26" imgW="419040" imgH="228600" progId="Equation.DSMT4">
                  <p:embed/>
                </p:oleObj>
              </mc:Choice>
              <mc:Fallback>
                <p:oleObj name="Equation" r:id="rId26" imgW="419040" imgH="22860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4914900"/>
                        <a:ext cx="41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/>
          <p:cNvSpPr/>
          <p:nvPr/>
        </p:nvSpPr>
        <p:spPr>
          <a:xfrm>
            <a:off x="1017270" y="1316595"/>
            <a:ext cx="2487930" cy="1159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371600" y="2476500"/>
            <a:ext cx="18958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524000" y="3086100"/>
            <a:ext cx="838200" cy="411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1695"/>
              </p:ext>
            </p:extLst>
          </p:nvPr>
        </p:nvGraphicFramePr>
        <p:xfrm>
          <a:off x="1028700" y="1435100"/>
          <a:ext cx="72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1" name="Equation" r:id="rId28" imgW="723600" imgH="965160" progId="Equation.DSMT4">
                  <p:embed/>
                </p:oleObj>
              </mc:Choice>
              <mc:Fallback>
                <p:oleObj name="Equation" r:id="rId28" imgW="723600" imgH="965160" progId="Equation.DSMT4">
                  <p:embed/>
                  <p:pic>
                    <p:nvPicPr>
                      <p:cNvPr id="0" name="Picture 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435100"/>
                        <a:ext cx="723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062124"/>
              </p:ext>
            </p:extLst>
          </p:nvPr>
        </p:nvGraphicFramePr>
        <p:xfrm>
          <a:off x="1016000" y="1480037"/>
          <a:ext cx="12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2" name="Equation" r:id="rId30" imgW="126720" imgH="863280" progId="Equation.DSMT4">
                  <p:embed/>
                </p:oleObj>
              </mc:Choice>
              <mc:Fallback>
                <p:oleObj name="Equation" r:id="rId30" imgW="126720" imgH="863280" progId="Equation.DSMT4">
                  <p:embed/>
                  <p:pic>
                    <p:nvPicPr>
                      <p:cNvPr id="0" name="Picture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480037"/>
                        <a:ext cx="127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6"/>
          <p:cNvSpPr/>
          <p:nvPr/>
        </p:nvSpPr>
        <p:spPr>
          <a:xfrm>
            <a:off x="1017270" y="2547565"/>
            <a:ext cx="266700" cy="391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64504"/>
              </p:ext>
            </p:extLst>
          </p:nvPr>
        </p:nvGraphicFramePr>
        <p:xfrm>
          <a:off x="1097280" y="2532888"/>
          <a:ext cx="12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" name="Equation" r:id="rId32" imgW="126720" imgH="406080" progId="Equation.DSMT4">
                  <p:embed/>
                </p:oleObj>
              </mc:Choice>
              <mc:Fallback>
                <p:oleObj name="Equation" r:id="rId32" imgW="126720" imgH="406080" progId="Equation.DSMT4">
                  <p:embed/>
                  <p:pic>
                    <p:nvPicPr>
                      <p:cNvPr id="0" name="Picture 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532888"/>
                        <a:ext cx="127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8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043580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4" name="Equation" r:id="rId34" imgW="1104840" imgH="914400" progId="Equation.DSMT4">
                  <p:embed/>
                </p:oleObj>
              </mc:Choice>
              <mc:Fallback>
                <p:oleObj name="Equation" r:id="rId34" imgW="1104840" imgH="914400" progId="Equation.DSMT4">
                  <p:embed/>
                  <p:pic>
                    <p:nvPicPr>
                      <p:cNvPr id="0" name="Picture 4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8622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5" name="Equation" r:id="rId3" imgW="2755800" imgH="1041120" progId="Equation.DSMT4">
                  <p:embed/>
                </p:oleObj>
              </mc:Choice>
              <mc:Fallback>
                <p:oleObj name="Equation" r:id="rId3" imgW="2755800" imgH="104112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1483135" y="4884514"/>
            <a:ext cx="603315" cy="26727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72183" y="19431"/>
            <a:ext cx="603315" cy="26727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/>
              <a:t>Int      on  TIC;       </a:t>
            </a:r>
          </a:p>
          <a:p>
            <a:r>
              <a:rPr lang="en-US" sz="1600" dirty="0" smtClean="0"/>
              <a:t>linear on  TIC;       </a:t>
            </a:r>
          </a:p>
          <a:p>
            <a:r>
              <a:rPr lang="en-US" sz="1600" dirty="0" smtClean="0"/>
              <a:t>y8       on  TVC; </a:t>
            </a:r>
          </a:p>
          <a:p>
            <a:r>
              <a:rPr lang="en-US" sz="1600" dirty="0" smtClean="0"/>
              <a:t>y9       on  TVC;</a:t>
            </a:r>
          </a:p>
          <a:p>
            <a:r>
              <a:rPr lang="en-US" sz="1600" dirty="0" smtClean="0"/>
              <a:t>y10     on  TVC;</a:t>
            </a:r>
          </a:p>
          <a:p>
            <a:r>
              <a:rPr lang="en-US" sz="1600" dirty="0" smtClean="0"/>
              <a:t>y11     on  TVC;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82698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Equation" r:id="rId5" imgW="3047760" imgH="3124080" progId="Equation.DSMT4">
                  <p:embed/>
                </p:oleObj>
              </mc:Choice>
              <mc:Fallback>
                <p:oleObj name="Equation" r:id="rId5" imgW="3047760" imgH="312408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01074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7" imgW="2324100" imgH="1257300" progId="Equation.DSMT4">
                  <p:embed/>
                </p:oleObj>
              </mc:Choice>
              <mc:Fallback>
                <p:oleObj name="Equation" r:id="rId7" imgW="2324100" imgH="12573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1869758" y="4640580"/>
            <a:ext cx="346328" cy="21240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77887" y="847566"/>
            <a:ext cx="304800" cy="21240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21408" y="1443990"/>
            <a:ext cx="97536" cy="9875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rId9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37" name="Rectangle 36">
            <a:hlinkClick r:id="rId10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38" name="Rectangle 37">
            <a:hlinkClick r:id="rId11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40" name="Rectangle 39">
            <a:hlinkClick r:id="rId12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41" name="Rectangle 40">
            <a:hlinkClick r:id="rId13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42" name="Rectangle 41">
            <a:hlinkClick r:id="rId14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43" name="Rectangle 42">
            <a:hlinkClick r:id="rId15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44" name="Rectangle 43">
            <a:hlinkClick r:id="rId16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45" name="Rectangle 44">
            <a:hlinkClick r:id="rId17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47" name="Rectangle 46">
            <a:hlinkClick r:id="rId19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12545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3" imgW="2323800" imgH="1257120" progId="Equation.DSMT4">
                  <p:embed/>
                </p:oleObj>
              </mc:Choice>
              <mc:Fallback>
                <p:oleObj name="Equation" r:id="rId3" imgW="2323800" imgH="125712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1618488" y="201168"/>
            <a:ext cx="64008" cy="108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75711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5" imgW="2755800" imgH="1041120" progId="Equation.DSMT4">
                  <p:embed/>
                </p:oleObj>
              </mc:Choice>
              <mc:Fallback>
                <p:oleObj name="Equation" r:id="rId5" imgW="2755800" imgH="104112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67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/>
              <a:t>Int      on  TIC;       </a:t>
            </a:r>
          </a:p>
          <a:p>
            <a:r>
              <a:rPr lang="en-US" sz="1600" dirty="0" smtClean="0"/>
              <a:t>linear on  TIC;       </a:t>
            </a:r>
          </a:p>
          <a:p>
            <a:r>
              <a:rPr lang="en-US" sz="1600" dirty="0" smtClean="0"/>
              <a:t>y8       on  TVC (delta); </a:t>
            </a:r>
          </a:p>
          <a:p>
            <a:r>
              <a:rPr lang="en-US" sz="1600" dirty="0" smtClean="0"/>
              <a:t>y9       on  TVC (delta);</a:t>
            </a:r>
          </a:p>
          <a:p>
            <a:r>
              <a:rPr lang="en-US" sz="1600" dirty="0" smtClean="0"/>
              <a:t>y10     on  TVC (delta);</a:t>
            </a:r>
          </a:p>
          <a:p>
            <a:r>
              <a:rPr lang="en-US" sz="1600" dirty="0" smtClean="0"/>
              <a:t>y11     on  TVC (delta);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24435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7" imgW="3047760" imgH="3124080" progId="Equation.DSMT4">
                  <p:embed/>
                </p:oleObj>
              </mc:Choice>
              <mc:Fallback>
                <p:oleObj name="Equation" r:id="rId7" imgW="3047760" imgH="312408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77"/>
          <p:cNvSpPr/>
          <p:nvPr/>
        </p:nvSpPr>
        <p:spPr>
          <a:xfrm>
            <a:off x="2121408" y="1554480"/>
            <a:ext cx="109728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973071" y="1443990"/>
            <a:ext cx="258065" cy="95173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hlinkClick r:id="rId9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71" name="Rectangle 70">
            <a:hlinkClick r:id="rId10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72" name="Rectangle 71">
            <a:hlinkClick r:id="rId11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73" name="Rectangle 72">
            <a:hlinkClick r:id="rId12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75" name="Rectangle 74">
            <a:hlinkClick r:id="rId13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76" name="Rectangle 75">
            <a:hlinkClick r:id="rId14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77" name="Rectangle 76">
            <a:hlinkClick r:id="rId15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79" name="Rectangle 78">
            <a:hlinkClick r:id="rId16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80" name="Rectangle 79">
            <a:hlinkClick r:id="rId17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81" name="Rectangle 80">
            <a:hlinkClick r:id="rId18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82" name="Rectangle 81">
            <a:hlinkClick r:id="rId19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643634" y="5034413"/>
            <a:ext cx="64008" cy="10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483135" y="4884514"/>
            <a:ext cx="603315" cy="26727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869758" y="4640580"/>
            <a:ext cx="346328" cy="21240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472183" y="19431"/>
            <a:ext cx="603315" cy="26727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77887" y="847566"/>
            <a:ext cx="304800" cy="21240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/>
              <a:t>Int      on  TIC;       </a:t>
            </a:r>
          </a:p>
          <a:p>
            <a:r>
              <a:rPr lang="en-US" sz="1600" dirty="0" smtClean="0"/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468837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3" imgW="2323800" imgH="1257120" progId="Equation.DSMT4">
                  <p:embed/>
                </p:oleObj>
              </mc:Choice>
              <mc:Fallback>
                <p:oleObj name="Equation" r:id="rId3" imgW="2323800" imgH="1257120" progId="Equation.DSMT4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62718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Equation" r:id="rId5" imgW="304560" imgH="228600" progId="Equation.DSMT4">
                  <p:embed/>
                </p:oleObj>
              </mc:Choice>
              <mc:Fallback>
                <p:oleObj name="Equation" r:id="rId5" imgW="304560" imgH="228600" progId="Equation.DSMT4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81491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62836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9" imgW="3047760" imgH="3124080" progId="Equation.DSMT4">
                  <p:embed/>
                </p:oleObj>
              </mc:Choice>
              <mc:Fallback>
                <p:oleObj name="Equation" r:id="rId9" imgW="3047760" imgH="312408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392808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" name="Equation" r:id="rId11" imgW="431640" imgH="965160" progId="Equation.DSMT4">
                  <p:embed/>
                </p:oleObj>
              </mc:Choice>
              <mc:Fallback>
                <p:oleObj name="Equation" r:id="rId11" imgW="431640" imgH="96516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13107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" name="Equation" r:id="rId13" imgW="2755800" imgH="1041120" progId="Equation.DSMT4">
                  <p:embed/>
                </p:oleObj>
              </mc:Choice>
              <mc:Fallback>
                <p:oleObj name="Equation" r:id="rId13" imgW="2755800" imgH="104112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80"/>
          <p:cNvSpPr/>
          <p:nvPr/>
        </p:nvSpPr>
        <p:spPr>
          <a:xfrm>
            <a:off x="1499616" y="4916566"/>
            <a:ext cx="1072895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1334"/>
              </p:ext>
            </p:extLst>
          </p:nvPr>
        </p:nvGraphicFramePr>
        <p:xfrm>
          <a:off x="1463675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Equation" r:id="rId15" imgW="203112" imgH="228501" progId="Equation.DSMT4">
                  <p:embed/>
                </p:oleObj>
              </mc:Choice>
              <mc:Fallback>
                <p:oleObj name="Equation" r:id="rId15" imgW="203112" imgH="228501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Rectangle 85"/>
          <p:cNvSpPr/>
          <p:nvPr/>
        </p:nvSpPr>
        <p:spPr>
          <a:xfrm>
            <a:off x="1905000" y="4640580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196962"/>
              </p:ext>
            </p:extLst>
          </p:nvPr>
        </p:nvGraphicFramePr>
        <p:xfrm>
          <a:off x="19050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838200" y="579120"/>
            <a:ext cx="53340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769362" y="5414010"/>
            <a:ext cx="1126237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44040" y="4639747"/>
            <a:ext cx="448947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6127" y="1082040"/>
            <a:ext cx="338774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573148" y="2712720"/>
            <a:ext cx="246889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hlinkClick r:id="rId19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47" name="Rectangle 46">
            <a:hlinkClick r:id="rId20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48" name="Rectangle 47">
            <a:hlinkClick r:id="rId21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51" name="Rectangle 50">
            <a:hlinkClick r:id="rId22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53" name="Rectangle 52">
            <a:hlinkClick r:id="rId23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54" name="Rectangle 53">
            <a:hlinkClick r:id="rId24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55" name="Rectangle 54">
            <a:hlinkClick r:id="rId25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57" name="Rectangle 56">
            <a:hlinkClick r:id="rId26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58" name="Rectangle 57">
            <a:hlinkClick r:id="rId27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59" name="Rectangle 58">
            <a:hlinkClick r:id="rId28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60" name="Rectangle 59">
            <a:hlinkClick r:id="rId29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/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33719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299705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1" name="Equation" r:id="rId5" imgW="2323800" imgH="1257120" progId="Equation.DSMT4">
                  <p:embed/>
                </p:oleObj>
              </mc:Choice>
              <mc:Fallback>
                <p:oleObj name="Equation" r:id="rId5" imgW="2323800" imgH="125712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838200" y="557925"/>
            <a:ext cx="954787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91612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2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60826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600200" y="2712720"/>
            <a:ext cx="192787" cy="220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72779"/>
              </p:ext>
            </p:extLst>
          </p:nvPr>
        </p:nvGraphicFramePr>
        <p:xfrm>
          <a:off x="868363" y="5715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" name="Equation" r:id="rId11" imgW="304536" imgH="253780" progId="Equation.DSMT4">
                  <p:embed/>
                </p:oleObj>
              </mc:Choice>
              <mc:Fallback>
                <p:oleObj name="Equation" r:id="rId11" imgW="304536" imgH="25378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71500"/>
                        <a:ext cx="304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691583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" name="Equation" r:id="rId13" imgW="2755800" imgH="1041120" progId="Equation.DSMT4">
                  <p:embed/>
                </p:oleObj>
              </mc:Choice>
              <mc:Fallback>
                <p:oleObj name="Equation" r:id="rId13" imgW="2755800" imgH="104112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83"/>
          <p:cNvSpPr/>
          <p:nvPr/>
        </p:nvSpPr>
        <p:spPr>
          <a:xfrm>
            <a:off x="2036064" y="5158740"/>
            <a:ext cx="9144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499616" y="4916566"/>
            <a:ext cx="1072895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882647" y="4640580"/>
            <a:ext cx="1165352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33321"/>
              </p:ext>
            </p:extLst>
          </p:nvPr>
        </p:nvGraphicFramePr>
        <p:xfrm>
          <a:off x="19050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95452"/>
              </p:ext>
            </p:extLst>
          </p:nvPr>
        </p:nvGraphicFramePr>
        <p:xfrm>
          <a:off x="1463675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ectangle 88"/>
          <p:cNvSpPr/>
          <p:nvPr/>
        </p:nvSpPr>
        <p:spPr>
          <a:xfrm>
            <a:off x="1625473" y="5400914"/>
            <a:ext cx="514349" cy="24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02214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Equation" r:id="rId19" imgW="431640" imgH="965160" progId="Equation.DSMT4">
                  <p:embed/>
                </p:oleObj>
              </mc:Choice>
              <mc:Fallback>
                <p:oleObj name="Equation" r:id="rId19" imgW="431640" imgH="96516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1573148" y="2518410"/>
            <a:ext cx="246889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38200" y="308133"/>
            <a:ext cx="53340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391793" y="5158740"/>
            <a:ext cx="53340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344040" y="4639747"/>
            <a:ext cx="448947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66127" y="1082040"/>
            <a:ext cx="338774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hlinkClick r:id="rId21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45" name="Rectangle 44">
            <a:hlinkClick r:id="rId22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46" name="Rectangle 45">
            <a:hlinkClick r:id="rId23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48" name="Rectangle 47">
            <a:hlinkClick r:id="rId24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49" name="Rectangle 48">
            <a:hlinkClick r:id="rId25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50" name="Rectangle 49">
            <a:hlinkClick r:id="rId26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51" name="Rectangle 50">
            <a:hlinkClick r:id="rId27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52" name="Rectangle 51">
            <a:hlinkClick r:id="rId28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53" name="Rectangle 52">
            <a:hlinkClick r:id="rId29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54" name="Rectangle 53">
            <a:hlinkClick r:id="rId30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55" name="Rectangle 54">
            <a:hlinkClick r:id="rId31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407616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9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3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411878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0" name="Equation" r:id="rId5" imgW="2323800" imgH="1257120" progId="Equation.DSMT4">
                  <p:embed/>
                </p:oleObj>
              </mc:Choice>
              <mc:Fallback>
                <p:oleObj name="Equation" r:id="rId5" imgW="2323800" imgH="1257120" progId="Equation.DSMT4">
                  <p:embed/>
                  <p:pic>
                    <p:nvPicPr>
                      <p:cNvPr id="0" name="Picture 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838200" y="315752"/>
            <a:ext cx="1295399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77240" y="1074420"/>
            <a:ext cx="7620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847664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1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0" name="Picture 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249328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2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966794"/>
              </p:ext>
            </p:extLst>
          </p:nvPr>
        </p:nvGraphicFramePr>
        <p:xfrm>
          <a:off x="813816" y="10874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3" name="Equation" r:id="rId11" imgW="152280" imgH="228600" progId="Equation.DSMT4">
                  <p:embed/>
                </p:oleObj>
              </mc:Choice>
              <mc:Fallback>
                <p:oleObj name="Equation" r:id="rId11" imgW="152280" imgH="228600" progId="Equation.DSMT4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16" y="108743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1508760" y="2476500"/>
            <a:ext cx="17434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52867"/>
              </p:ext>
            </p:extLst>
          </p:nvPr>
        </p:nvGraphicFramePr>
        <p:xfrm>
          <a:off x="1524000" y="24765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4" name="Equation" r:id="rId13" imgW="469696" imgH="533169" progId="Equation.DSMT4">
                  <p:embed/>
                </p:oleObj>
              </mc:Choice>
              <mc:Fallback>
                <p:oleObj name="Equation" r:id="rId13" imgW="469696" imgH="533169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76500"/>
                        <a:ext cx="469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72779"/>
              </p:ext>
            </p:extLst>
          </p:nvPr>
        </p:nvGraphicFramePr>
        <p:xfrm>
          <a:off x="868363" y="5715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5" name="Equation" r:id="rId15" imgW="304536" imgH="253780" progId="Equation.DSMT4">
                  <p:embed/>
                </p:oleObj>
              </mc:Choice>
              <mc:Fallback>
                <p:oleObj name="Equation" r:id="rId15" imgW="304536" imgH="25378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71500"/>
                        <a:ext cx="304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03259"/>
              </p:ext>
            </p:extLst>
          </p:nvPr>
        </p:nvGraphicFramePr>
        <p:xfrm>
          <a:off x="868363" y="3206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Equation" r:id="rId17" imgW="241300" imgH="228600" progId="Equation.DSMT4">
                  <p:embed/>
                </p:oleObj>
              </mc:Choice>
              <mc:Fallback>
                <p:oleObj name="Equation" r:id="rId17" imgW="241300" imgH="2286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20675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97886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Equation" r:id="rId19" imgW="2755800" imgH="1041120" progId="Equation.DSMT4">
                  <p:embed/>
                </p:oleObj>
              </mc:Choice>
              <mc:Fallback>
                <p:oleObj name="Equation" r:id="rId19" imgW="2755800" imgH="104112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8"/>
          <p:cNvSpPr/>
          <p:nvPr/>
        </p:nvSpPr>
        <p:spPr>
          <a:xfrm>
            <a:off x="1655064" y="5158740"/>
            <a:ext cx="12954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499616" y="4916566"/>
            <a:ext cx="1072895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295400" y="4640580"/>
            <a:ext cx="17526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38939"/>
              </p:ext>
            </p:extLst>
          </p:nvPr>
        </p:nvGraphicFramePr>
        <p:xfrm>
          <a:off x="12954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" name="Equation" r:id="rId21" imgW="152280" imgH="228600" progId="Equation.DSMT4">
                  <p:embed/>
                </p:oleObj>
              </mc:Choice>
              <mc:Fallback>
                <p:oleObj name="Equation" r:id="rId21" imgW="152280" imgH="228600" progId="Equation.DSMT4">
                  <p:embed/>
                  <p:pic>
                    <p:nvPicPr>
                      <p:cNvPr id="0" name="Picture 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99646"/>
              </p:ext>
            </p:extLst>
          </p:nvPr>
        </p:nvGraphicFramePr>
        <p:xfrm>
          <a:off x="1463675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" name="Equation" r:id="rId23" imgW="203112" imgH="228501" progId="Equation.DSMT4">
                  <p:embed/>
                </p:oleObj>
              </mc:Choice>
              <mc:Fallback>
                <p:oleObj name="Equation" r:id="rId23" imgW="203112" imgH="228501" progId="Equation.DSMT4">
                  <p:embed/>
                  <p:pic>
                    <p:nvPicPr>
                      <p:cNvPr id="0" name="Picture 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83"/>
          <p:cNvSpPr/>
          <p:nvPr/>
        </p:nvSpPr>
        <p:spPr>
          <a:xfrm>
            <a:off x="1295400" y="5158740"/>
            <a:ext cx="514349" cy="24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02214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" name="Equation" r:id="rId25" imgW="431640" imgH="965160" progId="Equation.DSMT4">
                  <p:embed/>
                </p:oleObj>
              </mc:Choice>
              <mc:Fallback>
                <p:oleObj name="Equation" r:id="rId25" imgW="431640" imgH="965160" progId="Equation.DSMT4">
                  <p:embed/>
                  <p:pic>
                    <p:nvPicPr>
                      <p:cNvPr id="0" name="Picture 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508760" y="3604260"/>
            <a:ext cx="300989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845310" y="3825240"/>
            <a:ext cx="300989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195321" y="4046220"/>
            <a:ext cx="300989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90800" y="4267200"/>
            <a:ext cx="300989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hlinkClick r:id="rId27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45" name="Rectangle 44">
            <a:hlinkClick r:id="rId28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46" name="Rectangle 45">
            <a:hlinkClick r:id="rId29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48" name="Rectangle 47">
            <a:hlinkClick r:id="rId30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49" name="Rectangle 48">
            <a:hlinkClick r:id="rId31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50" name="Rectangle 49">
            <a:hlinkClick r:id="rId32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51" name="Rectangle 50">
            <a:hlinkClick r:id="rId33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52" name="Rectangle 51">
            <a:hlinkClick r:id="rId34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53" name="Rectangle 52">
            <a:hlinkClick r:id="rId35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56" name="Rectangle 55">
            <a:hlinkClick r:id="rId36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57" name="Rectangle 56">
            <a:hlinkClick r:id="rId37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276797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81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1580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" name="Equation" r:id="rId5" imgW="2323800" imgH="1257120" progId="Equation.DSMT4">
                  <p:embed/>
                </p:oleObj>
              </mc:Choice>
              <mc:Fallback>
                <p:oleObj name="Equation" r:id="rId5" imgW="2323800" imgH="125712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87"/>
          <p:cNvSpPr/>
          <p:nvPr/>
        </p:nvSpPr>
        <p:spPr>
          <a:xfrm>
            <a:off x="838200" y="315752"/>
            <a:ext cx="1295399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136579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65356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72779"/>
              </p:ext>
            </p:extLst>
          </p:nvPr>
        </p:nvGraphicFramePr>
        <p:xfrm>
          <a:off x="868680" y="5715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9" name="Equation" r:id="rId11" imgW="304560" imgH="253800" progId="Equation.DSMT4">
                  <p:embed/>
                </p:oleObj>
              </mc:Choice>
              <mc:Fallback>
                <p:oleObj name="Equation" r:id="rId11" imgW="304560" imgH="253800" progId="Equation.DSMT4">
                  <p:embed/>
                  <p:pic>
                    <p:nvPicPr>
                      <p:cNvPr id="0" name="Picture 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" y="571500"/>
                        <a:ext cx="304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 108"/>
          <p:cNvSpPr/>
          <p:nvPr/>
        </p:nvSpPr>
        <p:spPr>
          <a:xfrm>
            <a:off x="1508760" y="2476500"/>
            <a:ext cx="17434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52867"/>
              </p:ext>
            </p:extLst>
          </p:nvPr>
        </p:nvGraphicFramePr>
        <p:xfrm>
          <a:off x="1524000" y="24765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" name="Equation" r:id="rId13" imgW="469696" imgH="533169" progId="Equation.DSMT4">
                  <p:embed/>
                </p:oleObj>
              </mc:Choice>
              <mc:Fallback>
                <p:oleObj name="Equation" r:id="rId13" imgW="469696" imgH="533169" progId="Equation.DSMT4">
                  <p:embed/>
                  <p:pic>
                    <p:nvPicPr>
                      <p:cNvPr id="0" name="Picture 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76500"/>
                        <a:ext cx="469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03259"/>
              </p:ext>
            </p:extLst>
          </p:nvPr>
        </p:nvGraphicFramePr>
        <p:xfrm>
          <a:off x="868363" y="3206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" name="Equation" r:id="rId15" imgW="241300" imgH="228600" progId="Equation.DSMT4">
                  <p:embed/>
                </p:oleObj>
              </mc:Choice>
              <mc:Fallback>
                <p:oleObj name="Equation" r:id="rId15" imgW="241300" imgH="228600" progId="Equation.DSMT4">
                  <p:embed/>
                  <p:pic>
                    <p:nvPicPr>
                      <p:cNvPr id="0" name="Picture 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20675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97886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" name="Equation" r:id="rId17" imgW="2755800" imgH="1041120" progId="Equation.DSMT4">
                  <p:embed/>
                </p:oleObj>
              </mc:Choice>
              <mc:Fallback>
                <p:oleObj name="Equation" r:id="rId17" imgW="2755800" imgH="104112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Rectangle 123"/>
          <p:cNvSpPr/>
          <p:nvPr/>
        </p:nvSpPr>
        <p:spPr>
          <a:xfrm>
            <a:off x="1655064" y="5158740"/>
            <a:ext cx="12954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1499616" y="4916566"/>
            <a:ext cx="1072895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295400" y="4640580"/>
            <a:ext cx="17526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7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438939"/>
              </p:ext>
            </p:extLst>
          </p:nvPr>
        </p:nvGraphicFramePr>
        <p:xfrm>
          <a:off x="12954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99646"/>
              </p:ext>
            </p:extLst>
          </p:nvPr>
        </p:nvGraphicFramePr>
        <p:xfrm>
          <a:off x="1463675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21" imgW="203112" imgH="228501" progId="Equation.DSMT4">
                  <p:embed/>
                </p:oleObj>
              </mc:Choice>
              <mc:Fallback>
                <p:oleObj name="Equation" r:id="rId21" imgW="203112" imgH="228501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Rectangle 128"/>
          <p:cNvSpPr/>
          <p:nvPr/>
        </p:nvSpPr>
        <p:spPr>
          <a:xfrm>
            <a:off x="1295400" y="5158740"/>
            <a:ext cx="514349" cy="24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1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02214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23" imgW="431640" imgH="965160" progId="Equation.DSMT4">
                  <p:embed/>
                </p:oleObj>
              </mc:Choice>
              <mc:Fallback>
                <p:oleObj name="Equation" r:id="rId23" imgW="431640" imgH="96516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Rectangle 131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3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82291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25" imgW="1104840" imgH="914400" progId="Equation.DSMT4">
                  <p:embed/>
                </p:oleObj>
              </mc:Choice>
              <mc:Fallback>
                <p:oleObj name="Equation" r:id="rId25" imgW="1104840" imgH="91440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1"/>
          <p:cNvSpPr/>
          <p:nvPr/>
        </p:nvSpPr>
        <p:spPr>
          <a:xfrm>
            <a:off x="1045867" y="5419684"/>
            <a:ext cx="270466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50900" y="579120"/>
            <a:ext cx="33020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95032" y="3265170"/>
            <a:ext cx="437387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22509" y="5161702"/>
            <a:ext cx="25146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6140" y="336945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77240" y="1074420"/>
            <a:ext cx="7620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127573"/>
              </p:ext>
            </p:extLst>
          </p:nvPr>
        </p:nvGraphicFramePr>
        <p:xfrm>
          <a:off x="813816" y="10874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27" imgW="152280" imgH="228600" progId="Equation.DSMT4">
                  <p:embed/>
                </p:oleObj>
              </mc:Choice>
              <mc:Fallback>
                <p:oleObj name="Equation" r:id="rId27" imgW="152280" imgH="22860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16" y="108743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/>
          <p:cNvSpPr/>
          <p:nvPr/>
        </p:nvSpPr>
        <p:spPr>
          <a:xfrm>
            <a:off x="777240" y="1082040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hlinkClick r:id="rId29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52" name="Rectangle 51">
            <a:hlinkClick r:id="rId30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53" name="Rectangle 52">
            <a:hlinkClick r:id="rId31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54" name="Rectangle 53">
            <a:hlinkClick r:id="rId32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55" name="Rectangle 54">
            <a:hlinkClick r:id="rId33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56" name="Rectangle 55">
            <a:hlinkClick r:id="rId34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57" name="Rectangle 56">
            <a:hlinkClick r:id="rId35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58" name="Rectangle 57">
            <a:hlinkClick r:id="rId36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59" name="Rectangle 58">
            <a:hlinkClick r:id="rId37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60" name="Rectangle 59">
            <a:hlinkClick r:id="rId38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61" name="Rectangle 60">
            <a:hlinkClick r:id="rId39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linear@0;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05314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408758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" name="Equation" r:id="rId5" imgW="2323800" imgH="1257120" progId="Equation.DSMT4">
                  <p:embed/>
                </p:oleObj>
              </mc:Choice>
              <mc:Fallback>
                <p:oleObj name="Equation" r:id="rId5" imgW="2323800" imgH="1257120" progId="Equation.DSMT4">
                  <p:embed/>
                  <p:pic>
                    <p:nvPicPr>
                      <p:cNvPr id="0" name="Picture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838200" y="315752"/>
            <a:ext cx="1295399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210675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210278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1508760" y="2476500"/>
            <a:ext cx="174345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24000" y="3291840"/>
            <a:ext cx="41910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14791"/>
              </p:ext>
            </p:extLst>
          </p:nvPr>
        </p:nvGraphicFramePr>
        <p:xfrm>
          <a:off x="1524000" y="24765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" name="Equation" r:id="rId11" imgW="469696" imgH="533169" progId="Equation.DSMT4">
                  <p:embed/>
                </p:oleObj>
              </mc:Choice>
              <mc:Fallback>
                <p:oleObj name="Equation" r:id="rId11" imgW="469696" imgH="533169" progId="Equation.DSMT4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76500"/>
                        <a:ext cx="469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72779"/>
              </p:ext>
            </p:extLst>
          </p:nvPr>
        </p:nvGraphicFramePr>
        <p:xfrm>
          <a:off x="868363" y="571500"/>
          <a:ext cx="304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5" name="Equation" r:id="rId13" imgW="304536" imgH="253780" progId="Equation.DSMT4">
                  <p:embed/>
                </p:oleObj>
              </mc:Choice>
              <mc:Fallback>
                <p:oleObj name="Equation" r:id="rId13" imgW="304536" imgH="253780" progId="Equation.DSMT4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571500"/>
                        <a:ext cx="3048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03259"/>
              </p:ext>
            </p:extLst>
          </p:nvPr>
        </p:nvGraphicFramePr>
        <p:xfrm>
          <a:off x="868363" y="3206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6" name="Equation" r:id="rId15" imgW="241300" imgH="228600" progId="Equation.DSMT4">
                  <p:embed/>
                </p:oleObj>
              </mc:Choice>
              <mc:Fallback>
                <p:oleObj name="Equation" r:id="rId15" imgW="241300" imgH="228600" progId="Equation.DSMT4">
                  <p:embed/>
                  <p:pic>
                    <p:nvPicPr>
                      <p:cNvPr id="0" name="Picture 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20675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43931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7" name="Equation" r:id="rId17" imgW="2755800" imgH="1041120" progId="Equation.DSMT4">
                  <p:embed/>
                </p:oleObj>
              </mc:Choice>
              <mc:Fallback>
                <p:oleObj name="Equation" r:id="rId17" imgW="2755800" imgH="1041120" progId="Equation.DSMT4">
                  <p:embed/>
                  <p:pic>
                    <p:nvPicPr>
                      <p:cNvPr id="0" name="Picture 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82"/>
          <p:cNvSpPr/>
          <p:nvPr/>
        </p:nvSpPr>
        <p:spPr>
          <a:xfrm>
            <a:off x="1655064" y="5158740"/>
            <a:ext cx="12954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99616" y="4916566"/>
            <a:ext cx="1072895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295400" y="4640580"/>
            <a:ext cx="17526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6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24235"/>
              </p:ext>
            </p:extLst>
          </p:nvPr>
        </p:nvGraphicFramePr>
        <p:xfrm>
          <a:off x="12954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8" name="Equation" r:id="rId19" imgW="152280" imgH="228600" progId="Equation.DSMT4">
                  <p:embed/>
                </p:oleObj>
              </mc:Choice>
              <mc:Fallback>
                <p:oleObj name="Equation" r:id="rId19" imgW="152280" imgH="22860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01355"/>
              </p:ext>
            </p:extLst>
          </p:nvPr>
        </p:nvGraphicFramePr>
        <p:xfrm>
          <a:off x="1463675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9" name="Equation" r:id="rId21" imgW="203112" imgH="228501" progId="Equation.DSMT4">
                  <p:embed/>
                </p:oleObj>
              </mc:Choice>
              <mc:Fallback>
                <p:oleObj name="Equation" r:id="rId21" imgW="203112" imgH="228501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ectangle 88"/>
          <p:cNvSpPr/>
          <p:nvPr/>
        </p:nvSpPr>
        <p:spPr>
          <a:xfrm>
            <a:off x="1295400" y="5158740"/>
            <a:ext cx="514349" cy="24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02214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0" name="Equation" r:id="rId23" imgW="431640" imgH="965160" progId="Equation.DSMT4">
                  <p:embed/>
                </p:oleObj>
              </mc:Choice>
              <mc:Fallback>
                <p:oleObj name="Equation" r:id="rId23" imgW="431640" imgH="9651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Rectangle 91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82291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1" name="Equation" r:id="rId25" imgW="1104840" imgH="914400" progId="Equation.DSMT4">
                  <p:embed/>
                </p:oleObj>
              </mc:Choice>
              <mc:Fallback>
                <p:oleObj name="Equation" r:id="rId25" imgW="1104840" imgH="914400" progId="Equation.DSMT4">
                  <p:embed/>
                  <p:pic>
                    <p:nvPicPr>
                      <p:cNvPr id="0" name="Picture 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1045867" y="5419684"/>
            <a:ext cx="270466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50900" y="579120"/>
            <a:ext cx="33020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943099" y="3284220"/>
            <a:ext cx="437387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77240" y="1074420"/>
            <a:ext cx="7620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99057"/>
              </p:ext>
            </p:extLst>
          </p:nvPr>
        </p:nvGraphicFramePr>
        <p:xfrm>
          <a:off x="813816" y="10874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2" name="Equation" r:id="rId27" imgW="152280" imgH="228600" progId="Equation.DSMT4">
                  <p:embed/>
                </p:oleObj>
              </mc:Choice>
              <mc:Fallback>
                <p:oleObj name="Equation" r:id="rId27" imgW="152280" imgH="228600" progId="Equation.DSMT4">
                  <p:embed/>
                  <p:pic>
                    <p:nvPicPr>
                      <p:cNvPr id="0" name="Picture 4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16" y="108743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6">
            <a:hlinkClick r:id="rId29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60" name="Rectangle 59">
            <a:hlinkClick r:id="rId30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61" name="Rectangle 60">
            <a:hlinkClick r:id="rId31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62" name="Rectangle 61">
            <a:hlinkClick r:id="rId32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63" name="Rectangle 62">
            <a:hlinkClick r:id="rId33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64" name="Rectangle 63">
            <a:hlinkClick r:id="rId34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65" name="Rectangle 64">
            <a:hlinkClick r:id="rId35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66" name="Rectangle 65">
            <a:hlinkClick r:id="rId36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67" name="Rectangle 66">
            <a:hlinkClick r:id="rId37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68" name="Rectangle 67">
            <a:hlinkClick r:id="rId38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69" name="Rectangle 68">
            <a:hlinkClick r:id="rId39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05200" y="-2322"/>
            <a:ext cx="3733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MODEL: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Grows BY                    </a:t>
            </a:r>
          </a:p>
          <a:p>
            <a:r>
              <a:rPr lang="en-US" sz="1600" dirty="0" smtClean="0"/>
              <a:t>Int       by </a:t>
            </a:r>
            <a:r>
              <a:rPr lang="en-US" sz="1600" dirty="0"/>
              <a:t>y</a:t>
            </a:r>
            <a:r>
              <a:rPr lang="en-US" sz="1600" dirty="0" smtClean="0"/>
              <a:t>8@1   y9@1 </a:t>
            </a:r>
          </a:p>
          <a:p>
            <a:r>
              <a:rPr lang="en-US" sz="1600" dirty="0" smtClean="0"/>
              <a:t>               </a:t>
            </a:r>
            <a:r>
              <a:rPr lang="en-US" sz="1600" dirty="0"/>
              <a:t>y</a:t>
            </a:r>
            <a:r>
              <a:rPr lang="en-US" sz="1600" dirty="0" smtClean="0"/>
              <a:t>10@1 y11@1; </a:t>
            </a:r>
          </a:p>
          <a:p>
            <a:r>
              <a:rPr lang="en-US" sz="1600" dirty="0" smtClean="0"/>
              <a:t>linear  by </a:t>
            </a:r>
            <a:r>
              <a:rPr lang="en-US" sz="1600" dirty="0"/>
              <a:t>y</a:t>
            </a:r>
            <a:r>
              <a:rPr lang="en-US" sz="1600" dirty="0" smtClean="0"/>
              <a:t>8@0   y9@1</a:t>
            </a:r>
          </a:p>
          <a:p>
            <a:r>
              <a:rPr lang="en-US" sz="1600" dirty="0" smtClean="0"/>
              <a:t>               y10@2 y11@3; 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Regressed ON   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Int     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linear on  TIC;      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y8       on  TVC (delta8);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y9       on  TVC (delta9);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y10     on  TVC (delta10);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y11     on  TVC (delta11);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Correlated WITH               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 with linear@0;     </a:t>
            </a:r>
            <a:r>
              <a:rPr lang="en-US" sz="1600" dirty="0" smtClean="0">
                <a:solidFill>
                  <a:srgbClr val="33CC33"/>
                </a:solidFill>
              </a:rPr>
              <a:t>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Intercepts</a:t>
            </a:r>
          </a:p>
          <a:p>
            <a:r>
              <a:rPr lang="en-US" sz="1600" dirty="0" smtClean="0"/>
              <a:t>[y8-y11@0];	      	</a:t>
            </a:r>
          </a:p>
          <a:p>
            <a:r>
              <a:rPr lang="en-US" sz="1600" dirty="0" smtClean="0"/>
              <a:t>[int];	   	</a:t>
            </a:r>
          </a:p>
          <a:p>
            <a:r>
              <a:rPr lang="en-US" sz="1600" dirty="0" smtClean="0"/>
              <a:t>[linear];	</a:t>
            </a:r>
          </a:p>
          <a:p>
            <a:r>
              <a:rPr lang="en-US" sz="1600" dirty="0" smtClean="0">
                <a:solidFill>
                  <a:srgbClr val="33CC33"/>
                </a:solidFill>
              </a:rPr>
              <a:t>! Residual Variances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y8-y11(epsilon);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int;    			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linear@0; 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84840"/>
              </p:ext>
            </p:extLst>
          </p:nvPr>
        </p:nvGraphicFramePr>
        <p:xfrm>
          <a:off x="381000" y="1409700"/>
          <a:ext cx="3048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" name="Equation" r:id="rId3" imgW="3047760" imgH="3124080" progId="Equation.DSMT4">
                  <p:embed/>
                </p:oleObj>
              </mc:Choice>
              <mc:Fallback>
                <p:oleObj name="Equation" r:id="rId3" imgW="3047760" imgH="3124080" progId="Equation.DSMT4">
                  <p:embed/>
                  <p:pic>
                    <p:nvPicPr>
                      <p:cNvPr id="0" name="Picture 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09700"/>
                        <a:ext cx="3048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457200" y="42862"/>
            <a:ext cx="1633538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00" y="285273"/>
            <a:ext cx="16764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6200" y="556260"/>
            <a:ext cx="1828800" cy="24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1" y="1074420"/>
            <a:ext cx="129539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049997"/>
              </p:ext>
            </p:extLst>
          </p:nvPr>
        </p:nvGraphicFramePr>
        <p:xfrm>
          <a:off x="95250" y="69850"/>
          <a:ext cx="2324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6" name="Equation" r:id="rId5" imgW="2323800" imgH="1257120" progId="Equation.DSMT4">
                  <p:embed/>
                </p:oleObj>
              </mc:Choice>
              <mc:Fallback>
                <p:oleObj name="Equation" r:id="rId5" imgW="2323800" imgH="1257120" progId="Equation.DSMT4">
                  <p:embed/>
                  <p:pic>
                    <p:nvPicPr>
                      <p:cNvPr id="0" name="Picture 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69850"/>
                        <a:ext cx="2324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693055"/>
              </p:ext>
            </p:extLst>
          </p:nvPr>
        </p:nvGraphicFramePr>
        <p:xfrm>
          <a:off x="95250" y="4635500"/>
          <a:ext cx="2755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" name="Equation" r:id="rId7" imgW="2755800" imgH="1041120" progId="Equation.DSMT4">
                  <p:embed/>
                </p:oleObj>
              </mc:Choice>
              <mc:Fallback>
                <p:oleObj name="Equation" r:id="rId7" imgW="2755800" imgH="1041120" progId="Equation.DSMT4">
                  <p:embed/>
                  <p:pic>
                    <p:nvPicPr>
                      <p:cNvPr id="0" name="Picture 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4635500"/>
                        <a:ext cx="2755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>
          <a:xfrm>
            <a:off x="838200" y="315752"/>
            <a:ext cx="1295399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53312" y="87985"/>
            <a:ext cx="1142998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5198"/>
              </p:ext>
            </p:extLst>
          </p:nvPr>
        </p:nvGraphicFramePr>
        <p:xfrm>
          <a:off x="1371600" y="635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" name="Equation" r:id="rId9" imgW="304560" imgH="228600" progId="Equation.DSMT4">
                  <p:embed/>
                </p:oleObj>
              </mc:Choice>
              <mc:Fallback>
                <p:oleObj name="Equation" r:id="rId9" imgW="304560" imgH="228600" progId="Equation.DSMT4">
                  <p:embed/>
                  <p:pic>
                    <p:nvPicPr>
                      <p:cNvPr id="0" name="Picture 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3500"/>
                        <a:ext cx="304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762000" y="832246"/>
            <a:ext cx="8382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427956"/>
              </p:ext>
            </p:extLst>
          </p:nvPr>
        </p:nvGraphicFramePr>
        <p:xfrm>
          <a:off x="762000" y="839788"/>
          <a:ext cx="266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9" name="Equation" r:id="rId11" imgW="266400" imgH="228600" progId="Equation.DSMT4">
                  <p:embed/>
                </p:oleObj>
              </mc:Choice>
              <mc:Fallback>
                <p:oleObj name="Equation" r:id="rId11" imgW="266400" imgH="228600" progId="Equation.DSMT4">
                  <p:embed/>
                  <p:pic>
                    <p:nvPicPr>
                      <p:cNvPr id="0" name="Picture 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9788"/>
                        <a:ext cx="266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1295400" y="5158740"/>
            <a:ext cx="1676400" cy="484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499616" y="4916566"/>
            <a:ext cx="1072895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295400" y="4640580"/>
            <a:ext cx="17526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231414"/>
              </p:ext>
            </p:extLst>
          </p:nvPr>
        </p:nvGraphicFramePr>
        <p:xfrm>
          <a:off x="1295400" y="46355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0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Picture 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355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3"/>
          <p:cNvSpPr/>
          <p:nvPr/>
        </p:nvSpPr>
        <p:spPr>
          <a:xfrm>
            <a:off x="1499616" y="2476500"/>
            <a:ext cx="1761743" cy="521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24000" y="3291840"/>
            <a:ext cx="83820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614791"/>
              </p:ext>
            </p:extLst>
          </p:nvPr>
        </p:nvGraphicFramePr>
        <p:xfrm>
          <a:off x="1524000" y="2476500"/>
          <a:ext cx="469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1" name="Equation" r:id="rId15" imgW="469800" imgH="533160" progId="Equation.DSMT4">
                  <p:embed/>
                </p:oleObj>
              </mc:Choice>
              <mc:Fallback>
                <p:oleObj name="Equation" r:id="rId15" imgW="469800" imgH="533160" progId="Equation.DSMT4">
                  <p:embed/>
                  <p:pic>
                    <p:nvPicPr>
                      <p:cNvPr id="0" name="Picture 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76500"/>
                        <a:ext cx="469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50"/>
          <p:cNvSpPr/>
          <p:nvPr/>
        </p:nvSpPr>
        <p:spPr>
          <a:xfrm>
            <a:off x="1618488" y="2746801"/>
            <a:ext cx="292608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4399" y="5400914"/>
            <a:ext cx="514349" cy="242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313419"/>
              </p:ext>
            </p:extLst>
          </p:nvPr>
        </p:nvGraphicFramePr>
        <p:xfrm>
          <a:off x="1463675" y="4900613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0" name="Picture 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900613"/>
                        <a:ext cx="203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Rectangle 59"/>
          <p:cNvSpPr/>
          <p:nvPr/>
        </p:nvSpPr>
        <p:spPr>
          <a:xfrm>
            <a:off x="1905000" y="1316595"/>
            <a:ext cx="1600200" cy="11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902214"/>
              </p:ext>
            </p:extLst>
          </p:nvPr>
        </p:nvGraphicFramePr>
        <p:xfrm>
          <a:off x="1930400" y="1435100"/>
          <a:ext cx="43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" name="Equation" r:id="rId19" imgW="431640" imgH="965160" progId="Equation.DSMT4">
                  <p:embed/>
                </p:oleObj>
              </mc:Choice>
              <mc:Fallback>
                <p:oleObj name="Equation" r:id="rId19" imgW="431640" imgH="965160" progId="Equation.DSMT4">
                  <p:embed/>
                  <p:pic>
                    <p:nvPicPr>
                      <p:cNvPr id="0" name="Picture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435100"/>
                        <a:ext cx="431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61"/>
          <p:cNvSpPr/>
          <p:nvPr/>
        </p:nvSpPr>
        <p:spPr>
          <a:xfrm>
            <a:off x="1524000" y="3604260"/>
            <a:ext cx="137160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782291"/>
              </p:ext>
            </p:extLst>
          </p:nvPr>
        </p:nvGraphicFramePr>
        <p:xfrm>
          <a:off x="1676400" y="3603625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" name="Equation" r:id="rId21" imgW="1104840" imgH="914400" progId="Equation.DSMT4">
                  <p:embed/>
                </p:oleObj>
              </mc:Choice>
              <mc:Fallback>
                <p:oleObj name="Equation" r:id="rId21" imgW="1104840" imgH="914400" progId="Equation.DSMT4">
                  <p:embed/>
                  <p:pic>
                    <p:nvPicPr>
                      <p:cNvPr id="0" name="Picture 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03625"/>
                        <a:ext cx="110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103259"/>
              </p:ext>
            </p:extLst>
          </p:nvPr>
        </p:nvGraphicFramePr>
        <p:xfrm>
          <a:off x="868363" y="320675"/>
          <a:ext cx="241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5" name="Equation" r:id="rId23" imgW="241300" imgH="228600" progId="Equation.DSMT4">
                  <p:embed/>
                </p:oleObj>
              </mc:Choice>
              <mc:Fallback>
                <p:oleObj name="Equation" r:id="rId23" imgW="241300" imgH="228600" progId="Equation.DSMT4">
                  <p:embed/>
                  <p:pic>
                    <p:nvPicPr>
                      <p:cNvPr id="0" name="Picture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20675"/>
                        <a:ext cx="2413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4"/>
          <p:cNvSpPr/>
          <p:nvPr/>
        </p:nvSpPr>
        <p:spPr>
          <a:xfrm>
            <a:off x="1022509" y="5161702"/>
            <a:ext cx="25146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6140" y="336945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87424" y="3063240"/>
            <a:ext cx="437387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77240" y="1074420"/>
            <a:ext cx="762000" cy="242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291219"/>
              </p:ext>
            </p:extLst>
          </p:nvPr>
        </p:nvGraphicFramePr>
        <p:xfrm>
          <a:off x="813816" y="1087438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6" name="Equation" r:id="rId25" imgW="152280" imgH="228600" progId="Equation.DSMT4">
                  <p:embed/>
                </p:oleObj>
              </mc:Choice>
              <mc:Fallback>
                <p:oleObj name="Equation" r:id="rId25" imgW="152280" imgH="228600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816" y="1087438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56"/>
          <p:cNvSpPr/>
          <p:nvPr/>
        </p:nvSpPr>
        <p:spPr>
          <a:xfrm>
            <a:off x="777240" y="1082040"/>
            <a:ext cx="248920" cy="22098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hlinkClick r:id="rId27" action="ppaction://hlinksldjump"/>
          </p:cNvPr>
          <p:cNvSpPr/>
          <p:nvPr/>
        </p:nvSpPr>
        <p:spPr>
          <a:xfrm>
            <a:off x="6096000" y="381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unique TVC for each time</a:t>
            </a:r>
            <a:endParaRPr lang="en-US" dirty="0"/>
          </a:p>
        </p:txBody>
      </p:sp>
      <p:sp>
        <p:nvSpPr>
          <p:cNvPr id="65" name="Rectangle 64">
            <a:hlinkClick r:id="rId28" action="ppaction://hlinksldjump"/>
          </p:cNvPr>
          <p:cNvSpPr/>
          <p:nvPr/>
        </p:nvSpPr>
        <p:spPr>
          <a:xfrm>
            <a:off x="6096000" y="5562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same TVC for all times</a:t>
            </a:r>
            <a:endParaRPr lang="en-US" dirty="0"/>
          </a:p>
        </p:txBody>
      </p:sp>
      <p:sp>
        <p:nvSpPr>
          <p:cNvPr id="66" name="Rectangle 65">
            <a:hlinkClick r:id="rId29" action="ppaction://hlinksldjump"/>
          </p:cNvPr>
          <p:cNvSpPr/>
          <p:nvPr/>
        </p:nvSpPr>
        <p:spPr>
          <a:xfrm>
            <a:off x="6096000" y="107442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slope</a:t>
            </a:r>
            <a:endParaRPr lang="en-US" dirty="0"/>
          </a:p>
        </p:txBody>
      </p:sp>
      <p:sp>
        <p:nvSpPr>
          <p:cNvPr id="67" name="Rectangle 66">
            <a:hlinkClick r:id="rId30" action="ppaction://hlinksldjump"/>
          </p:cNvPr>
          <p:cNvSpPr/>
          <p:nvPr/>
        </p:nvSpPr>
        <p:spPr>
          <a:xfrm>
            <a:off x="6096000" y="159258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TIC of intercept</a:t>
            </a:r>
            <a:endParaRPr lang="en-US" dirty="0"/>
          </a:p>
        </p:txBody>
      </p:sp>
      <p:sp>
        <p:nvSpPr>
          <p:cNvPr id="68" name="Rectangle 67">
            <a:hlinkClick r:id="rId31" action="ppaction://hlinksldjump"/>
          </p:cNvPr>
          <p:cNvSpPr/>
          <p:nvPr/>
        </p:nvSpPr>
        <p:spPr>
          <a:xfrm>
            <a:off x="6096000" y="211074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residual variances ≠ </a:t>
            </a:r>
            <a:endParaRPr lang="en-US" dirty="0"/>
          </a:p>
        </p:txBody>
      </p:sp>
      <p:sp>
        <p:nvSpPr>
          <p:cNvPr id="69" name="Rectangle 68">
            <a:hlinkClick r:id="rId32" action="ppaction://hlinksldjump"/>
          </p:cNvPr>
          <p:cNvSpPr/>
          <p:nvPr/>
        </p:nvSpPr>
        <p:spPr>
          <a:xfrm>
            <a:off x="6096000" y="262890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Have intercept &amp; slope covary</a:t>
            </a:r>
            <a:endParaRPr lang="en-US" dirty="0"/>
          </a:p>
        </p:txBody>
      </p:sp>
      <p:sp>
        <p:nvSpPr>
          <p:cNvPr id="70" name="Rectangle 69">
            <a:hlinkClick r:id="rId33" action="ppaction://hlinksldjump"/>
          </p:cNvPr>
          <p:cNvSpPr/>
          <p:nvPr/>
        </p:nvSpPr>
        <p:spPr>
          <a:xfrm>
            <a:off x="6096000" y="3147060"/>
            <a:ext cx="2971800" cy="3657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slope random</a:t>
            </a:r>
            <a:endParaRPr lang="en-US" dirty="0"/>
          </a:p>
        </p:txBody>
      </p:sp>
      <p:sp>
        <p:nvSpPr>
          <p:cNvPr id="71" name="Rectangle 70">
            <a:hlinkClick r:id="rId34" action="ppaction://hlinksldjump"/>
          </p:cNvPr>
          <p:cNvSpPr/>
          <p:nvPr/>
        </p:nvSpPr>
        <p:spPr>
          <a:xfrm>
            <a:off x="6096000" y="366522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Make intercept random</a:t>
            </a:r>
            <a:endParaRPr lang="en-US" dirty="0"/>
          </a:p>
        </p:txBody>
      </p:sp>
      <p:sp>
        <p:nvSpPr>
          <p:cNvPr id="72" name="Rectangle 71">
            <a:hlinkClick r:id="rId35" action="ppaction://hlinksldjump"/>
          </p:cNvPr>
          <p:cNvSpPr/>
          <p:nvPr/>
        </p:nvSpPr>
        <p:spPr>
          <a:xfrm>
            <a:off x="6096000" y="418338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slope</a:t>
            </a:r>
            <a:endParaRPr lang="en-US" dirty="0"/>
          </a:p>
        </p:txBody>
      </p:sp>
      <p:sp>
        <p:nvSpPr>
          <p:cNvPr id="73" name="Rectangle 72">
            <a:hlinkClick r:id="rId36" action="ppaction://hlinksldjump"/>
          </p:cNvPr>
          <p:cNvSpPr/>
          <p:nvPr/>
        </p:nvSpPr>
        <p:spPr>
          <a:xfrm>
            <a:off x="6096000" y="470154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fixed intercept</a:t>
            </a:r>
            <a:endParaRPr lang="en-US" dirty="0"/>
          </a:p>
        </p:txBody>
      </p:sp>
      <p:sp>
        <p:nvSpPr>
          <p:cNvPr id="74" name="Rectangle 73">
            <a:hlinkClick r:id="rId37" action="ppaction://hlinksldjump"/>
          </p:cNvPr>
          <p:cNvSpPr/>
          <p:nvPr/>
        </p:nvSpPr>
        <p:spPr>
          <a:xfrm>
            <a:off x="6096000" y="5219700"/>
            <a:ext cx="2971800" cy="36576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1236</Words>
  <Application>Microsoft Office PowerPoint</Application>
  <PresentationFormat>On-screen Show (16:10)</PresentationFormat>
  <Paragraphs>408</Paragraphs>
  <Slides>12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Andriy Koval</dc:creator>
  <cp:lastModifiedBy>Andrey Koval</cp:lastModifiedBy>
  <cp:revision>47</cp:revision>
  <dcterms:created xsi:type="dcterms:W3CDTF">2013-04-17T03:43:22Z</dcterms:created>
  <dcterms:modified xsi:type="dcterms:W3CDTF">2015-01-17T06:21:37Z</dcterms:modified>
</cp:coreProperties>
</file>