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7" r:id="rId2"/>
    <p:sldId id="275" r:id="rId3"/>
    <p:sldId id="296" r:id="rId4"/>
    <p:sldId id="294" r:id="rId5"/>
    <p:sldId id="277" r:id="rId6"/>
    <p:sldId id="286" r:id="rId7"/>
    <p:sldId id="285" r:id="rId8"/>
    <p:sldId id="284" r:id="rId9"/>
    <p:sldId id="297" r:id="rId10"/>
    <p:sldId id="295" r:id="rId11"/>
    <p:sldId id="283" r:id="rId12"/>
    <p:sldId id="282" r:id="rId13"/>
    <p:sldId id="281" r:id="rId14"/>
    <p:sldId id="280" r:id="rId15"/>
    <p:sldId id="279" r:id="rId16"/>
    <p:sldId id="278" r:id="rId17"/>
    <p:sldId id="288" r:id="rId18"/>
    <p:sldId id="289" r:id="rId19"/>
    <p:sldId id="290" r:id="rId20"/>
    <p:sldId id="272" r:id="rId21"/>
    <p:sldId id="271" r:id="rId22"/>
    <p:sldId id="270" r:id="rId23"/>
    <p:sldId id="268" r:id="rId24"/>
    <p:sldId id="267" r:id="rId25"/>
    <p:sldId id="266" r:id="rId26"/>
    <p:sldId id="265" r:id="rId27"/>
    <p:sldId id="263" r:id="rId28"/>
    <p:sldId id="262" r:id="rId29"/>
    <p:sldId id="258" r:id="rId30"/>
    <p:sldId id="291" r:id="rId31"/>
    <p:sldId id="292" r:id="rId32"/>
    <p:sldId id="293" r:id="rId33"/>
  </p:sldIdLst>
  <p:sldSz cx="9144000" cy="6858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418FFF-B0A3-4184-B005-9DC8E33F17EB}">
          <p14:sldIdLst>
            <p14:sldId id="287"/>
            <p14:sldId id="275"/>
            <p14:sldId id="296"/>
            <p14:sldId id="294"/>
            <p14:sldId id="277"/>
            <p14:sldId id="286"/>
            <p14:sldId id="285"/>
            <p14:sldId id="284"/>
            <p14:sldId id="297"/>
            <p14:sldId id="295"/>
            <p14:sldId id="283"/>
            <p14:sldId id="282"/>
            <p14:sldId id="281"/>
            <p14:sldId id="280"/>
            <p14:sldId id="279"/>
            <p14:sldId id="278"/>
            <p14:sldId id="288"/>
            <p14:sldId id="289"/>
            <p14:sldId id="290"/>
          </p14:sldIdLst>
        </p14:section>
        <p14:section name="Untitled Section" id="{39A68750-1D79-4912-BB66-6B688885C747}">
          <p14:sldIdLst>
            <p14:sldId id="272"/>
            <p14:sldId id="271"/>
            <p14:sldId id="270"/>
            <p14:sldId id="268"/>
            <p14:sldId id="267"/>
            <p14:sldId id="266"/>
            <p14:sldId id="265"/>
            <p14:sldId id="263"/>
            <p14:sldId id="262"/>
            <p14:sldId id="258"/>
            <p14:sldId id="291"/>
            <p14:sldId id="292"/>
          </p14:sldIdLst>
        </p14:section>
        <p14:section name="Untitled Section" id="{4804E2E0-48CD-479A-9017-8A90698F942A}">
          <p14:sldIdLst>
            <p14:sldId id="29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iy V Koval" initials="K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B2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514" autoAdjust="0"/>
  </p:normalViewPr>
  <p:slideViewPr>
    <p:cSldViewPr>
      <p:cViewPr varScale="1">
        <p:scale>
          <a:sx n="116" d="100"/>
          <a:sy n="116" d="100"/>
        </p:scale>
        <p:origin x="-168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erious\Documents\GitHub\NLSY-97_Religiosity\models%20@%20NLSY97%20Religiosity\Fit%20indic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087325948663282E-2"/>
          <c:y val="3.835067248718263E-2"/>
          <c:w val="0.84874171448908053"/>
          <c:h val="0.875115118382223"/>
        </c:manualLayout>
      </c:layout>
      <c:lineChart>
        <c:grouping val="standard"/>
        <c:varyColors val="0"/>
        <c:ser>
          <c:idx val="0"/>
          <c:order val="0"/>
          <c:tx>
            <c:strRef>
              <c:f>Sheet1!$B$1</c:f>
              <c:strCache>
                <c:ptCount val="1"/>
                <c:pt idx="0">
                  <c:v> -2LL</c:v>
                </c:pt>
              </c:strCache>
            </c:strRef>
          </c:tx>
          <c:spPr>
            <a:ln w="19050">
              <a:solidFill>
                <a:schemeClr val="accent2">
                  <a:lumMod val="75000"/>
                </a:schemeClr>
              </a:solidFill>
            </a:ln>
          </c:spPr>
          <c:marker>
            <c:symbol val="circle"/>
            <c:size val="2"/>
            <c:spPr>
              <a:solidFill>
                <a:schemeClr val="tx1"/>
              </a:solidFill>
              <a:ln>
                <a:noFill/>
              </a:ln>
            </c:spPr>
          </c:marker>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Sheet1!$B$2:$B$14</c:f>
              <c:numCache>
                <c:formatCode>General</c:formatCode>
                <c:ptCount val="13"/>
                <c:pt idx="0">
                  <c:v>19370.901717989444</c:v>
                </c:pt>
                <c:pt idx="1">
                  <c:v>19466.520613797318</c:v>
                </c:pt>
                <c:pt idx="2">
                  <c:v>19807.477219411914</c:v>
                </c:pt>
                <c:pt idx="3">
                  <c:v>21106.043154545427</c:v>
                </c:pt>
                <c:pt idx="4">
                  <c:v>21213.636516232076</c:v>
                </c:pt>
                <c:pt idx="5">
                  <c:v>22983.735123066344</c:v>
                </c:pt>
                <c:pt idx="6" formatCode="#,##0">
                  <c:v>19951.187000000005</c:v>
                </c:pt>
                <c:pt idx="7" formatCode="#,##0">
                  <c:v>21864.238000000001</c:v>
                </c:pt>
                <c:pt idx="8" formatCode="#,##0">
                  <c:v>21867.524000000001</c:v>
                </c:pt>
                <c:pt idx="9" formatCode="#,##0">
                  <c:v>21887.194</c:v>
                </c:pt>
                <c:pt idx="10" formatCode="#,##0">
                  <c:v>21934.493999999999</c:v>
                </c:pt>
                <c:pt idx="11" formatCode="#,##0.00">
                  <c:v>23560.785000000025</c:v>
                </c:pt>
                <c:pt idx="12" formatCode="#,##0">
                  <c:v>45277.898000000001</c:v>
                </c:pt>
              </c:numCache>
            </c:numRef>
          </c:val>
          <c:smooth val="1"/>
        </c:ser>
        <c:ser>
          <c:idx val="1"/>
          <c:order val="1"/>
          <c:tx>
            <c:strRef>
              <c:f>Sheet1!$C$1</c:f>
              <c:strCache>
                <c:ptCount val="1"/>
                <c:pt idx="0">
                  <c:v>AIC</c:v>
                </c:pt>
              </c:strCache>
            </c:strRef>
          </c:tx>
          <c:spPr>
            <a:ln w="19050">
              <a:solidFill>
                <a:schemeClr val="accent3">
                  <a:lumMod val="75000"/>
                </a:schemeClr>
              </a:solidFill>
            </a:ln>
          </c:spPr>
          <c:marker>
            <c:symbol val="circle"/>
            <c:size val="2"/>
            <c:spPr>
              <a:solidFill>
                <a:schemeClr val="tx1"/>
              </a:solidFill>
              <a:ln>
                <a:noFill/>
              </a:ln>
            </c:spPr>
          </c:marker>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Sheet1!$C$2:$C$14</c:f>
              <c:numCache>
                <c:formatCode>General</c:formatCode>
                <c:ptCount val="13"/>
                <c:pt idx="0">
                  <c:v>19378.901717989444</c:v>
                </c:pt>
                <c:pt idx="1">
                  <c:v>19470.520613797318</c:v>
                </c:pt>
                <c:pt idx="2">
                  <c:v>19813.477219411914</c:v>
                </c:pt>
                <c:pt idx="3">
                  <c:v>21110.043154545427</c:v>
                </c:pt>
                <c:pt idx="4">
                  <c:v>21217.636516232076</c:v>
                </c:pt>
                <c:pt idx="5">
                  <c:v>22985.735123066344</c:v>
                </c:pt>
                <c:pt idx="6" formatCode="#,##0">
                  <c:v>19959.187000000005</c:v>
                </c:pt>
                <c:pt idx="7" formatCode="#,##0">
                  <c:v>21884.238000000001</c:v>
                </c:pt>
                <c:pt idx="8" formatCode="#,##0">
                  <c:v>21889.524000000001</c:v>
                </c:pt>
                <c:pt idx="9" formatCode="#,##0">
                  <c:v>21903.194</c:v>
                </c:pt>
                <c:pt idx="10" formatCode="#,##0">
                  <c:v>21946.493999999999</c:v>
                </c:pt>
                <c:pt idx="11" formatCode="#,##0.00">
                  <c:v>23568.785000000025</c:v>
                </c:pt>
                <c:pt idx="12" formatCode="#,##0">
                  <c:v>45287.898000000001</c:v>
                </c:pt>
              </c:numCache>
            </c:numRef>
          </c:val>
          <c:smooth val="1"/>
        </c:ser>
        <c:ser>
          <c:idx val="2"/>
          <c:order val="2"/>
          <c:tx>
            <c:strRef>
              <c:f>Sheet1!$D$1</c:f>
              <c:strCache>
                <c:ptCount val="1"/>
                <c:pt idx="0">
                  <c:v>AICC</c:v>
                </c:pt>
              </c:strCache>
            </c:strRef>
          </c:tx>
          <c:spPr>
            <a:ln w="19050">
              <a:solidFill>
                <a:schemeClr val="accent4">
                  <a:lumMod val="75000"/>
                </a:schemeClr>
              </a:solidFill>
            </a:ln>
          </c:spPr>
          <c:marker>
            <c:symbol val="circle"/>
            <c:size val="2"/>
            <c:spPr>
              <a:solidFill>
                <a:schemeClr val="tx1"/>
              </a:solidFill>
              <a:ln>
                <a:noFill/>
              </a:ln>
            </c:spPr>
          </c:marker>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Sheet1!$D$2:$D$14</c:f>
              <c:numCache>
                <c:formatCode>General</c:formatCode>
                <c:ptCount val="13"/>
                <c:pt idx="0">
                  <c:v>19378.912543429222</c:v>
                </c:pt>
                <c:pt idx="1">
                  <c:v>19470.52385967235</c:v>
                </c:pt>
                <c:pt idx="2">
                  <c:v>19813.483709406504</c:v>
                </c:pt>
                <c:pt idx="3">
                  <c:v>21110.046398665461</c:v>
                </c:pt>
                <c:pt idx="4">
                  <c:v>21217.639762985287</c:v>
                </c:pt>
                <c:pt idx="5">
                  <c:v>22985.736204732111</c:v>
                </c:pt>
                <c:pt idx="6" formatCode="#,##0">
                  <c:v>19959.198999999997</c:v>
                </c:pt>
                <c:pt idx="7" formatCode="#,##0">
                  <c:v>21884.304</c:v>
                </c:pt>
                <c:pt idx="8" formatCode="#,##0">
                  <c:v>21889.603999999996</c:v>
                </c:pt>
                <c:pt idx="9" formatCode="#,##0">
                  <c:v>21903.238000000001</c:v>
                </c:pt>
                <c:pt idx="10" formatCode="#,##0">
                  <c:v>21946.518999999997</c:v>
                </c:pt>
                <c:pt idx="11" formatCode="#,##0.00">
                  <c:v>23568.796999999999</c:v>
                </c:pt>
                <c:pt idx="12" formatCode="#,##0">
                  <c:v>45287.907000000007</c:v>
                </c:pt>
              </c:numCache>
            </c:numRef>
          </c:val>
          <c:smooth val="1"/>
        </c:ser>
        <c:ser>
          <c:idx val="3"/>
          <c:order val="3"/>
          <c:tx>
            <c:strRef>
              <c:f>Sheet1!$E$1</c:f>
              <c:strCache>
                <c:ptCount val="1"/>
                <c:pt idx="0">
                  <c:v>CAIC</c:v>
                </c:pt>
              </c:strCache>
            </c:strRef>
          </c:tx>
          <c:spPr>
            <a:ln w="19050">
              <a:solidFill>
                <a:schemeClr val="accent5">
                  <a:lumMod val="75000"/>
                </a:schemeClr>
              </a:solidFill>
            </a:ln>
          </c:spPr>
          <c:marker>
            <c:symbol val="circle"/>
            <c:size val="2"/>
            <c:spPr>
              <a:solidFill>
                <a:schemeClr val="tx1"/>
              </a:solidFill>
              <a:ln>
                <a:noFill/>
              </a:ln>
            </c:spPr>
          </c:marker>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Sheet1!$E$2:$E$14</c:f>
              <c:numCache>
                <c:formatCode>General</c:formatCode>
                <c:ptCount val="13"/>
                <c:pt idx="0">
                  <c:v>19407.766070383972</c:v>
                </c:pt>
                <c:pt idx="1">
                  <c:v>19484.952789994608</c:v>
                </c:pt>
                <c:pt idx="2">
                  <c:v>19835.127104891315</c:v>
                </c:pt>
                <c:pt idx="3">
                  <c:v>21124.476411531701</c:v>
                </c:pt>
                <c:pt idx="4">
                  <c:v>21232.068151815762</c:v>
                </c:pt>
                <c:pt idx="5">
                  <c:v>22992.951211164978</c:v>
                </c:pt>
                <c:pt idx="6" formatCode="#,##0">
                  <c:v>19987.616999999973</c:v>
                </c:pt>
                <c:pt idx="7" formatCode="#,##0">
                  <c:v>21955.278999999999</c:v>
                </c:pt>
                <c:pt idx="8" formatCode="#,##0">
                  <c:v>21967.669000000002</c:v>
                </c:pt>
                <c:pt idx="9" formatCode="#,##0">
                  <c:v>21960.026999999998</c:v>
                </c:pt>
                <c:pt idx="10" formatCode="#,##0">
                  <c:v>21989.117999999973</c:v>
                </c:pt>
                <c:pt idx="11" formatCode="#,##0.00">
                  <c:v>23597.234</c:v>
                </c:pt>
                <c:pt idx="12" formatCode="#,##0">
                  <c:v>45326.93</c:v>
                </c:pt>
              </c:numCache>
            </c:numRef>
          </c:val>
          <c:smooth val="1"/>
        </c:ser>
        <c:ser>
          <c:idx val="4"/>
          <c:order val="4"/>
          <c:tx>
            <c:strRef>
              <c:f>Sheet1!$F$1</c:f>
              <c:strCache>
                <c:ptCount val="1"/>
                <c:pt idx="0">
                  <c:v>BIC</c:v>
                </c:pt>
              </c:strCache>
            </c:strRef>
          </c:tx>
          <c:spPr>
            <a:ln w="19050">
              <a:solidFill>
                <a:schemeClr val="accent6">
                  <a:lumMod val="75000"/>
                </a:schemeClr>
              </a:solidFill>
            </a:ln>
          </c:spPr>
          <c:marker>
            <c:symbol val="circle"/>
            <c:size val="2"/>
            <c:spPr>
              <a:solidFill>
                <a:schemeClr val="tx1"/>
              </a:solidFill>
              <a:ln>
                <a:noFill/>
              </a:ln>
            </c:spPr>
          </c:marker>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Sheet1!$F$2:$F$14</c:f>
              <c:numCache>
                <c:formatCode>General</c:formatCode>
                <c:ptCount val="13"/>
                <c:pt idx="0">
                  <c:v>19403.766070383972</c:v>
                </c:pt>
                <c:pt idx="1">
                  <c:v>19482.952789994608</c:v>
                </c:pt>
                <c:pt idx="2">
                  <c:v>19832.127104891315</c:v>
                </c:pt>
                <c:pt idx="3">
                  <c:v>21122.476411531701</c:v>
                </c:pt>
                <c:pt idx="4">
                  <c:v>21230.068151815762</c:v>
                </c:pt>
                <c:pt idx="5">
                  <c:v>22991.951211164978</c:v>
                </c:pt>
                <c:pt idx="6" formatCode="#,##0">
                  <c:v>19983.616999999973</c:v>
                </c:pt>
                <c:pt idx="7" formatCode="#,##0">
                  <c:v>21945.278999999999</c:v>
                </c:pt>
                <c:pt idx="8" formatCode="#,##0">
                  <c:v>21956.669000000002</c:v>
                </c:pt>
                <c:pt idx="9" formatCode="#,##0">
                  <c:v>21952.026999999998</c:v>
                </c:pt>
                <c:pt idx="10" formatCode="#,##0">
                  <c:v>21983.117999999973</c:v>
                </c:pt>
                <c:pt idx="11" formatCode="#,##0.00">
                  <c:v>23593.234</c:v>
                </c:pt>
                <c:pt idx="12" formatCode="#,##0">
                  <c:v>45321.93</c:v>
                </c:pt>
              </c:numCache>
            </c:numRef>
          </c:val>
          <c:smooth val="1"/>
        </c:ser>
        <c:dLbls>
          <c:showLegendKey val="0"/>
          <c:showVal val="0"/>
          <c:showCatName val="0"/>
          <c:showSerName val="0"/>
          <c:showPercent val="0"/>
          <c:showBubbleSize val="0"/>
        </c:dLbls>
        <c:marker val="1"/>
        <c:smooth val="0"/>
        <c:axId val="142249984"/>
        <c:axId val="90233024"/>
      </c:lineChart>
      <c:catAx>
        <c:axId val="142249984"/>
        <c:scaling>
          <c:orientation val="minMax"/>
        </c:scaling>
        <c:delete val="0"/>
        <c:axPos val="b"/>
        <c:numFmt formatCode="General" sourceLinked="1"/>
        <c:majorTickMark val="out"/>
        <c:minorTickMark val="none"/>
        <c:tickLblPos val="nextTo"/>
        <c:crossAx val="90233024"/>
        <c:crosses val="autoZero"/>
        <c:auto val="1"/>
        <c:lblAlgn val="ctr"/>
        <c:lblOffset val="100"/>
        <c:noMultiLvlLbl val="0"/>
      </c:catAx>
      <c:valAx>
        <c:axId val="90233024"/>
        <c:scaling>
          <c:orientation val="minMax"/>
          <c:max val="25000"/>
          <c:min val="18000"/>
        </c:scaling>
        <c:delete val="0"/>
        <c:axPos val="l"/>
        <c:numFmt formatCode="General" sourceLinked="1"/>
        <c:majorTickMark val="out"/>
        <c:minorTickMark val="none"/>
        <c:tickLblPos val="nextTo"/>
        <c:crossAx val="142249984"/>
        <c:crosses val="autoZero"/>
        <c:crossBetween val="between"/>
      </c:valAx>
    </c:plotArea>
    <c:legend>
      <c:legendPos val="r"/>
      <c:layout>
        <c:manualLayout>
          <c:xMode val="edge"/>
          <c:yMode val="edge"/>
          <c:x val="0.84750700653943734"/>
          <c:y val="0.54073463614975681"/>
          <c:w val="6.9159660127229891E-2"/>
          <c:h val="0.31231283913345126"/>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69.wmf"/><Relationship Id="rId18" Type="http://schemas.openxmlformats.org/officeDocument/2006/relationships/image" Target="../media/image57.wmf"/><Relationship Id="rId3" Type="http://schemas.openxmlformats.org/officeDocument/2006/relationships/image" Target="../media/image62.wmf"/><Relationship Id="rId21" Type="http://schemas.openxmlformats.org/officeDocument/2006/relationships/image" Target="../media/image9.wmf"/><Relationship Id="rId7" Type="http://schemas.openxmlformats.org/officeDocument/2006/relationships/image" Target="../media/image64.wmf"/><Relationship Id="rId12" Type="http://schemas.openxmlformats.org/officeDocument/2006/relationships/image" Target="../media/image68.wmf"/><Relationship Id="rId17" Type="http://schemas.openxmlformats.org/officeDocument/2006/relationships/image" Target="../media/image73.wmf"/><Relationship Id="rId2" Type="http://schemas.openxmlformats.org/officeDocument/2006/relationships/image" Target="../media/image8.wmf"/><Relationship Id="rId16" Type="http://schemas.openxmlformats.org/officeDocument/2006/relationships/image" Target="../media/image72.wmf"/><Relationship Id="rId20"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2.wmf"/><Relationship Id="rId11" Type="http://schemas.openxmlformats.org/officeDocument/2006/relationships/image" Target="../media/image67.wmf"/><Relationship Id="rId5" Type="http://schemas.openxmlformats.org/officeDocument/2006/relationships/image" Target="../media/image11.wmf"/><Relationship Id="rId15" Type="http://schemas.openxmlformats.org/officeDocument/2006/relationships/image" Target="../media/image71.wmf"/><Relationship Id="rId10" Type="http://schemas.openxmlformats.org/officeDocument/2006/relationships/image" Target="../media/image66.wmf"/><Relationship Id="rId19" Type="http://schemas.openxmlformats.org/officeDocument/2006/relationships/image" Target="../media/image19.wmf"/><Relationship Id="rId4" Type="http://schemas.openxmlformats.org/officeDocument/2006/relationships/image" Target="../media/image63.wmf"/><Relationship Id="rId9" Type="http://schemas.openxmlformats.org/officeDocument/2006/relationships/image" Target="../media/image65.wmf"/><Relationship Id="rId14"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71.wmf"/><Relationship Id="rId18" Type="http://schemas.openxmlformats.org/officeDocument/2006/relationships/image" Target="../media/image6.wmf"/><Relationship Id="rId3" Type="http://schemas.openxmlformats.org/officeDocument/2006/relationships/image" Target="../media/image11.wmf"/><Relationship Id="rId21" Type="http://schemas.openxmlformats.org/officeDocument/2006/relationships/image" Target="../media/image9.wmf"/><Relationship Id="rId7" Type="http://schemas.openxmlformats.org/officeDocument/2006/relationships/image" Target="../media/image76.wmf"/><Relationship Id="rId12" Type="http://schemas.openxmlformats.org/officeDocument/2006/relationships/image" Target="../media/image79.wmf"/><Relationship Id="rId17" Type="http://schemas.openxmlformats.org/officeDocument/2006/relationships/image" Target="../media/image19.wmf"/><Relationship Id="rId2" Type="http://schemas.openxmlformats.org/officeDocument/2006/relationships/image" Target="../media/image75.wmf"/><Relationship Id="rId16" Type="http://schemas.openxmlformats.org/officeDocument/2006/relationships/image" Target="../media/image57.wmf"/><Relationship Id="rId20" Type="http://schemas.openxmlformats.org/officeDocument/2006/relationships/image" Target="../media/image8.wmf"/><Relationship Id="rId1" Type="http://schemas.openxmlformats.org/officeDocument/2006/relationships/image" Target="../media/image74.wmf"/><Relationship Id="rId6" Type="http://schemas.openxmlformats.org/officeDocument/2006/relationships/image" Target="../media/image14.wmf"/><Relationship Id="rId11" Type="http://schemas.openxmlformats.org/officeDocument/2006/relationships/image" Target="../media/image78.wmf"/><Relationship Id="rId5" Type="http://schemas.openxmlformats.org/officeDocument/2006/relationships/image" Target="../media/image64.wmf"/><Relationship Id="rId15" Type="http://schemas.openxmlformats.org/officeDocument/2006/relationships/image" Target="../media/image81.wmf"/><Relationship Id="rId23" Type="http://schemas.openxmlformats.org/officeDocument/2006/relationships/image" Target="../media/image82.wmf"/><Relationship Id="rId10" Type="http://schemas.openxmlformats.org/officeDocument/2006/relationships/image" Target="../media/image68.wmf"/><Relationship Id="rId19" Type="http://schemas.openxmlformats.org/officeDocument/2006/relationships/image" Target="../media/image7.wmf"/><Relationship Id="rId4" Type="http://schemas.openxmlformats.org/officeDocument/2006/relationships/image" Target="../media/image12.wmf"/><Relationship Id="rId9" Type="http://schemas.openxmlformats.org/officeDocument/2006/relationships/image" Target="../media/image77.wmf"/><Relationship Id="rId14" Type="http://schemas.openxmlformats.org/officeDocument/2006/relationships/image" Target="../media/image80.wmf"/><Relationship Id="rId22"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90.wmf"/><Relationship Id="rId18" Type="http://schemas.openxmlformats.org/officeDocument/2006/relationships/image" Target="../media/image94.wmf"/><Relationship Id="rId26" Type="http://schemas.openxmlformats.org/officeDocument/2006/relationships/image" Target="NULL"/><Relationship Id="rId3" Type="http://schemas.openxmlformats.org/officeDocument/2006/relationships/image" Target="../media/image8.wmf"/><Relationship Id="rId21" Type="http://schemas.openxmlformats.org/officeDocument/2006/relationships/image" Target="../media/image97.wmf"/><Relationship Id="rId7" Type="http://schemas.openxmlformats.org/officeDocument/2006/relationships/image" Target="../media/image11.wmf"/><Relationship Id="rId12" Type="http://schemas.openxmlformats.org/officeDocument/2006/relationships/image" Target="../media/image89.wmf"/><Relationship Id="rId17" Type="http://schemas.openxmlformats.org/officeDocument/2006/relationships/image" Target="../media/image93.wmf"/><Relationship Id="rId25" Type="http://schemas.openxmlformats.org/officeDocument/2006/relationships/image" Target="../media/image101.wmf"/><Relationship Id="rId2" Type="http://schemas.openxmlformats.org/officeDocument/2006/relationships/image" Target="../media/image7.wmf"/><Relationship Id="rId16" Type="http://schemas.openxmlformats.org/officeDocument/2006/relationships/image" Target="../media/image12.wmf"/><Relationship Id="rId20" Type="http://schemas.openxmlformats.org/officeDocument/2006/relationships/image" Target="../media/image96.wmf"/><Relationship Id="rId29" Type="http://schemas.openxmlformats.org/officeDocument/2006/relationships/image" Target="../media/image9.wmf"/><Relationship Id="rId1" Type="http://schemas.openxmlformats.org/officeDocument/2006/relationships/image" Target="../media/image6.wmf"/><Relationship Id="rId6" Type="http://schemas.openxmlformats.org/officeDocument/2006/relationships/image" Target="../media/image84.wmf"/><Relationship Id="rId11" Type="http://schemas.openxmlformats.org/officeDocument/2006/relationships/image" Target="../media/image88.wmf"/><Relationship Id="rId24" Type="http://schemas.openxmlformats.org/officeDocument/2006/relationships/image" Target="../media/image100.wmf"/><Relationship Id="rId5" Type="http://schemas.openxmlformats.org/officeDocument/2006/relationships/image" Target="../media/image1.wmf"/><Relationship Id="rId15" Type="http://schemas.openxmlformats.org/officeDocument/2006/relationships/image" Target="../media/image92.wmf"/><Relationship Id="rId23" Type="http://schemas.openxmlformats.org/officeDocument/2006/relationships/image" Target="../media/image99.wmf"/><Relationship Id="rId28" Type="http://schemas.openxmlformats.org/officeDocument/2006/relationships/image" Target="../media/image103.wmf"/><Relationship Id="rId10" Type="http://schemas.openxmlformats.org/officeDocument/2006/relationships/image" Target="../media/image87.wmf"/><Relationship Id="rId19" Type="http://schemas.openxmlformats.org/officeDocument/2006/relationships/image" Target="../media/image95.wmf"/><Relationship Id="rId4" Type="http://schemas.openxmlformats.org/officeDocument/2006/relationships/image" Target="../media/image83.wmf"/><Relationship Id="rId9" Type="http://schemas.openxmlformats.org/officeDocument/2006/relationships/image" Target="../media/image86.wmf"/><Relationship Id="rId14" Type="http://schemas.openxmlformats.org/officeDocument/2006/relationships/image" Target="../media/image91.wmf"/><Relationship Id="rId22" Type="http://schemas.openxmlformats.org/officeDocument/2006/relationships/image" Target="../media/image98.wmf"/><Relationship Id="rId27"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5" Type="http://schemas.openxmlformats.org/officeDocument/2006/relationships/image" Target="../media/image2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24.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6.wmf"/><Relationship Id="rId2" Type="http://schemas.openxmlformats.org/officeDocument/2006/relationships/image" Target="../media/image7.wmf"/><Relationship Id="rId16" Type="http://schemas.openxmlformats.org/officeDocument/2006/relationships/image" Target="../media/image20.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5.wmf"/><Relationship Id="rId5" Type="http://schemas.openxmlformats.org/officeDocument/2006/relationships/image" Target="../media/image22.wmf"/><Relationship Id="rId15" Type="http://schemas.openxmlformats.org/officeDocument/2006/relationships/image" Target="../media/image19.wmf"/><Relationship Id="rId10" Type="http://schemas.openxmlformats.org/officeDocument/2006/relationships/image" Target="../media/image23.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5.wmf"/><Relationship Id="rId18" Type="http://schemas.openxmlformats.org/officeDocument/2006/relationships/image" Target="../media/image20.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28.wmf"/><Relationship Id="rId17" Type="http://schemas.openxmlformats.org/officeDocument/2006/relationships/image" Target="../media/image19.wmf"/><Relationship Id="rId2" Type="http://schemas.openxmlformats.org/officeDocument/2006/relationships/image" Target="../media/image7.wmf"/><Relationship Id="rId16" Type="http://schemas.openxmlformats.org/officeDocument/2006/relationships/image" Target="../media/image31.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27.wmf"/><Relationship Id="rId5" Type="http://schemas.openxmlformats.org/officeDocument/2006/relationships/image" Target="../media/image26.wmf"/><Relationship Id="rId15" Type="http://schemas.openxmlformats.org/officeDocument/2006/relationships/image" Target="../media/image30.wmf"/><Relationship Id="rId10" Type="http://schemas.openxmlformats.org/officeDocument/2006/relationships/image" Target="../media/image23.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9.wmf"/><Relationship Id="rId18" Type="http://schemas.openxmlformats.org/officeDocument/2006/relationships/image" Target="../media/image37.wmf"/><Relationship Id="rId3" Type="http://schemas.openxmlformats.org/officeDocument/2006/relationships/image" Target="../media/image12.wmf"/><Relationship Id="rId7" Type="http://schemas.openxmlformats.org/officeDocument/2006/relationships/image" Target="../media/image32.wmf"/><Relationship Id="rId12" Type="http://schemas.openxmlformats.org/officeDocument/2006/relationships/image" Target="../media/image8.wmf"/><Relationship Id="rId17" Type="http://schemas.openxmlformats.org/officeDocument/2006/relationships/image" Target="../media/image36.wmf"/><Relationship Id="rId2" Type="http://schemas.openxmlformats.org/officeDocument/2006/relationships/image" Target="../media/image11.wmf"/><Relationship Id="rId16" Type="http://schemas.openxmlformats.org/officeDocument/2006/relationships/image" Target="../media/image19.wmf"/><Relationship Id="rId1" Type="http://schemas.openxmlformats.org/officeDocument/2006/relationships/image" Target="../media/image22.wmf"/><Relationship Id="rId6" Type="http://schemas.openxmlformats.org/officeDocument/2006/relationships/image" Target="../media/image23.wmf"/><Relationship Id="rId11" Type="http://schemas.openxmlformats.org/officeDocument/2006/relationships/image" Target="../media/image7.wmf"/><Relationship Id="rId5" Type="http://schemas.openxmlformats.org/officeDocument/2006/relationships/image" Target="../media/image14.wmf"/><Relationship Id="rId15" Type="http://schemas.openxmlformats.org/officeDocument/2006/relationships/image" Target="../media/image35.wmf"/><Relationship Id="rId10" Type="http://schemas.openxmlformats.org/officeDocument/2006/relationships/image" Target="../media/image6.wmf"/><Relationship Id="rId4" Type="http://schemas.openxmlformats.org/officeDocument/2006/relationships/image" Target="../media/image13.wmf"/><Relationship Id="rId9" Type="http://schemas.openxmlformats.org/officeDocument/2006/relationships/image" Target="../media/image15.wmf"/><Relationship Id="rId1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42.wmf"/><Relationship Id="rId18" Type="http://schemas.openxmlformats.org/officeDocument/2006/relationships/image" Target="../media/image46.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41.wmf"/><Relationship Id="rId17" Type="http://schemas.openxmlformats.org/officeDocument/2006/relationships/image" Target="../media/image19.wmf"/><Relationship Id="rId2" Type="http://schemas.openxmlformats.org/officeDocument/2006/relationships/image" Target="../media/image7.wmf"/><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40.wmf"/><Relationship Id="rId5" Type="http://schemas.openxmlformats.org/officeDocument/2006/relationships/image" Target="../media/image38.wmf"/><Relationship Id="rId15" Type="http://schemas.openxmlformats.org/officeDocument/2006/relationships/image" Target="../media/image44.wmf"/><Relationship Id="rId10" Type="http://schemas.openxmlformats.org/officeDocument/2006/relationships/image" Target="../media/image39.wmf"/><Relationship Id="rId19" Type="http://schemas.openxmlformats.org/officeDocument/2006/relationships/image" Target="../media/image36.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42.wmf"/><Relationship Id="rId18" Type="http://schemas.openxmlformats.org/officeDocument/2006/relationships/image" Target="../media/image52.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41.wmf"/><Relationship Id="rId17" Type="http://schemas.openxmlformats.org/officeDocument/2006/relationships/image" Target="../media/image45.wmf"/><Relationship Id="rId2" Type="http://schemas.openxmlformats.org/officeDocument/2006/relationships/image" Target="../media/image7.wmf"/><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40.wmf"/><Relationship Id="rId5" Type="http://schemas.openxmlformats.org/officeDocument/2006/relationships/image" Target="../media/image48.wmf"/><Relationship Id="rId15" Type="http://schemas.openxmlformats.org/officeDocument/2006/relationships/image" Target="../media/image50.wmf"/><Relationship Id="rId10" Type="http://schemas.openxmlformats.org/officeDocument/2006/relationships/image" Target="../media/image39.wmf"/><Relationship Id="rId19" Type="http://schemas.openxmlformats.org/officeDocument/2006/relationships/image" Target="../media/image19.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55.wmf"/><Relationship Id="rId18" Type="http://schemas.openxmlformats.org/officeDocument/2006/relationships/image" Target="../media/image57.wmf"/><Relationship Id="rId3" Type="http://schemas.openxmlformats.org/officeDocument/2006/relationships/image" Target="../media/image8.wmf"/><Relationship Id="rId21" Type="http://schemas.openxmlformats.org/officeDocument/2006/relationships/image" Target="../media/image60.wmf"/><Relationship Id="rId7" Type="http://schemas.openxmlformats.org/officeDocument/2006/relationships/image" Target="../media/image12.wmf"/><Relationship Id="rId12" Type="http://schemas.openxmlformats.org/officeDocument/2006/relationships/image" Target="../media/image41.wmf"/><Relationship Id="rId17" Type="http://schemas.openxmlformats.org/officeDocument/2006/relationships/image" Target="../media/image19.wmf"/><Relationship Id="rId2" Type="http://schemas.openxmlformats.org/officeDocument/2006/relationships/image" Target="../media/image7.wmf"/><Relationship Id="rId16" Type="http://schemas.openxmlformats.org/officeDocument/2006/relationships/image" Target="../media/image56.wmf"/><Relationship Id="rId20" Type="http://schemas.openxmlformats.org/officeDocument/2006/relationships/image" Target="../media/image59.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54.wmf"/><Relationship Id="rId5" Type="http://schemas.openxmlformats.org/officeDocument/2006/relationships/image" Target="../media/image22.wmf"/><Relationship Id="rId15" Type="http://schemas.openxmlformats.org/officeDocument/2006/relationships/image" Target="../media/image45.wmf"/><Relationship Id="rId10" Type="http://schemas.openxmlformats.org/officeDocument/2006/relationships/image" Target="../media/image39.wmf"/><Relationship Id="rId19" Type="http://schemas.openxmlformats.org/officeDocument/2006/relationships/image" Target="../media/image58.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49.wmf"/><Relationship Id="rId22"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7D1989A-EEA0-41F5-B49D-2706ADA516F5}" type="datetimeFigureOut">
              <a:rPr lang="en-US" smtClean="0"/>
              <a:pPr/>
              <a:t>11/20/2012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A843D38-5F51-4DD7-9BBB-9A2A315F9803}" type="slidenum">
              <a:rPr lang="en-US" smtClean="0"/>
              <a:pPr/>
              <a:t>‹#›</a:t>
            </a:fld>
            <a:endParaRPr lang="en-US"/>
          </a:p>
        </p:txBody>
      </p:sp>
    </p:spTree>
    <p:extLst>
      <p:ext uri="{BB962C8B-B14F-4D97-AF65-F5344CB8AC3E}">
        <p14:creationId xmlns:p14="http://schemas.microsoft.com/office/powerpoint/2010/main" val="38465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to </a:t>
            </a:r>
            <a:r>
              <a:rPr lang="en-US" baseline="0" dirty="0" err="1" smtClean="0"/>
              <a:t>duscuss</a:t>
            </a:r>
            <a:r>
              <a:rPr lang="en-US" baseline="0" dirty="0" smtClean="0"/>
              <a:t> data structure and variable definition</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13</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14</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15</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16</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Nominal</a:t>
            </a:r>
            <a:r>
              <a:rPr lang="en-US" baseline="0" dirty="0" smtClean="0"/>
              <a:t> Maximus complexity</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17</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Winning model 1</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18</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winning</a:t>
            </a:r>
            <a:r>
              <a:rPr lang="en-US" baseline="0" dirty="0" smtClean="0"/>
              <a:t> model 2</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19</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Null Model</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20</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21</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22</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4</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23</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24</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25</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26</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27</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28</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29</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30</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31</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32</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person attends a</a:t>
            </a:r>
            <a:r>
              <a:rPr lang="en-US" baseline="0" dirty="0" smtClean="0"/>
              <a:t> place of worship less than once a month (3.03).  People vary on church attendance by an average of 1.57 attendance points. </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5</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person</a:t>
            </a:r>
            <a:r>
              <a:rPr lang="en-US" baseline="0" dirty="0" smtClean="0"/>
              <a:t> in 2000 attends church on average of 3.33 attendance points with a standard deviation of 1.58. With every year after 2000, subjects are expected to decrease their religious attendance by .059 points. </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6</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 </a:t>
            </a:r>
            <a:r>
              <a:rPr lang="en-US" dirty="0" err="1" smtClean="0"/>
              <a:t>attenance</a:t>
            </a:r>
            <a:r>
              <a:rPr lang="en-US" dirty="0" smtClean="0"/>
              <a:t> in 2000, without controlling for</a:t>
            </a:r>
            <a:r>
              <a:rPr lang="en-US" baseline="0" dirty="0" smtClean="0"/>
              <a:t> age, is 3.33 with a standard deviation of  1.78  ( this is by .2 larger than when we </a:t>
            </a:r>
            <a:r>
              <a:rPr lang="en-US" baseline="0" dirty="0" err="1" smtClean="0"/>
              <a:t>ddidn’t</a:t>
            </a:r>
            <a:r>
              <a:rPr lang="en-US" baseline="0" dirty="0" smtClean="0"/>
              <a:t> allow for random slopes of time).</a:t>
            </a:r>
          </a:p>
          <a:p>
            <a:r>
              <a:rPr lang="en-US" baseline="0" dirty="0" smtClean="0"/>
              <a:t>Every year since 2000, subjects are expected to decrease their religious attendance by an average of .46 points, varying among themselves by .17 in the slope of the decrease.  Initial religiosity in 2000 correlated negatively with the rate of decrease after 2000 (-.46):  the higher the initial religious attendance, the steeper the slope of decrease. </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7</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a fixed quadratic term of timec does not seem to be affecting the model. What if this term were random?</a:t>
            </a:r>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8</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9</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11</a:t>
            </a:fld>
            <a:endParaRPr lang="en-US"/>
          </a:p>
        </p:txBody>
      </p:sp>
    </p:spTree>
    <p:extLst>
      <p:ext uri="{BB962C8B-B14F-4D97-AF65-F5344CB8AC3E}">
        <p14:creationId xmlns:p14="http://schemas.microsoft.com/office/powerpoint/2010/main" val="2476905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11855-6E77-4D58-9C19-FDFA82E139AD}" type="slidenum">
              <a:rPr lang="en-US" smtClean="0"/>
              <a:pPr/>
              <a:t>12</a:t>
            </a:fld>
            <a:endParaRPr lang="en-US"/>
          </a:p>
        </p:txBody>
      </p:sp>
    </p:spTree>
    <p:extLst>
      <p:ext uri="{BB962C8B-B14F-4D97-AF65-F5344CB8AC3E}">
        <p14:creationId xmlns:p14="http://schemas.microsoft.com/office/powerpoint/2010/main" val="247690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167009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71495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372669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115637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414383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23497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304555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1418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189961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78545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5A117-C67F-4739-914D-E4171AECA6F8}"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6E6F-75C9-4823-A11C-2407A46C39B8}" type="slidenum">
              <a:rPr lang="en-US" smtClean="0"/>
              <a:pPr/>
              <a:t>‹#›</a:t>
            </a:fld>
            <a:endParaRPr lang="en-US"/>
          </a:p>
        </p:txBody>
      </p:sp>
    </p:spTree>
    <p:extLst>
      <p:ext uri="{BB962C8B-B14F-4D97-AF65-F5344CB8AC3E}">
        <p14:creationId xmlns:p14="http://schemas.microsoft.com/office/powerpoint/2010/main" val="179522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5A117-C67F-4739-914D-E4171AECA6F8}" type="datetimeFigureOut">
              <a:rPr lang="en-US" smtClean="0"/>
              <a:pPr/>
              <a:t>11/20/2012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E6E6F-75C9-4823-A11C-2407A46C39B8}" type="slidenum">
              <a:rPr lang="en-US" smtClean="0"/>
              <a:pPr/>
              <a:t>‹#›</a:t>
            </a:fld>
            <a:endParaRPr lang="en-US"/>
          </a:p>
        </p:txBody>
      </p:sp>
    </p:spTree>
    <p:extLst>
      <p:ext uri="{BB962C8B-B14F-4D97-AF65-F5344CB8AC3E}">
        <p14:creationId xmlns:p14="http://schemas.microsoft.com/office/powerpoint/2010/main" val="278996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123.bin"/><Relationship Id="rId18" Type="http://schemas.openxmlformats.org/officeDocument/2006/relationships/image" Target="../media/image13.wmf"/><Relationship Id="rId26" Type="http://schemas.openxmlformats.org/officeDocument/2006/relationships/image" Target="../media/image41.wmf"/><Relationship Id="rId39" Type="http://schemas.openxmlformats.org/officeDocument/2006/relationships/oleObject" Target="../embeddings/oleObject137.bin"/><Relationship Id="rId21" Type="http://schemas.openxmlformats.org/officeDocument/2006/relationships/oleObject" Target="../embeddings/oleObject127.bin"/><Relationship Id="rId34" Type="http://schemas.openxmlformats.org/officeDocument/2006/relationships/image" Target="../media/image45.wmf"/><Relationship Id="rId42" Type="http://schemas.openxmlformats.org/officeDocument/2006/relationships/image" Target="../media/image58.wmf"/><Relationship Id="rId47" Type="http://schemas.openxmlformats.org/officeDocument/2006/relationships/oleObject" Target="../embeddings/oleObject141.bin"/><Relationship Id="rId7" Type="http://schemas.openxmlformats.org/officeDocument/2006/relationships/oleObject" Target="../embeddings/oleObject120.bin"/><Relationship Id="rId2" Type="http://schemas.openxmlformats.org/officeDocument/2006/relationships/slideLayout" Target="../slideLayouts/slideLayout2.xml"/><Relationship Id="rId16" Type="http://schemas.openxmlformats.org/officeDocument/2006/relationships/image" Target="../media/image12.wmf"/><Relationship Id="rId29" Type="http://schemas.openxmlformats.org/officeDocument/2006/relationships/oleObject" Target="../embeddings/oleObject131.bin"/><Relationship Id="rId1" Type="http://schemas.openxmlformats.org/officeDocument/2006/relationships/vmlDrawing" Target="../drawings/vmlDrawing9.vml"/><Relationship Id="rId6" Type="http://schemas.openxmlformats.org/officeDocument/2006/relationships/image" Target="../media/image7.wmf"/><Relationship Id="rId11" Type="http://schemas.openxmlformats.org/officeDocument/2006/relationships/oleObject" Target="../embeddings/oleObject122.bin"/><Relationship Id="rId24" Type="http://schemas.openxmlformats.org/officeDocument/2006/relationships/image" Target="../media/image54.wmf"/><Relationship Id="rId32" Type="http://schemas.openxmlformats.org/officeDocument/2006/relationships/oleObject" Target="../embeddings/oleObject133.bin"/><Relationship Id="rId37" Type="http://schemas.openxmlformats.org/officeDocument/2006/relationships/oleObject" Target="../embeddings/oleObject136.bin"/><Relationship Id="rId40" Type="http://schemas.openxmlformats.org/officeDocument/2006/relationships/image" Target="../media/image57.wmf"/><Relationship Id="rId45" Type="http://schemas.openxmlformats.org/officeDocument/2006/relationships/oleObject" Target="../embeddings/oleObject140.bin"/><Relationship Id="rId5" Type="http://schemas.openxmlformats.org/officeDocument/2006/relationships/oleObject" Target="../embeddings/oleObject119.bin"/><Relationship Id="rId15" Type="http://schemas.openxmlformats.org/officeDocument/2006/relationships/oleObject" Target="../embeddings/oleObject124.bin"/><Relationship Id="rId23" Type="http://schemas.openxmlformats.org/officeDocument/2006/relationships/oleObject" Target="../embeddings/oleObject128.bin"/><Relationship Id="rId28" Type="http://schemas.openxmlformats.org/officeDocument/2006/relationships/image" Target="../media/image55.wmf"/><Relationship Id="rId36" Type="http://schemas.openxmlformats.org/officeDocument/2006/relationships/image" Target="../media/image56.wmf"/><Relationship Id="rId10" Type="http://schemas.openxmlformats.org/officeDocument/2006/relationships/image" Target="../media/image9.wmf"/><Relationship Id="rId19" Type="http://schemas.openxmlformats.org/officeDocument/2006/relationships/oleObject" Target="../embeddings/oleObject126.bin"/><Relationship Id="rId31" Type="http://schemas.openxmlformats.org/officeDocument/2006/relationships/image" Target="../media/image49.wmf"/><Relationship Id="rId44" Type="http://schemas.openxmlformats.org/officeDocument/2006/relationships/image" Target="../media/image59.wmf"/><Relationship Id="rId4" Type="http://schemas.openxmlformats.org/officeDocument/2006/relationships/image" Target="../media/image6.wmf"/><Relationship Id="rId9" Type="http://schemas.openxmlformats.org/officeDocument/2006/relationships/oleObject" Target="../embeddings/oleObject121.bin"/><Relationship Id="rId14" Type="http://schemas.openxmlformats.org/officeDocument/2006/relationships/image" Target="../media/image11.wmf"/><Relationship Id="rId22" Type="http://schemas.openxmlformats.org/officeDocument/2006/relationships/image" Target="../media/image39.wmf"/><Relationship Id="rId27" Type="http://schemas.openxmlformats.org/officeDocument/2006/relationships/oleObject" Target="../embeddings/oleObject130.bin"/><Relationship Id="rId30" Type="http://schemas.openxmlformats.org/officeDocument/2006/relationships/oleObject" Target="../embeddings/oleObject132.bin"/><Relationship Id="rId35" Type="http://schemas.openxmlformats.org/officeDocument/2006/relationships/oleObject" Target="../embeddings/oleObject135.bin"/><Relationship Id="rId43" Type="http://schemas.openxmlformats.org/officeDocument/2006/relationships/oleObject" Target="../embeddings/oleObject139.bin"/><Relationship Id="rId48" Type="http://schemas.openxmlformats.org/officeDocument/2006/relationships/image" Target="../media/image61.wmf"/><Relationship Id="rId8" Type="http://schemas.openxmlformats.org/officeDocument/2006/relationships/image" Target="../media/image8.wmf"/><Relationship Id="rId3" Type="http://schemas.openxmlformats.org/officeDocument/2006/relationships/oleObject" Target="../embeddings/oleObject118.bin"/><Relationship Id="rId12" Type="http://schemas.openxmlformats.org/officeDocument/2006/relationships/image" Target="../media/image22.wmf"/><Relationship Id="rId17" Type="http://schemas.openxmlformats.org/officeDocument/2006/relationships/oleObject" Target="../embeddings/oleObject125.bin"/><Relationship Id="rId25" Type="http://schemas.openxmlformats.org/officeDocument/2006/relationships/oleObject" Target="../embeddings/oleObject129.bin"/><Relationship Id="rId33" Type="http://schemas.openxmlformats.org/officeDocument/2006/relationships/oleObject" Target="../embeddings/oleObject134.bin"/><Relationship Id="rId38" Type="http://schemas.openxmlformats.org/officeDocument/2006/relationships/image" Target="../media/image19.wmf"/><Relationship Id="rId46" Type="http://schemas.openxmlformats.org/officeDocument/2006/relationships/image" Target="../media/image60.wmf"/><Relationship Id="rId20" Type="http://schemas.openxmlformats.org/officeDocument/2006/relationships/image" Target="../media/image14.wmf"/><Relationship Id="rId41" Type="http://schemas.openxmlformats.org/officeDocument/2006/relationships/oleObject" Target="../embeddings/oleObject138.bin"/></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145.bin"/><Relationship Id="rId3" Type="http://schemas.openxmlformats.org/officeDocument/2006/relationships/notesSlide" Target="../notesSlides/notesSlide8.xml"/><Relationship Id="rId21" Type="http://schemas.openxmlformats.org/officeDocument/2006/relationships/image" Target="../media/image6.wmf"/><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8.wmf"/><Relationship Id="rId2" Type="http://schemas.openxmlformats.org/officeDocument/2006/relationships/slideLayout" Target="../slideLayouts/slideLayout1.xml"/><Relationship Id="rId16" Type="http://schemas.openxmlformats.org/officeDocument/2006/relationships/slide" Target="slide18.xml"/><Relationship Id="rId20" Type="http://schemas.openxmlformats.org/officeDocument/2006/relationships/oleObject" Target="../embeddings/oleObject142.bin"/><Relationship Id="rId1" Type="http://schemas.openxmlformats.org/officeDocument/2006/relationships/vmlDrawing" Target="../drawings/vmlDrawing10.vml"/><Relationship Id="rId6" Type="http://schemas.openxmlformats.org/officeDocument/2006/relationships/slide" Target="slide7.xml"/><Relationship Id="rId11" Type="http://schemas.openxmlformats.org/officeDocument/2006/relationships/slide" Target="slide14.xml"/><Relationship Id="rId24" Type="http://schemas.openxmlformats.org/officeDocument/2006/relationships/oleObject" Target="../embeddings/oleObject144.bin"/><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image" Target="../media/image7.wmf"/><Relationship Id="rId10" Type="http://schemas.openxmlformats.org/officeDocument/2006/relationships/slide" Target="slide13.xml"/><Relationship Id="rId19" Type="http://schemas.openxmlformats.org/officeDocument/2006/relationships/image" Target="../media/image21.png"/><Relationship Id="rId4" Type="http://schemas.openxmlformats.org/officeDocument/2006/relationships/slide" Target="slide24.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143.bin"/><Relationship Id="rId27" Type="http://schemas.openxmlformats.org/officeDocument/2006/relationships/image" Target="../media/image9.wmf"/></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oleObject" Target="../embeddings/oleObject146.bin"/><Relationship Id="rId3" Type="http://schemas.openxmlformats.org/officeDocument/2006/relationships/notesSlide" Target="../notesSlides/notesSlide9.xml"/><Relationship Id="rId21" Type="http://schemas.openxmlformats.org/officeDocument/2006/relationships/image" Target="../media/image7.wmf"/><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9.wmf"/><Relationship Id="rId2" Type="http://schemas.openxmlformats.org/officeDocument/2006/relationships/slideLayout" Target="../slideLayouts/slideLayout1.xml"/><Relationship Id="rId16" Type="http://schemas.openxmlformats.org/officeDocument/2006/relationships/slide" Target="slide18.xml"/><Relationship Id="rId20" Type="http://schemas.openxmlformats.org/officeDocument/2006/relationships/oleObject" Target="../embeddings/oleObject147.bin"/><Relationship Id="rId1" Type="http://schemas.openxmlformats.org/officeDocument/2006/relationships/vmlDrawing" Target="../drawings/vmlDrawing11.vml"/><Relationship Id="rId6" Type="http://schemas.openxmlformats.org/officeDocument/2006/relationships/slide" Target="slide7.xml"/><Relationship Id="rId11" Type="http://schemas.openxmlformats.org/officeDocument/2006/relationships/slide" Target="slide14.xml"/><Relationship Id="rId24" Type="http://schemas.openxmlformats.org/officeDocument/2006/relationships/oleObject" Target="../embeddings/oleObject149.bin"/><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image" Target="../media/image8.wmf"/><Relationship Id="rId10" Type="http://schemas.openxmlformats.org/officeDocument/2006/relationships/slide" Target="slide13.xml"/><Relationship Id="rId19" Type="http://schemas.openxmlformats.org/officeDocument/2006/relationships/image" Target="../media/image6.wmf"/><Relationship Id="rId4" Type="http://schemas.openxmlformats.org/officeDocument/2006/relationships/slide" Target="slide25.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148.bin"/></Relationships>
</file>

<file path=ppt/slides/_rels/slide1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153.bin"/><Relationship Id="rId3" Type="http://schemas.openxmlformats.org/officeDocument/2006/relationships/notesSlide" Target="../notesSlides/notesSlide10.xml"/><Relationship Id="rId21" Type="http://schemas.openxmlformats.org/officeDocument/2006/relationships/image" Target="../media/image6.wmf"/><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8.wmf"/><Relationship Id="rId2" Type="http://schemas.openxmlformats.org/officeDocument/2006/relationships/slideLayout" Target="../slideLayouts/slideLayout1.xml"/><Relationship Id="rId16" Type="http://schemas.openxmlformats.org/officeDocument/2006/relationships/slide" Target="slide18.xml"/><Relationship Id="rId20" Type="http://schemas.openxmlformats.org/officeDocument/2006/relationships/oleObject" Target="../embeddings/oleObject150.bin"/><Relationship Id="rId1" Type="http://schemas.openxmlformats.org/officeDocument/2006/relationships/vmlDrawing" Target="../drawings/vmlDrawing12.vml"/><Relationship Id="rId6" Type="http://schemas.openxmlformats.org/officeDocument/2006/relationships/slide" Target="slide7.xml"/><Relationship Id="rId11" Type="http://schemas.openxmlformats.org/officeDocument/2006/relationships/slide" Target="slide14.xml"/><Relationship Id="rId24" Type="http://schemas.openxmlformats.org/officeDocument/2006/relationships/oleObject" Target="../embeddings/oleObject152.bin"/><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image" Target="../media/image7.wmf"/><Relationship Id="rId10" Type="http://schemas.openxmlformats.org/officeDocument/2006/relationships/slide" Target="slide13.xml"/><Relationship Id="rId19" Type="http://schemas.openxmlformats.org/officeDocument/2006/relationships/image" Target="../media/image21.png"/><Relationship Id="rId4" Type="http://schemas.openxmlformats.org/officeDocument/2006/relationships/slide" Target="slide26.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151.bin"/><Relationship Id="rId27" Type="http://schemas.openxmlformats.org/officeDocument/2006/relationships/image" Target="../media/image9.wmf"/></Relationships>
</file>

<file path=ppt/slides/_rels/slide1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157.bin"/><Relationship Id="rId3" Type="http://schemas.openxmlformats.org/officeDocument/2006/relationships/notesSlide" Target="../notesSlides/notesSlide11.xml"/><Relationship Id="rId21" Type="http://schemas.openxmlformats.org/officeDocument/2006/relationships/image" Target="../media/image6.wmf"/><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8.wmf"/><Relationship Id="rId2" Type="http://schemas.openxmlformats.org/officeDocument/2006/relationships/slideLayout" Target="../slideLayouts/slideLayout1.xml"/><Relationship Id="rId16" Type="http://schemas.openxmlformats.org/officeDocument/2006/relationships/slide" Target="slide18.xml"/><Relationship Id="rId20" Type="http://schemas.openxmlformats.org/officeDocument/2006/relationships/oleObject" Target="../embeddings/oleObject154.bin"/><Relationship Id="rId1" Type="http://schemas.openxmlformats.org/officeDocument/2006/relationships/vmlDrawing" Target="../drawings/vmlDrawing13.vml"/><Relationship Id="rId6" Type="http://schemas.openxmlformats.org/officeDocument/2006/relationships/slide" Target="slide7.xml"/><Relationship Id="rId11" Type="http://schemas.openxmlformats.org/officeDocument/2006/relationships/slide" Target="slide14.xml"/><Relationship Id="rId24" Type="http://schemas.openxmlformats.org/officeDocument/2006/relationships/oleObject" Target="../embeddings/oleObject156.bin"/><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image" Target="../media/image7.wmf"/><Relationship Id="rId10" Type="http://schemas.openxmlformats.org/officeDocument/2006/relationships/slide" Target="slide13.xml"/><Relationship Id="rId19" Type="http://schemas.openxmlformats.org/officeDocument/2006/relationships/image" Target="../media/image21.png"/><Relationship Id="rId4" Type="http://schemas.openxmlformats.org/officeDocument/2006/relationships/slide" Target="slide27.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155.bin"/><Relationship Id="rId27"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161.bin"/><Relationship Id="rId3" Type="http://schemas.openxmlformats.org/officeDocument/2006/relationships/notesSlide" Target="../notesSlides/notesSlide12.xml"/><Relationship Id="rId21" Type="http://schemas.openxmlformats.org/officeDocument/2006/relationships/image" Target="../media/image6.wmf"/><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8.wmf"/><Relationship Id="rId2" Type="http://schemas.openxmlformats.org/officeDocument/2006/relationships/slideLayout" Target="../slideLayouts/slideLayout1.xml"/><Relationship Id="rId16" Type="http://schemas.openxmlformats.org/officeDocument/2006/relationships/slide" Target="slide18.xml"/><Relationship Id="rId20" Type="http://schemas.openxmlformats.org/officeDocument/2006/relationships/oleObject" Target="../embeddings/oleObject158.bin"/><Relationship Id="rId1" Type="http://schemas.openxmlformats.org/officeDocument/2006/relationships/vmlDrawing" Target="../drawings/vmlDrawing14.vml"/><Relationship Id="rId6" Type="http://schemas.openxmlformats.org/officeDocument/2006/relationships/slide" Target="slide7.xml"/><Relationship Id="rId11" Type="http://schemas.openxmlformats.org/officeDocument/2006/relationships/slide" Target="slide14.xml"/><Relationship Id="rId24" Type="http://schemas.openxmlformats.org/officeDocument/2006/relationships/oleObject" Target="../embeddings/oleObject160.bin"/><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image" Target="../media/image7.wmf"/><Relationship Id="rId10" Type="http://schemas.openxmlformats.org/officeDocument/2006/relationships/slide" Target="slide13.xml"/><Relationship Id="rId19" Type="http://schemas.openxmlformats.org/officeDocument/2006/relationships/image" Target="../media/image21.png"/><Relationship Id="rId4" Type="http://schemas.openxmlformats.org/officeDocument/2006/relationships/slide" Target="slide28.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159.bin"/><Relationship Id="rId27" Type="http://schemas.openxmlformats.org/officeDocument/2006/relationships/image" Target="../media/image9.wmf"/></Relationships>
</file>

<file path=ppt/slides/_rels/slide16.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oleObject" Target="../embeddings/oleObject162.bin"/><Relationship Id="rId26" Type="http://schemas.openxmlformats.org/officeDocument/2006/relationships/oleObject" Target="../embeddings/oleObject166.bin"/><Relationship Id="rId39" Type="http://schemas.openxmlformats.org/officeDocument/2006/relationships/image" Target="../media/image67.wmf"/><Relationship Id="rId21" Type="http://schemas.openxmlformats.org/officeDocument/2006/relationships/image" Target="../media/image8.wmf"/><Relationship Id="rId34" Type="http://schemas.openxmlformats.org/officeDocument/2006/relationships/oleObject" Target="../embeddings/oleObject170.bin"/><Relationship Id="rId42" Type="http://schemas.openxmlformats.org/officeDocument/2006/relationships/oleObject" Target="../embeddings/oleObject174.bin"/><Relationship Id="rId47" Type="http://schemas.openxmlformats.org/officeDocument/2006/relationships/oleObject" Target="../embeddings/oleObject177.bin"/><Relationship Id="rId50" Type="http://schemas.openxmlformats.org/officeDocument/2006/relationships/oleObject" Target="../embeddings/oleObject179.bin"/><Relationship Id="rId55" Type="http://schemas.openxmlformats.org/officeDocument/2006/relationships/oleObject" Target="../embeddings/oleObject182.bin"/><Relationship Id="rId63" Type="http://schemas.openxmlformats.org/officeDocument/2006/relationships/oleObject" Target="../embeddings/oleObject187.bin"/><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8.xml"/><Relationship Id="rId29" Type="http://schemas.openxmlformats.org/officeDocument/2006/relationships/image" Target="../media/image12.wmf"/><Relationship Id="rId11" Type="http://schemas.openxmlformats.org/officeDocument/2006/relationships/slide" Target="slide14.xml"/><Relationship Id="rId24" Type="http://schemas.openxmlformats.org/officeDocument/2006/relationships/oleObject" Target="../embeddings/oleObject165.bin"/><Relationship Id="rId32" Type="http://schemas.openxmlformats.org/officeDocument/2006/relationships/oleObject" Target="../embeddings/oleObject169.bin"/><Relationship Id="rId37" Type="http://schemas.openxmlformats.org/officeDocument/2006/relationships/image" Target="../media/image66.wmf"/><Relationship Id="rId40" Type="http://schemas.openxmlformats.org/officeDocument/2006/relationships/oleObject" Target="../embeddings/oleObject173.bin"/><Relationship Id="rId45" Type="http://schemas.openxmlformats.org/officeDocument/2006/relationships/oleObject" Target="../embeddings/oleObject176.bin"/><Relationship Id="rId53" Type="http://schemas.openxmlformats.org/officeDocument/2006/relationships/oleObject" Target="../embeddings/oleObject181.bin"/><Relationship Id="rId58" Type="http://schemas.openxmlformats.org/officeDocument/2006/relationships/image" Target="../media/image19.wmf"/><Relationship Id="rId5" Type="http://schemas.openxmlformats.org/officeDocument/2006/relationships/slide" Target="slide6.xml"/><Relationship Id="rId61" Type="http://schemas.openxmlformats.org/officeDocument/2006/relationships/image" Target="../media/image7.wmf"/><Relationship Id="rId19" Type="http://schemas.openxmlformats.org/officeDocument/2006/relationships/image" Target="../media/image6.wmf"/><Relationship Id="rId14" Type="http://schemas.openxmlformats.org/officeDocument/2006/relationships/slide" Target="slide5.xml"/><Relationship Id="rId22" Type="http://schemas.openxmlformats.org/officeDocument/2006/relationships/oleObject" Target="../embeddings/oleObject164.bin"/><Relationship Id="rId27" Type="http://schemas.openxmlformats.org/officeDocument/2006/relationships/image" Target="../media/image11.wmf"/><Relationship Id="rId30" Type="http://schemas.openxmlformats.org/officeDocument/2006/relationships/oleObject" Target="../embeddings/oleObject168.bin"/><Relationship Id="rId35" Type="http://schemas.openxmlformats.org/officeDocument/2006/relationships/image" Target="../media/image65.wmf"/><Relationship Id="rId43" Type="http://schemas.openxmlformats.org/officeDocument/2006/relationships/oleObject" Target="../embeddings/oleObject175.bin"/><Relationship Id="rId48" Type="http://schemas.openxmlformats.org/officeDocument/2006/relationships/image" Target="../media/image71.wmf"/><Relationship Id="rId56" Type="http://schemas.openxmlformats.org/officeDocument/2006/relationships/image" Target="../media/image57.wmf"/><Relationship Id="rId64" Type="http://schemas.openxmlformats.org/officeDocument/2006/relationships/image" Target="../media/image9.wmf"/><Relationship Id="rId8" Type="http://schemas.openxmlformats.org/officeDocument/2006/relationships/slide" Target="slide11.xml"/><Relationship Id="rId51" Type="http://schemas.openxmlformats.org/officeDocument/2006/relationships/oleObject" Target="../embeddings/oleObject180.bin"/><Relationship Id="rId3" Type="http://schemas.openxmlformats.org/officeDocument/2006/relationships/notesSlide" Target="../notesSlides/notesSlide13.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63.wmf"/><Relationship Id="rId33" Type="http://schemas.openxmlformats.org/officeDocument/2006/relationships/image" Target="../media/image14.wmf"/><Relationship Id="rId38" Type="http://schemas.openxmlformats.org/officeDocument/2006/relationships/oleObject" Target="../embeddings/oleObject172.bin"/><Relationship Id="rId46" Type="http://schemas.openxmlformats.org/officeDocument/2006/relationships/image" Target="../media/image70.wmf"/><Relationship Id="rId59" Type="http://schemas.openxmlformats.org/officeDocument/2006/relationships/oleObject" Target="../embeddings/oleObject184.bin"/><Relationship Id="rId20" Type="http://schemas.openxmlformats.org/officeDocument/2006/relationships/oleObject" Target="../embeddings/oleObject163.bin"/><Relationship Id="rId41" Type="http://schemas.openxmlformats.org/officeDocument/2006/relationships/image" Target="../media/image68.wmf"/><Relationship Id="rId54" Type="http://schemas.openxmlformats.org/officeDocument/2006/relationships/image" Target="../media/image73.wmf"/><Relationship Id="rId62" Type="http://schemas.openxmlformats.org/officeDocument/2006/relationships/oleObject" Target="../embeddings/oleObject186.bin"/><Relationship Id="rId1" Type="http://schemas.openxmlformats.org/officeDocument/2006/relationships/vmlDrawing" Target="../drawings/vmlDrawing15.vml"/><Relationship Id="rId6" Type="http://schemas.openxmlformats.org/officeDocument/2006/relationships/slide" Target="slide7.xml"/><Relationship Id="rId15" Type="http://schemas.openxmlformats.org/officeDocument/2006/relationships/slide" Target="slide17.xml"/><Relationship Id="rId23" Type="http://schemas.openxmlformats.org/officeDocument/2006/relationships/image" Target="../media/image62.wmf"/><Relationship Id="rId28" Type="http://schemas.openxmlformats.org/officeDocument/2006/relationships/oleObject" Target="../embeddings/oleObject167.bin"/><Relationship Id="rId36" Type="http://schemas.openxmlformats.org/officeDocument/2006/relationships/oleObject" Target="../embeddings/oleObject171.bin"/><Relationship Id="rId49" Type="http://schemas.openxmlformats.org/officeDocument/2006/relationships/oleObject" Target="../embeddings/oleObject178.bin"/><Relationship Id="rId57" Type="http://schemas.openxmlformats.org/officeDocument/2006/relationships/oleObject" Target="../embeddings/oleObject183.bin"/><Relationship Id="rId10" Type="http://schemas.openxmlformats.org/officeDocument/2006/relationships/slide" Target="slide13.xml"/><Relationship Id="rId31" Type="http://schemas.openxmlformats.org/officeDocument/2006/relationships/image" Target="../media/image64.wmf"/><Relationship Id="rId44" Type="http://schemas.openxmlformats.org/officeDocument/2006/relationships/image" Target="../media/image69.wmf"/><Relationship Id="rId52" Type="http://schemas.openxmlformats.org/officeDocument/2006/relationships/image" Target="../media/image72.wmf"/><Relationship Id="rId60" Type="http://schemas.openxmlformats.org/officeDocument/2006/relationships/oleObject" Target="../embeddings/oleObject185.bin"/><Relationship Id="rId4" Type="http://schemas.openxmlformats.org/officeDocument/2006/relationships/slide" Target="slide29.xml"/><Relationship Id="rId9" Type="http://schemas.openxmlformats.org/officeDocument/2006/relationships/slide" Target="slide12.xml"/></Relationships>
</file>

<file path=ppt/slides/_rels/slide17.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5.xml"/><Relationship Id="rId3" Type="http://schemas.openxmlformats.org/officeDocument/2006/relationships/slide" Target="slide30.xml"/><Relationship Id="rId7" Type="http://schemas.openxmlformats.org/officeDocument/2006/relationships/slide" Target="slide11.xml"/><Relationship Id="rId12" Type="http://schemas.openxmlformats.org/officeDocument/2006/relationships/slide" Target="slide5.xml"/><Relationship Id="rId2" Type="http://schemas.openxmlformats.org/officeDocument/2006/relationships/notesSlide" Target="../notesSlides/notesSlide14.xml"/><Relationship Id="rId16" Type="http://schemas.openxmlformats.org/officeDocument/2006/relationships/slide" Target="slide19.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17.xml"/></Relationships>
</file>

<file path=ppt/slides/_rels/slide18.xml.rels><?xml version="1.0" encoding="UTF-8" standalone="yes"?>
<Relationships xmlns="http://schemas.openxmlformats.org/package/2006/relationships"><Relationship Id="rId26" Type="http://schemas.openxmlformats.org/officeDocument/2006/relationships/oleObject" Target="../embeddings/oleObject192.bin"/><Relationship Id="rId21" Type="http://schemas.openxmlformats.org/officeDocument/2006/relationships/image" Target="../media/image75.wmf"/><Relationship Id="rId34" Type="http://schemas.openxmlformats.org/officeDocument/2006/relationships/oleObject" Target="../embeddings/oleObject196.bin"/><Relationship Id="rId42" Type="http://schemas.openxmlformats.org/officeDocument/2006/relationships/image" Target="../media/image79.wmf"/><Relationship Id="rId47" Type="http://schemas.openxmlformats.org/officeDocument/2006/relationships/oleObject" Target="../embeddings/oleObject204.bin"/><Relationship Id="rId50" Type="http://schemas.openxmlformats.org/officeDocument/2006/relationships/image" Target="../media/image81.wmf"/><Relationship Id="rId55" Type="http://schemas.openxmlformats.org/officeDocument/2006/relationships/oleObject" Target="../embeddings/oleObject208.bin"/><Relationship Id="rId63" Type="http://schemas.openxmlformats.org/officeDocument/2006/relationships/oleObject" Target="../embeddings/oleObject212.bin"/><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8.xml"/><Relationship Id="rId29" Type="http://schemas.openxmlformats.org/officeDocument/2006/relationships/image" Target="../media/image14.wmf"/><Relationship Id="rId11" Type="http://schemas.openxmlformats.org/officeDocument/2006/relationships/slide" Target="slide14.xml"/><Relationship Id="rId24" Type="http://schemas.openxmlformats.org/officeDocument/2006/relationships/oleObject" Target="../embeddings/oleObject191.bin"/><Relationship Id="rId32" Type="http://schemas.openxmlformats.org/officeDocument/2006/relationships/oleObject" Target="../embeddings/oleObject195.bin"/><Relationship Id="rId37" Type="http://schemas.openxmlformats.org/officeDocument/2006/relationships/image" Target="../media/image68.wmf"/><Relationship Id="rId40" Type="http://schemas.openxmlformats.org/officeDocument/2006/relationships/image" Target="../media/image78.wmf"/><Relationship Id="rId45" Type="http://schemas.openxmlformats.org/officeDocument/2006/relationships/oleObject" Target="../embeddings/oleObject202.bin"/><Relationship Id="rId53" Type="http://schemas.openxmlformats.org/officeDocument/2006/relationships/oleObject" Target="../embeddings/oleObject207.bin"/><Relationship Id="rId58" Type="http://schemas.openxmlformats.org/officeDocument/2006/relationships/image" Target="../media/image7.wmf"/><Relationship Id="rId66" Type="http://schemas.openxmlformats.org/officeDocument/2006/relationships/image" Target="../media/image82.wmf"/><Relationship Id="rId5" Type="http://schemas.openxmlformats.org/officeDocument/2006/relationships/slide" Target="slide6.xml"/><Relationship Id="rId61" Type="http://schemas.openxmlformats.org/officeDocument/2006/relationships/oleObject" Target="../embeddings/oleObject211.bin"/><Relationship Id="rId19" Type="http://schemas.openxmlformats.org/officeDocument/2006/relationships/image" Target="../media/image74.wmf"/><Relationship Id="rId14" Type="http://schemas.openxmlformats.org/officeDocument/2006/relationships/slide" Target="slide15.xml"/><Relationship Id="rId22" Type="http://schemas.openxmlformats.org/officeDocument/2006/relationships/oleObject" Target="../embeddings/oleObject190.bin"/><Relationship Id="rId27" Type="http://schemas.openxmlformats.org/officeDocument/2006/relationships/image" Target="../media/image64.wmf"/><Relationship Id="rId30" Type="http://schemas.openxmlformats.org/officeDocument/2006/relationships/oleObject" Target="../embeddings/oleObject194.bin"/><Relationship Id="rId35" Type="http://schemas.openxmlformats.org/officeDocument/2006/relationships/image" Target="../media/image77.wmf"/><Relationship Id="rId43" Type="http://schemas.openxmlformats.org/officeDocument/2006/relationships/oleObject" Target="../embeddings/oleObject201.bin"/><Relationship Id="rId48" Type="http://schemas.openxmlformats.org/officeDocument/2006/relationships/image" Target="../media/image80.wmf"/><Relationship Id="rId56" Type="http://schemas.openxmlformats.org/officeDocument/2006/relationships/image" Target="../media/image6.wmf"/><Relationship Id="rId64" Type="http://schemas.openxmlformats.org/officeDocument/2006/relationships/image" Target="../media/image3.wmf"/><Relationship Id="rId8" Type="http://schemas.openxmlformats.org/officeDocument/2006/relationships/slide" Target="slide11.xml"/><Relationship Id="rId51" Type="http://schemas.openxmlformats.org/officeDocument/2006/relationships/oleObject" Target="../embeddings/oleObject206.bin"/><Relationship Id="rId3" Type="http://schemas.openxmlformats.org/officeDocument/2006/relationships/notesSlide" Target="../notesSlides/notesSlide15.xml"/><Relationship Id="rId12" Type="http://schemas.openxmlformats.org/officeDocument/2006/relationships/slide" Target="slide16.xml"/><Relationship Id="rId17" Type="http://schemas.openxmlformats.org/officeDocument/2006/relationships/slide" Target="slide19.xml"/><Relationship Id="rId25" Type="http://schemas.openxmlformats.org/officeDocument/2006/relationships/image" Target="../media/image12.wmf"/><Relationship Id="rId33" Type="http://schemas.openxmlformats.org/officeDocument/2006/relationships/image" Target="../media/image66.wmf"/><Relationship Id="rId38" Type="http://schemas.openxmlformats.org/officeDocument/2006/relationships/oleObject" Target="../embeddings/oleObject198.bin"/><Relationship Id="rId46" Type="http://schemas.openxmlformats.org/officeDocument/2006/relationships/oleObject" Target="../embeddings/oleObject203.bin"/><Relationship Id="rId59" Type="http://schemas.openxmlformats.org/officeDocument/2006/relationships/oleObject" Target="../embeddings/oleObject210.bin"/><Relationship Id="rId20" Type="http://schemas.openxmlformats.org/officeDocument/2006/relationships/oleObject" Target="../embeddings/oleObject189.bin"/><Relationship Id="rId41" Type="http://schemas.openxmlformats.org/officeDocument/2006/relationships/oleObject" Target="../embeddings/oleObject200.bin"/><Relationship Id="rId54" Type="http://schemas.openxmlformats.org/officeDocument/2006/relationships/image" Target="../media/image19.wmf"/><Relationship Id="rId62" Type="http://schemas.openxmlformats.org/officeDocument/2006/relationships/image" Target="../media/image9.wmf"/><Relationship Id="rId1" Type="http://schemas.openxmlformats.org/officeDocument/2006/relationships/vmlDrawing" Target="../drawings/vmlDrawing16.vml"/><Relationship Id="rId6" Type="http://schemas.openxmlformats.org/officeDocument/2006/relationships/slide" Target="slide7.xml"/><Relationship Id="rId15" Type="http://schemas.openxmlformats.org/officeDocument/2006/relationships/slide" Target="slide17.xml"/><Relationship Id="rId23" Type="http://schemas.openxmlformats.org/officeDocument/2006/relationships/image" Target="../media/image11.wmf"/><Relationship Id="rId28" Type="http://schemas.openxmlformats.org/officeDocument/2006/relationships/oleObject" Target="../embeddings/oleObject193.bin"/><Relationship Id="rId36" Type="http://schemas.openxmlformats.org/officeDocument/2006/relationships/oleObject" Target="../embeddings/oleObject197.bin"/><Relationship Id="rId49" Type="http://schemas.openxmlformats.org/officeDocument/2006/relationships/oleObject" Target="../embeddings/oleObject205.bin"/><Relationship Id="rId57" Type="http://schemas.openxmlformats.org/officeDocument/2006/relationships/oleObject" Target="../embeddings/oleObject209.bin"/><Relationship Id="rId10" Type="http://schemas.openxmlformats.org/officeDocument/2006/relationships/slide" Target="slide13.xml"/><Relationship Id="rId31" Type="http://schemas.openxmlformats.org/officeDocument/2006/relationships/image" Target="../media/image76.wmf"/><Relationship Id="rId44" Type="http://schemas.openxmlformats.org/officeDocument/2006/relationships/image" Target="../media/image71.wmf"/><Relationship Id="rId52" Type="http://schemas.openxmlformats.org/officeDocument/2006/relationships/image" Target="../media/image57.wmf"/><Relationship Id="rId60" Type="http://schemas.openxmlformats.org/officeDocument/2006/relationships/image" Target="../media/image8.wmf"/><Relationship Id="rId65" Type="http://schemas.openxmlformats.org/officeDocument/2006/relationships/oleObject" Target="../embeddings/oleObject213.bin"/><Relationship Id="rId4" Type="http://schemas.openxmlformats.org/officeDocument/2006/relationships/slide" Target="slide31.xml"/><Relationship Id="rId9" Type="http://schemas.openxmlformats.org/officeDocument/2006/relationships/slide" Target="slide12.xml"/><Relationship Id="rId13" Type="http://schemas.openxmlformats.org/officeDocument/2006/relationships/slide" Target="slide5.xml"/><Relationship Id="rId18" Type="http://schemas.openxmlformats.org/officeDocument/2006/relationships/oleObject" Target="../embeddings/oleObject188.bin"/><Relationship Id="rId39" Type="http://schemas.openxmlformats.org/officeDocument/2006/relationships/oleObject" Target="../embeddings/oleObject199.bin"/></Relationships>
</file>

<file path=ppt/slides/_rels/slide19.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5.xml"/><Relationship Id="rId3" Type="http://schemas.openxmlformats.org/officeDocument/2006/relationships/slide" Target="slide32.xml"/><Relationship Id="rId7" Type="http://schemas.openxmlformats.org/officeDocument/2006/relationships/slide" Target="slide11.xml"/><Relationship Id="rId12" Type="http://schemas.openxmlformats.org/officeDocument/2006/relationships/slide" Target="slide5.xml"/><Relationship Id="rId2" Type="http://schemas.openxmlformats.org/officeDocument/2006/relationships/notesSlide" Target="../notesSlides/notesSlide16.xml"/><Relationship Id="rId16" Type="http://schemas.openxmlformats.org/officeDocument/2006/relationships/slide" Target="slide19.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17.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oleObject" Target="../embeddings/oleObject2.bin"/><Relationship Id="rId2" Type="http://schemas.openxmlformats.org/officeDocument/2006/relationships/slideLayout" Target="../slideLayouts/slideLayout1.xml"/><Relationship Id="rId16" Type="http://schemas.openxmlformats.org/officeDocument/2006/relationships/slide" Target="slide5.xml"/><Relationship Id="rId20" Type="http://schemas.openxmlformats.org/officeDocument/2006/relationships/image" Target="../media/image3.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slide" Target="slide12.xml"/><Relationship Id="rId5" Type="http://schemas.openxmlformats.org/officeDocument/2006/relationships/oleObject" Target="../embeddings/oleObject1.bin"/><Relationship Id="rId15" Type="http://schemas.openxmlformats.org/officeDocument/2006/relationships/slide" Target="slide16.xml"/><Relationship Id="rId10" Type="http://schemas.openxmlformats.org/officeDocument/2006/relationships/slide" Target="slide11.xml"/><Relationship Id="rId19" Type="http://schemas.openxmlformats.org/officeDocument/2006/relationships/oleObject" Target="../embeddings/oleObject3.bin"/><Relationship Id="rId4" Type="http://schemas.openxmlformats.org/officeDocument/2006/relationships/image" Target="../media/image4.png"/><Relationship Id="rId9" Type="http://schemas.openxmlformats.org/officeDocument/2006/relationships/slide" Target="slide8.xml"/><Relationship Id="rId14" Type="http://schemas.openxmlformats.org/officeDocument/2006/relationships/slide" Target="slide15.xml"/></Relationships>
</file>

<file path=ppt/slides/_rels/slide2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7.xml"/><Relationship Id="rId18" Type="http://schemas.openxmlformats.org/officeDocument/2006/relationships/slide" Target="slide32.xml"/><Relationship Id="rId3" Type="http://schemas.openxmlformats.org/officeDocument/2006/relationships/notesSlide" Target="../notesSlides/notesSlide17.xml"/><Relationship Id="rId7" Type="http://schemas.openxmlformats.org/officeDocument/2006/relationships/slide" Target="slide21.xml"/><Relationship Id="rId12" Type="http://schemas.openxmlformats.org/officeDocument/2006/relationships/slide" Target="slide26.xml"/><Relationship Id="rId17" Type="http://schemas.openxmlformats.org/officeDocument/2006/relationships/slide" Target="slide31.xml"/><Relationship Id="rId2" Type="http://schemas.openxmlformats.org/officeDocument/2006/relationships/slideLayout" Target="../slideLayouts/slideLayout1.xml"/><Relationship Id="rId16" Type="http://schemas.openxmlformats.org/officeDocument/2006/relationships/slide" Target="slide30.xml"/><Relationship Id="rId1" Type="http://schemas.openxmlformats.org/officeDocument/2006/relationships/vmlDrawing" Target="../drawings/vmlDrawing17.vml"/><Relationship Id="rId6" Type="http://schemas.openxmlformats.org/officeDocument/2006/relationships/image" Target="../media/image1.wmf"/><Relationship Id="rId11" Type="http://schemas.openxmlformats.org/officeDocument/2006/relationships/slide" Target="slide25.xml"/><Relationship Id="rId5" Type="http://schemas.openxmlformats.org/officeDocument/2006/relationships/oleObject" Target="../embeddings/oleObject214.bin"/><Relationship Id="rId15" Type="http://schemas.openxmlformats.org/officeDocument/2006/relationships/slide" Target="slide29.xml"/><Relationship Id="rId10" Type="http://schemas.openxmlformats.org/officeDocument/2006/relationships/slide" Target="slide24.xml"/><Relationship Id="rId19"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23.xml"/><Relationship Id="rId14" Type="http://schemas.openxmlformats.org/officeDocument/2006/relationships/slide" Target="slide28.xml"/></Relationships>
</file>

<file path=ppt/slides/_rels/slide21.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0.xml"/><Relationship Id="rId3" Type="http://schemas.openxmlformats.org/officeDocument/2006/relationships/slide" Target="slide6.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18.xml"/><Relationship Id="rId16"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31.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0.xml"/></Relationships>
</file>

<file path=ppt/slides/_rels/slide2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7.xml"/><Relationship Id="rId18" Type="http://schemas.openxmlformats.org/officeDocument/2006/relationships/slide" Target="slide31.xml"/><Relationship Id="rId3" Type="http://schemas.openxmlformats.org/officeDocument/2006/relationships/notesSlide" Target="../notesSlides/notesSlide19.xml"/><Relationship Id="rId7" Type="http://schemas.openxmlformats.org/officeDocument/2006/relationships/slide" Target="slide21.xml"/><Relationship Id="rId12" Type="http://schemas.openxmlformats.org/officeDocument/2006/relationships/slide" Target="slide26.xml"/><Relationship Id="rId17" Type="http://schemas.openxmlformats.org/officeDocument/2006/relationships/slide" Target="slide30.xml"/><Relationship Id="rId2" Type="http://schemas.openxmlformats.org/officeDocument/2006/relationships/slideLayout" Target="../slideLayouts/slideLayout1.xml"/><Relationship Id="rId16" Type="http://schemas.openxmlformats.org/officeDocument/2006/relationships/slide" Target="slide20.xml"/><Relationship Id="rId1" Type="http://schemas.openxmlformats.org/officeDocument/2006/relationships/vmlDrawing" Target="../drawings/vmlDrawing18.vml"/><Relationship Id="rId6" Type="http://schemas.openxmlformats.org/officeDocument/2006/relationships/image" Target="../media/image1.wmf"/><Relationship Id="rId11" Type="http://schemas.openxmlformats.org/officeDocument/2006/relationships/slide" Target="slide25.xml"/><Relationship Id="rId5" Type="http://schemas.openxmlformats.org/officeDocument/2006/relationships/oleObject" Target="../embeddings/oleObject215.bin"/><Relationship Id="rId15" Type="http://schemas.openxmlformats.org/officeDocument/2006/relationships/slide" Target="slide29.xml"/><Relationship Id="rId10" Type="http://schemas.openxmlformats.org/officeDocument/2006/relationships/slide" Target="slide24.xml"/><Relationship Id="rId19"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23.xml"/><Relationship Id="rId14"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0.xml"/><Relationship Id="rId3" Type="http://schemas.openxmlformats.org/officeDocument/2006/relationships/slide" Target="slide8.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20.xml"/><Relationship Id="rId16"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31.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0.xml"/></Relationships>
</file>

<file path=ppt/slides/_rels/slide24.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0.xml"/><Relationship Id="rId3" Type="http://schemas.openxmlformats.org/officeDocument/2006/relationships/slide" Target="slide11.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s>
</file>

<file path=ppt/slides/_rels/slide2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7.xml"/><Relationship Id="rId18" Type="http://schemas.openxmlformats.org/officeDocument/2006/relationships/slide" Target="slide31.xml"/><Relationship Id="rId3" Type="http://schemas.openxmlformats.org/officeDocument/2006/relationships/notesSlide" Target="../notesSlides/notesSlide22.xml"/><Relationship Id="rId7" Type="http://schemas.openxmlformats.org/officeDocument/2006/relationships/slide" Target="slide21.xml"/><Relationship Id="rId12" Type="http://schemas.openxmlformats.org/officeDocument/2006/relationships/slide" Target="slide26.xml"/><Relationship Id="rId17" Type="http://schemas.openxmlformats.org/officeDocument/2006/relationships/slide" Target="slide30.xml"/><Relationship Id="rId2" Type="http://schemas.openxmlformats.org/officeDocument/2006/relationships/slideLayout" Target="../slideLayouts/slideLayout1.xml"/><Relationship Id="rId16" Type="http://schemas.openxmlformats.org/officeDocument/2006/relationships/slide" Target="slide20.xml"/><Relationship Id="rId1" Type="http://schemas.openxmlformats.org/officeDocument/2006/relationships/vmlDrawing" Target="../drawings/vmlDrawing19.vml"/><Relationship Id="rId6" Type="http://schemas.openxmlformats.org/officeDocument/2006/relationships/image" Target="../media/image1.wmf"/><Relationship Id="rId11" Type="http://schemas.openxmlformats.org/officeDocument/2006/relationships/slide" Target="slide25.xml"/><Relationship Id="rId5" Type="http://schemas.openxmlformats.org/officeDocument/2006/relationships/oleObject" Target="../embeddings/oleObject216.bin"/><Relationship Id="rId15" Type="http://schemas.openxmlformats.org/officeDocument/2006/relationships/slide" Target="slide29.xml"/><Relationship Id="rId10" Type="http://schemas.openxmlformats.org/officeDocument/2006/relationships/slide" Target="slide24.xml"/><Relationship Id="rId19" Type="http://schemas.openxmlformats.org/officeDocument/2006/relationships/slide" Target="slide32.xml"/><Relationship Id="rId4" Type="http://schemas.openxmlformats.org/officeDocument/2006/relationships/slide" Target="slide12.xml"/><Relationship Id="rId9" Type="http://schemas.openxmlformats.org/officeDocument/2006/relationships/slide" Target="slide23.xml"/><Relationship Id="rId14" Type="http://schemas.openxmlformats.org/officeDocument/2006/relationships/slide" Target="slide28.xml"/></Relationships>
</file>

<file path=ppt/slides/_rels/slide2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7.xml"/><Relationship Id="rId18" Type="http://schemas.openxmlformats.org/officeDocument/2006/relationships/slide" Target="slide31.xml"/><Relationship Id="rId3" Type="http://schemas.openxmlformats.org/officeDocument/2006/relationships/notesSlide" Target="../notesSlides/notesSlide23.xml"/><Relationship Id="rId7" Type="http://schemas.openxmlformats.org/officeDocument/2006/relationships/slide" Target="slide21.xml"/><Relationship Id="rId12" Type="http://schemas.openxmlformats.org/officeDocument/2006/relationships/slide" Target="slide26.xml"/><Relationship Id="rId17" Type="http://schemas.openxmlformats.org/officeDocument/2006/relationships/slide" Target="slide30.xml"/><Relationship Id="rId2" Type="http://schemas.openxmlformats.org/officeDocument/2006/relationships/slideLayout" Target="../slideLayouts/slideLayout1.xml"/><Relationship Id="rId16" Type="http://schemas.openxmlformats.org/officeDocument/2006/relationships/slide" Target="slide20.xml"/><Relationship Id="rId1" Type="http://schemas.openxmlformats.org/officeDocument/2006/relationships/vmlDrawing" Target="../drawings/vmlDrawing20.vml"/><Relationship Id="rId6" Type="http://schemas.openxmlformats.org/officeDocument/2006/relationships/image" Target="../media/image1.wmf"/><Relationship Id="rId11" Type="http://schemas.openxmlformats.org/officeDocument/2006/relationships/slide" Target="slide25.xml"/><Relationship Id="rId5" Type="http://schemas.openxmlformats.org/officeDocument/2006/relationships/oleObject" Target="../embeddings/oleObject217.bin"/><Relationship Id="rId15" Type="http://schemas.openxmlformats.org/officeDocument/2006/relationships/slide" Target="slide29.xml"/><Relationship Id="rId10" Type="http://schemas.openxmlformats.org/officeDocument/2006/relationships/slide" Target="slide24.xml"/><Relationship Id="rId19" Type="http://schemas.openxmlformats.org/officeDocument/2006/relationships/slide" Target="slide32.xml"/><Relationship Id="rId4" Type="http://schemas.openxmlformats.org/officeDocument/2006/relationships/slide" Target="slide13.xml"/><Relationship Id="rId9" Type="http://schemas.openxmlformats.org/officeDocument/2006/relationships/slide" Target="slide23.xml"/><Relationship Id="rId14" Type="http://schemas.openxmlformats.org/officeDocument/2006/relationships/slide" Target="slide28.xml"/></Relationships>
</file>

<file path=ppt/slides/_rels/slide27.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24.xml"/><Relationship Id="rId16"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31.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0.xml"/></Relationships>
</file>

<file path=ppt/slides/_rels/slide28.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0.xml"/><Relationship Id="rId3" Type="http://schemas.openxmlformats.org/officeDocument/2006/relationships/slide" Target="slide15.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25.xml"/><Relationship Id="rId16"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31.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0.xml"/></Relationships>
</file>

<file path=ppt/slides/_rels/slide29.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26.xml"/><Relationship Id="rId16"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31.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31.xml"/><Relationship Id="rId3" Type="http://schemas.openxmlformats.org/officeDocument/2006/relationships/slide" Target="slide17.xml"/><Relationship Id="rId7" Type="http://schemas.openxmlformats.org/officeDocument/2006/relationships/slide" Target="slide24.xml"/><Relationship Id="rId12" Type="http://schemas.openxmlformats.org/officeDocument/2006/relationships/slide" Target="slide30.xml"/><Relationship Id="rId2" Type="http://schemas.openxmlformats.org/officeDocument/2006/relationships/notesSlide" Target="../notesSlides/notesSlide27.xml"/><Relationship Id="rId16"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20.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2.xml"/></Relationships>
</file>

<file path=ppt/slides/_rels/slide31.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4.xml"/><Relationship Id="rId12" Type="http://schemas.openxmlformats.org/officeDocument/2006/relationships/slide" Target="slide20.xml"/><Relationship Id="rId2" Type="http://schemas.openxmlformats.org/officeDocument/2006/relationships/notesSlide" Target="../notesSlides/notesSlide28.xml"/><Relationship Id="rId16"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23.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31.xml"/><Relationship Id="rId10" Type="http://schemas.openxmlformats.org/officeDocument/2006/relationships/slide" Target="slide27.xml"/><Relationship Id="rId4" Type="http://schemas.openxmlformats.org/officeDocument/2006/relationships/slide" Target="slide21.xml"/><Relationship Id="rId9" Type="http://schemas.openxmlformats.org/officeDocument/2006/relationships/slide" Target="slide26.xml"/><Relationship Id="rId14" Type="http://schemas.openxmlformats.org/officeDocument/2006/relationships/slide" Target="slide30.xml"/></Relationships>
</file>

<file path=ppt/slides/_rels/slide32.xml.rels><?xml version="1.0" encoding="UTF-8" standalone="yes"?>
<Relationships xmlns="http://schemas.openxmlformats.org/package/2006/relationships"><Relationship Id="rId26" Type="http://schemas.openxmlformats.org/officeDocument/2006/relationships/image" Target="../media/image83.wmf"/><Relationship Id="rId21" Type="http://schemas.openxmlformats.org/officeDocument/2006/relationships/oleObject" Target="../embeddings/oleObject219.bin"/><Relationship Id="rId42" Type="http://schemas.openxmlformats.org/officeDocument/2006/relationships/image" Target="../media/image89.wmf"/><Relationship Id="rId47" Type="http://schemas.openxmlformats.org/officeDocument/2006/relationships/oleObject" Target="../embeddings/oleObject232.bin"/><Relationship Id="rId63" Type="http://schemas.openxmlformats.org/officeDocument/2006/relationships/oleObject" Target="../embeddings/oleObject240.bin"/><Relationship Id="rId68" Type="http://schemas.openxmlformats.org/officeDocument/2006/relationships/image" Target="../media/image101.wmf"/><Relationship Id="rId2" Type="http://schemas.openxmlformats.org/officeDocument/2006/relationships/slideLayout" Target="../slideLayouts/slideLayout1.xml"/><Relationship Id="rId16" Type="http://schemas.openxmlformats.org/officeDocument/2006/relationships/slide" Target="slide31.xml"/><Relationship Id="rId29" Type="http://schemas.openxmlformats.org/officeDocument/2006/relationships/oleObject" Target="../embeddings/oleObject223.bin"/><Relationship Id="rId11" Type="http://schemas.openxmlformats.org/officeDocument/2006/relationships/slide" Target="slide27.xml"/><Relationship Id="rId24" Type="http://schemas.openxmlformats.org/officeDocument/2006/relationships/image" Target="../media/image8.wmf"/><Relationship Id="rId32" Type="http://schemas.openxmlformats.org/officeDocument/2006/relationships/image" Target="../media/image11.wmf"/><Relationship Id="rId37" Type="http://schemas.openxmlformats.org/officeDocument/2006/relationships/oleObject" Target="../embeddings/oleObject227.bin"/><Relationship Id="rId40" Type="http://schemas.openxmlformats.org/officeDocument/2006/relationships/image" Target="../media/image88.wmf"/><Relationship Id="rId45" Type="http://schemas.openxmlformats.org/officeDocument/2006/relationships/oleObject" Target="../embeddings/oleObject231.bin"/><Relationship Id="rId53" Type="http://schemas.openxmlformats.org/officeDocument/2006/relationships/oleObject" Target="../embeddings/oleObject235.bin"/><Relationship Id="rId58" Type="http://schemas.openxmlformats.org/officeDocument/2006/relationships/image" Target="../media/image96.wmf"/><Relationship Id="rId66" Type="http://schemas.openxmlformats.org/officeDocument/2006/relationships/image" Target="../media/image100.wmf"/><Relationship Id="rId74" Type="http://schemas.openxmlformats.org/officeDocument/2006/relationships/oleObject" Target="../embeddings/oleObject246.bin"/><Relationship Id="rId5" Type="http://schemas.openxmlformats.org/officeDocument/2006/relationships/slide" Target="slide21.xml"/><Relationship Id="rId61" Type="http://schemas.openxmlformats.org/officeDocument/2006/relationships/oleObject" Target="../embeddings/oleObject239.bin"/><Relationship Id="rId19" Type="http://schemas.openxmlformats.org/officeDocument/2006/relationships/oleObject" Target="../embeddings/oleObject218.bin"/><Relationship Id="rId14" Type="http://schemas.openxmlformats.org/officeDocument/2006/relationships/slide" Target="slide29.xml"/><Relationship Id="rId22" Type="http://schemas.openxmlformats.org/officeDocument/2006/relationships/image" Target="../media/image7.wmf"/><Relationship Id="rId27" Type="http://schemas.openxmlformats.org/officeDocument/2006/relationships/oleObject" Target="../embeddings/oleObject222.bin"/><Relationship Id="rId30" Type="http://schemas.openxmlformats.org/officeDocument/2006/relationships/image" Target="../media/image84.wmf"/><Relationship Id="rId35" Type="http://schemas.openxmlformats.org/officeDocument/2006/relationships/oleObject" Target="../embeddings/oleObject226.bin"/><Relationship Id="rId43" Type="http://schemas.openxmlformats.org/officeDocument/2006/relationships/oleObject" Target="../embeddings/oleObject230.bin"/><Relationship Id="rId48" Type="http://schemas.openxmlformats.org/officeDocument/2006/relationships/image" Target="../media/image92.wmf"/><Relationship Id="rId56" Type="http://schemas.openxmlformats.org/officeDocument/2006/relationships/image" Target="../media/image95.wmf"/><Relationship Id="rId64" Type="http://schemas.openxmlformats.org/officeDocument/2006/relationships/image" Target="../media/image99.wmf"/><Relationship Id="rId69" Type="http://schemas.openxmlformats.org/officeDocument/2006/relationships/oleObject" Target="../embeddings/oleObject243.bin"/><Relationship Id="rId8" Type="http://schemas.openxmlformats.org/officeDocument/2006/relationships/slide" Target="slide24.xml"/><Relationship Id="rId51" Type="http://schemas.openxmlformats.org/officeDocument/2006/relationships/oleObject" Target="../embeddings/oleObject234.bin"/><Relationship Id="rId72" Type="http://schemas.openxmlformats.org/officeDocument/2006/relationships/oleObject" Target="../embeddings/oleObject245.bin"/><Relationship Id="rId3" Type="http://schemas.openxmlformats.org/officeDocument/2006/relationships/notesSlide" Target="../notesSlides/notesSlide29.xml"/><Relationship Id="rId12" Type="http://schemas.openxmlformats.org/officeDocument/2006/relationships/slide" Target="slide28.xml"/><Relationship Id="rId17" Type="http://schemas.openxmlformats.org/officeDocument/2006/relationships/slide" Target="slide32.xml"/><Relationship Id="rId25" Type="http://schemas.openxmlformats.org/officeDocument/2006/relationships/oleObject" Target="../embeddings/oleObject221.bin"/><Relationship Id="rId33" Type="http://schemas.openxmlformats.org/officeDocument/2006/relationships/oleObject" Target="../embeddings/oleObject225.bin"/><Relationship Id="rId38" Type="http://schemas.openxmlformats.org/officeDocument/2006/relationships/image" Target="../media/image87.wmf"/><Relationship Id="rId46" Type="http://schemas.openxmlformats.org/officeDocument/2006/relationships/image" Target="../media/image91.wmf"/><Relationship Id="rId59" Type="http://schemas.openxmlformats.org/officeDocument/2006/relationships/oleObject" Target="../embeddings/oleObject238.bin"/><Relationship Id="rId67" Type="http://schemas.openxmlformats.org/officeDocument/2006/relationships/oleObject" Target="../embeddings/oleObject242.bin"/><Relationship Id="rId20" Type="http://schemas.openxmlformats.org/officeDocument/2006/relationships/image" Target="../media/image6.wmf"/><Relationship Id="rId41" Type="http://schemas.openxmlformats.org/officeDocument/2006/relationships/oleObject" Target="../embeddings/oleObject229.bin"/><Relationship Id="rId54" Type="http://schemas.openxmlformats.org/officeDocument/2006/relationships/image" Target="../media/image94.wmf"/><Relationship Id="rId62" Type="http://schemas.openxmlformats.org/officeDocument/2006/relationships/image" Target="../media/image98.wmf"/><Relationship Id="rId70" Type="http://schemas.openxmlformats.org/officeDocument/2006/relationships/oleObject" Target="../embeddings/oleObject244.bin"/><Relationship Id="rId75" Type="http://schemas.openxmlformats.org/officeDocument/2006/relationships/image" Target="../media/image9.wmf"/><Relationship Id="rId1" Type="http://schemas.openxmlformats.org/officeDocument/2006/relationships/vmlDrawing" Target="../drawings/vmlDrawing21.vml"/><Relationship Id="rId6" Type="http://schemas.openxmlformats.org/officeDocument/2006/relationships/slide" Target="slide22.xml"/><Relationship Id="rId15" Type="http://schemas.openxmlformats.org/officeDocument/2006/relationships/slide" Target="slide30.xml"/><Relationship Id="rId23" Type="http://schemas.openxmlformats.org/officeDocument/2006/relationships/oleObject" Target="../embeddings/oleObject220.bin"/><Relationship Id="rId28" Type="http://schemas.openxmlformats.org/officeDocument/2006/relationships/image" Target="../media/image1.wmf"/><Relationship Id="rId36" Type="http://schemas.openxmlformats.org/officeDocument/2006/relationships/image" Target="../media/image86.wmf"/><Relationship Id="rId49" Type="http://schemas.openxmlformats.org/officeDocument/2006/relationships/oleObject" Target="../embeddings/oleObject233.bin"/><Relationship Id="rId57" Type="http://schemas.openxmlformats.org/officeDocument/2006/relationships/oleObject" Target="../embeddings/oleObject237.bin"/><Relationship Id="rId10" Type="http://schemas.openxmlformats.org/officeDocument/2006/relationships/slide" Target="slide26.xml"/><Relationship Id="rId31" Type="http://schemas.openxmlformats.org/officeDocument/2006/relationships/oleObject" Target="../embeddings/oleObject224.bin"/><Relationship Id="rId44" Type="http://schemas.openxmlformats.org/officeDocument/2006/relationships/image" Target="../media/image90.wmf"/><Relationship Id="rId52" Type="http://schemas.openxmlformats.org/officeDocument/2006/relationships/image" Target="../media/image93.wmf"/><Relationship Id="rId60" Type="http://schemas.openxmlformats.org/officeDocument/2006/relationships/image" Target="../media/image97.wmf"/><Relationship Id="rId65" Type="http://schemas.openxmlformats.org/officeDocument/2006/relationships/oleObject" Target="../embeddings/oleObject241.bin"/><Relationship Id="rId73" Type="http://schemas.openxmlformats.org/officeDocument/2006/relationships/image" Target="../media/image103.wmf"/><Relationship Id="rId4" Type="http://schemas.openxmlformats.org/officeDocument/2006/relationships/slide" Target="slide19.xml"/><Relationship Id="rId9" Type="http://schemas.openxmlformats.org/officeDocument/2006/relationships/slide" Target="slide25.xml"/><Relationship Id="rId13" Type="http://schemas.openxmlformats.org/officeDocument/2006/relationships/slide" Target="slide20.xml"/><Relationship Id="rId18" Type="http://schemas.openxmlformats.org/officeDocument/2006/relationships/chart" Target="../charts/chart1.xml"/><Relationship Id="rId39" Type="http://schemas.openxmlformats.org/officeDocument/2006/relationships/oleObject" Target="../embeddings/oleObject228.bin"/><Relationship Id="rId34" Type="http://schemas.openxmlformats.org/officeDocument/2006/relationships/image" Target="../media/image85.wmf"/><Relationship Id="rId50" Type="http://schemas.openxmlformats.org/officeDocument/2006/relationships/image" Target="../media/image12.wmf"/><Relationship Id="rId55" Type="http://schemas.openxmlformats.org/officeDocument/2006/relationships/oleObject" Target="../embeddings/oleObject236.bin"/><Relationship Id="rId7" Type="http://schemas.openxmlformats.org/officeDocument/2006/relationships/slide" Target="slide23.xml"/><Relationship Id="rId71" Type="http://schemas.openxmlformats.org/officeDocument/2006/relationships/image" Target="../media/image102.wmf"/></Relationships>
</file>

<file path=ppt/slides/_rels/slide4.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image" Target="../media/image6.wmf"/><Relationship Id="rId26" Type="http://schemas.openxmlformats.org/officeDocument/2006/relationships/image" Target="../media/image21.png"/><Relationship Id="rId39" Type="http://schemas.openxmlformats.org/officeDocument/2006/relationships/image" Target="../media/image15.wmf"/><Relationship Id="rId21" Type="http://schemas.openxmlformats.org/officeDocument/2006/relationships/oleObject" Target="../embeddings/oleObject7.bin"/><Relationship Id="rId34" Type="http://schemas.openxmlformats.org/officeDocument/2006/relationships/oleObject" Target="../embeddings/oleObject12.bin"/><Relationship Id="rId42" Type="http://schemas.openxmlformats.org/officeDocument/2006/relationships/oleObject" Target="../embeddings/oleObject16.bin"/><Relationship Id="rId47" Type="http://schemas.openxmlformats.org/officeDocument/2006/relationships/image" Target="../media/image19.wmf"/><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9.xml"/><Relationship Id="rId29" Type="http://schemas.openxmlformats.org/officeDocument/2006/relationships/image" Target="../media/image10.wmf"/><Relationship Id="rId11" Type="http://schemas.openxmlformats.org/officeDocument/2006/relationships/slide" Target="slide14.xml"/><Relationship Id="rId24" Type="http://schemas.openxmlformats.org/officeDocument/2006/relationships/image" Target="../media/image9.wmf"/><Relationship Id="rId32" Type="http://schemas.openxmlformats.org/officeDocument/2006/relationships/oleObject" Target="../embeddings/oleObject11.bin"/><Relationship Id="rId37" Type="http://schemas.openxmlformats.org/officeDocument/2006/relationships/image" Target="../media/image14.wmf"/><Relationship Id="rId40" Type="http://schemas.openxmlformats.org/officeDocument/2006/relationships/oleObject" Target="../embeddings/oleObject15.bin"/><Relationship Id="rId45" Type="http://schemas.openxmlformats.org/officeDocument/2006/relationships/image" Target="../media/image18.wmf"/><Relationship Id="rId5" Type="http://schemas.openxmlformats.org/officeDocument/2006/relationships/slide" Target="slide6.xml"/><Relationship Id="rId15" Type="http://schemas.openxmlformats.org/officeDocument/2006/relationships/slide" Target="slide18.xml"/><Relationship Id="rId23" Type="http://schemas.openxmlformats.org/officeDocument/2006/relationships/oleObject" Target="../embeddings/oleObject8.bin"/><Relationship Id="rId28" Type="http://schemas.openxmlformats.org/officeDocument/2006/relationships/oleObject" Target="../embeddings/oleObject9.bin"/><Relationship Id="rId36" Type="http://schemas.openxmlformats.org/officeDocument/2006/relationships/oleObject" Target="../embeddings/oleObject13.bin"/><Relationship Id="rId49" Type="http://schemas.openxmlformats.org/officeDocument/2006/relationships/image" Target="../media/image20.wmf"/><Relationship Id="rId10" Type="http://schemas.openxmlformats.org/officeDocument/2006/relationships/slide" Target="slide13.xml"/><Relationship Id="rId19" Type="http://schemas.openxmlformats.org/officeDocument/2006/relationships/oleObject" Target="../embeddings/oleObject6.bin"/><Relationship Id="rId31" Type="http://schemas.openxmlformats.org/officeDocument/2006/relationships/image" Target="../media/image11.wmf"/><Relationship Id="rId44" Type="http://schemas.openxmlformats.org/officeDocument/2006/relationships/oleObject" Target="../embeddings/oleObject17.bin"/><Relationship Id="rId4" Type="http://schemas.openxmlformats.org/officeDocument/2006/relationships/slide" Target="slide20.xml"/><Relationship Id="rId9" Type="http://schemas.openxmlformats.org/officeDocument/2006/relationships/slide" Target="slide12.xml"/><Relationship Id="rId14" Type="http://schemas.openxmlformats.org/officeDocument/2006/relationships/slide" Target="slide17.xml"/><Relationship Id="rId22" Type="http://schemas.openxmlformats.org/officeDocument/2006/relationships/image" Target="../media/image8.wmf"/><Relationship Id="rId27" Type="http://schemas.openxmlformats.org/officeDocument/2006/relationships/slide" Target="slide5.xml"/><Relationship Id="rId30" Type="http://schemas.openxmlformats.org/officeDocument/2006/relationships/oleObject" Target="../embeddings/oleObject10.bin"/><Relationship Id="rId35" Type="http://schemas.openxmlformats.org/officeDocument/2006/relationships/image" Target="../media/image13.wmf"/><Relationship Id="rId43" Type="http://schemas.openxmlformats.org/officeDocument/2006/relationships/image" Target="../media/image17.wmf"/><Relationship Id="rId48" Type="http://schemas.openxmlformats.org/officeDocument/2006/relationships/oleObject" Target="../embeddings/oleObject19.bin"/><Relationship Id="rId8" Type="http://schemas.openxmlformats.org/officeDocument/2006/relationships/slide" Target="slide11.xml"/><Relationship Id="rId3" Type="http://schemas.openxmlformats.org/officeDocument/2006/relationships/notesSlide" Target="../notesSlides/notesSlide2.xml"/><Relationship Id="rId12" Type="http://schemas.openxmlformats.org/officeDocument/2006/relationships/slide" Target="slide15.xml"/><Relationship Id="rId17" Type="http://schemas.openxmlformats.org/officeDocument/2006/relationships/oleObject" Target="../embeddings/oleObject5.bin"/><Relationship Id="rId25" Type="http://schemas.openxmlformats.org/officeDocument/2006/relationships/slide" Target="slide2.xml"/><Relationship Id="rId33" Type="http://schemas.openxmlformats.org/officeDocument/2006/relationships/image" Target="../media/image12.wmf"/><Relationship Id="rId38" Type="http://schemas.openxmlformats.org/officeDocument/2006/relationships/oleObject" Target="../embeddings/oleObject14.bin"/><Relationship Id="rId46" Type="http://schemas.openxmlformats.org/officeDocument/2006/relationships/oleObject" Target="../embeddings/oleObject18.bin"/><Relationship Id="rId20" Type="http://schemas.openxmlformats.org/officeDocument/2006/relationships/image" Target="../media/image7.wmf"/><Relationship Id="rId41"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slide" Target="slide7.xml"/></Relationships>
</file>

<file path=ppt/slides/_rels/slide5.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oleObject" Target="../embeddings/oleObject20.bin"/><Relationship Id="rId26" Type="http://schemas.openxmlformats.org/officeDocument/2006/relationships/slide" Target="slide2.xml"/><Relationship Id="rId39" Type="http://schemas.openxmlformats.org/officeDocument/2006/relationships/image" Target="../media/image23.wmf"/><Relationship Id="rId21" Type="http://schemas.openxmlformats.org/officeDocument/2006/relationships/image" Target="../media/image7.wmf"/><Relationship Id="rId34" Type="http://schemas.openxmlformats.org/officeDocument/2006/relationships/oleObject" Target="../embeddings/oleObject27.bin"/><Relationship Id="rId42" Type="http://schemas.openxmlformats.org/officeDocument/2006/relationships/oleObject" Target="../embeddings/oleObject31.bin"/><Relationship Id="rId47" Type="http://schemas.openxmlformats.org/officeDocument/2006/relationships/image" Target="../media/image25.wmf"/><Relationship Id="rId50" Type="http://schemas.openxmlformats.org/officeDocument/2006/relationships/oleObject" Target="../embeddings/oleObject35.bin"/><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9.xml"/><Relationship Id="rId29" Type="http://schemas.openxmlformats.org/officeDocument/2006/relationships/image" Target="../media/image22.wmf"/><Relationship Id="rId11" Type="http://schemas.openxmlformats.org/officeDocument/2006/relationships/slide" Target="slide14.xml"/><Relationship Id="rId24" Type="http://schemas.openxmlformats.org/officeDocument/2006/relationships/oleObject" Target="../embeddings/oleObject23.bin"/><Relationship Id="rId32" Type="http://schemas.openxmlformats.org/officeDocument/2006/relationships/oleObject" Target="../embeddings/oleObject26.bin"/><Relationship Id="rId37" Type="http://schemas.openxmlformats.org/officeDocument/2006/relationships/image" Target="../media/image14.wmf"/><Relationship Id="rId40" Type="http://schemas.openxmlformats.org/officeDocument/2006/relationships/oleObject" Target="../embeddings/oleObject30.bin"/><Relationship Id="rId45" Type="http://schemas.openxmlformats.org/officeDocument/2006/relationships/image" Target="../media/image24.wmf"/><Relationship Id="rId5" Type="http://schemas.openxmlformats.org/officeDocument/2006/relationships/slide" Target="slide6.xml"/><Relationship Id="rId15" Type="http://schemas.openxmlformats.org/officeDocument/2006/relationships/slide" Target="slide18.xml"/><Relationship Id="rId23" Type="http://schemas.openxmlformats.org/officeDocument/2006/relationships/image" Target="../media/image8.wmf"/><Relationship Id="rId28" Type="http://schemas.openxmlformats.org/officeDocument/2006/relationships/oleObject" Target="../embeddings/oleObject24.bin"/><Relationship Id="rId36" Type="http://schemas.openxmlformats.org/officeDocument/2006/relationships/oleObject" Target="../embeddings/oleObject28.bin"/><Relationship Id="rId49" Type="http://schemas.openxmlformats.org/officeDocument/2006/relationships/image" Target="../media/image19.wmf"/><Relationship Id="rId10" Type="http://schemas.openxmlformats.org/officeDocument/2006/relationships/slide" Target="slide13.xml"/><Relationship Id="rId19" Type="http://schemas.openxmlformats.org/officeDocument/2006/relationships/image" Target="../media/image6.wmf"/><Relationship Id="rId31" Type="http://schemas.openxmlformats.org/officeDocument/2006/relationships/image" Target="../media/image11.wmf"/><Relationship Id="rId44" Type="http://schemas.openxmlformats.org/officeDocument/2006/relationships/oleObject" Target="../embeddings/oleObject32.bin"/><Relationship Id="rId4" Type="http://schemas.openxmlformats.org/officeDocument/2006/relationships/slide" Target="slide20.xml"/><Relationship Id="rId9" Type="http://schemas.openxmlformats.org/officeDocument/2006/relationships/slide" Target="slide12.xml"/><Relationship Id="rId14" Type="http://schemas.openxmlformats.org/officeDocument/2006/relationships/slide" Target="slide17.xml"/><Relationship Id="rId22" Type="http://schemas.openxmlformats.org/officeDocument/2006/relationships/oleObject" Target="../embeddings/oleObject22.bin"/><Relationship Id="rId27" Type="http://schemas.openxmlformats.org/officeDocument/2006/relationships/image" Target="../media/image21.png"/><Relationship Id="rId30" Type="http://schemas.openxmlformats.org/officeDocument/2006/relationships/oleObject" Target="../embeddings/oleObject25.bin"/><Relationship Id="rId35" Type="http://schemas.openxmlformats.org/officeDocument/2006/relationships/image" Target="../media/image13.wmf"/><Relationship Id="rId43" Type="http://schemas.openxmlformats.org/officeDocument/2006/relationships/image" Target="../media/image16.wmf"/><Relationship Id="rId48" Type="http://schemas.openxmlformats.org/officeDocument/2006/relationships/oleObject" Target="../embeddings/oleObject34.bin"/><Relationship Id="rId8" Type="http://schemas.openxmlformats.org/officeDocument/2006/relationships/slide" Target="slide11.xml"/><Relationship Id="rId51" Type="http://schemas.openxmlformats.org/officeDocument/2006/relationships/image" Target="../media/image20.wmf"/><Relationship Id="rId3" Type="http://schemas.openxmlformats.org/officeDocument/2006/relationships/notesSlide" Target="../notesSlides/notesSlide3.xml"/><Relationship Id="rId12" Type="http://schemas.openxmlformats.org/officeDocument/2006/relationships/slide" Target="slide15.xml"/><Relationship Id="rId17" Type="http://schemas.openxmlformats.org/officeDocument/2006/relationships/slide" Target="slide5.xml"/><Relationship Id="rId25" Type="http://schemas.openxmlformats.org/officeDocument/2006/relationships/image" Target="../media/image9.wmf"/><Relationship Id="rId33" Type="http://schemas.openxmlformats.org/officeDocument/2006/relationships/image" Target="../media/image12.wmf"/><Relationship Id="rId38" Type="http://schemas.openxmlformats.org/officeDocument/2006/relationships/oleObject" Target="../embeddings/oleObject29.bin"/><Relationship Id="rId46" Type="http://schemas.openxmlformats.org/officeDocument/2006/relationships/oleObject" Target="../embeddings/oleObject33.bin"/><Relationship Id="rId20" Type="http://schemas.openxmlformats.org/officeDocument/2006/relationships/oleObject" Target="../embeddings/oleObject21.bin"/><Relationship Id="rId41" Type="http://schemas.openxmlformats.org/officeDocument/2006/relationships/image" Target="../media/image15.wmf"/><Relationship Id="rId1" Type="http://schemas.openxmlformats.org/officeDocument/2006/relationships/vmlDrawing" Target="../drawings/vmlDrawing4.vml"/><Relationship Id="rId6" Type="http://schemas.openxmlformats.org/officeDocument/2006/relationships/slide" Target="slide7.xml"/></Relationships>
</file>

<file path=ppt/slides/_rels/slide6.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oleObject" Target="../embeddings/oleObject36.bin"/><Relationship Id="rId26" Type="http://schemas.openxmlformats.org/officeDocument/2006/relationships/slide" Target="slide2.xml"/><Relationship Id="rId39" Type="http://schemas.openxmlformats.org/officeDocument/2006/relationships/image" Target="../media/image23.wmf"/><Relationship Id="rId21" Type="http://schemas.openxmlformats.org/officeDocument/2006/relationships/image" Target="../media/image7.wmf"/><Relationship Id="rId34" Type="http://schemas.openxmlformats.org/officeDocument/2006/relationships/oleObject" Target="../embeddings/oleObject43.bin"/><Relationship Id="rId42" Type="http://schemas.openxmlformats.org/officeDocument/2006/relationships/oleObject" Target="../embeddings/oleObject47.bin"/><Relationship Id="rId47" Type="http://schemas.openxmlformats.org/officeDocument/2006/relationships/oleObject" Target="../embeddings/oleObject50.bin"/><Relationship Id="rId50" Type="http://schemas.openxmlformats.org/officeDocument/2006/relationships/image" Target="../media/image30.wmf"/><Relationship Id="rId55" Type="http://schemas.openxmlformats.org/officeDocument/2006/relationships/oleObject" Target="../embeddings/oleObject54.bin"/><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8.xml"/><Relationship Id="rId29" Type="http://schemas.openxmlformats.org/officeDocument/2006/relationships/image" Target="../media/image26.wmf"/><Relationship Id="rId11" Type="http://schemas.openxmlformats.org/officeDocument/2006/relationships/slide" Target="slide14.xml"/><Relationship Id="rId24" Type="http://schemas.openxmlformats.org/officeDocument/2006/relationships/oleObject" Target="../embeddings/oleObject39.bin"/><Relationship Id="rId32" Type="http://schemas.openxmlformats.org/officeDocument/2006/relationships/oleObject" Target="../embeddings/oleObject42.bin"/><Relationship Id="rId37" Type="http://schemas.openxmlformats.org/officeDocument/2006/relationships/image" Target="../media/image14.wmf"/><Relationship Id="rId40" Type="http://schemas.openxmlformats.org/officeDocument/2006/relationships/oleObject" Target="../embeddings/oleObject46.bin"/><Relationship Id="rId45" Type="http://schemas.openxmlformats.org/officeDocument/2006/relationships/image" Target="../media/image15.wmf"/><Relationship Id="rId53" Type="http://schemas.openxmlformats.org/officeDocument/2006/relationships/oleObject" Target="../embeddings/oleObject53.bin"/><Relationship Id="rId5" Type="http://schemas.openxmlformats.org/officeDocument/2006/relationships/slide" Target="slide6.xml"/><Relationship Id="rId10" Type="http://schemas.openxmlformats.org/officeDocument/2006/relationships/slide" Target="slide13.xml"/><Relationship Id="rId19" Type="http://schemas.openxmlformats.org/officeDocument/2006/relationships/image" Target="../media/image6.wmf"/><Relationship Id="rId31" Type="http://schemas.openxmlformats.org/officeDocument/2006/relationships/image" Target="../media/image11.wmf"/><Relationship Id="rId44" Type="http://schemas.openxmlformats.org/officeDocument/2006/relationships/oleObject" Target="../embeddings/oleObject48.bin"/><Relationship Id="rId52" Type="http://schemas.openxmlformats.org/officeDocument/2006/relationships/image" Target="../media/image31.wmf"/><Relationship Id="rId4" Type="http://schemas.openxmlformats.org/officeDocument/2006/relationships/slide" Target="slide21.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38.bin"/><Relationship Id="rId27" Type="http://schemas.openxmlformats.org/officeDocument/2006/relationships/image" Target="../media/image21.png"/><Relationship Id="rId30" Type="http://schemas.openxmlformats.org/officeDocument/2006/relationships/oleObject" Target="../embeddings/oleObject41.bin"/><Relationship Id="rId35" Type="http://schemas.openxmlformats.org/officeDocument/2006/relationships/image" Target="../media/image13.wmf"/><Relationship Id="rId43" Type="http://schemas.openxmlformats.org/officeDocument/2006/relationships/image" Target="../media/image28.wmf"/><Relationship Id="rId48" Type="http://schemas.openxmlformats.org/officeDocument/2006/relationships/image" Target="../media/image29.wmf"/><Relationship Id="rId56" Type="http://schemas.openxmlformats.org/officeDocument/2006/relationships/image" Target="../media/image20.wmf"/><Relationship Id="rId8" Type="http://schemas.openxmlformats.org/officeDocument/2006/relationships/slide" Target="slide11.xml"/><Relationship Id="rId51" Type="http://schemas.openxmlformats.org/officeDocument/2006/relationships/oleObject" Target="../embeddings/oleObject52.bin"/><Relationship Id="rId3" Type="http://schemas.openxmlformats.org/officeDocument/2006/relationships/notesSlide" Target="../notesSlides/notesSlide4.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9.wmf"/><Relationship Id="rId33" Type="http://schemas.openxmlformats.org/officeDocument/2006/relationships/image" Target="../media/image12.wmf"/><Relationship Id="rId38" Type="http://schemas.openxmlformats.org/officeDocument/2006/relationships/oleObject" Target="../embeddings/oleObject45.bin"/><Relationship Id="rId46" Type="http://schemas.openxmlformats.org/officeDocument/2006/relationships/oleObject" Target="../embeddings/oleObject49.bin"/><Relationship Id="rId20" Type="http://schemas.openxmlformats.org/officeDocument/2006/relationships/oleObject" Target="../embeddings/oleObject37.bin"/><Relationship Id="rId41" Type="http://schemas.openxmlformats.org/officeDocument/2006/relationships/image" Target="../media/image27.wmf"/><Relationship Id="rId54"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slide" Target="slide7.xml"/><Relationship Id="rId15" Type="http://schemas.openxmlformats.org/officeDocument/2006/relationships/slide" Target="slide17.xml"/><Relationship Id="rId23" Type="http://schemas.openxmlformats.org/officeDocument/2006/relationships/image" Target="../media/image8.wmf"/><Relationship Id="rId28" Type="http://schemas.openxmlformats.org/officeDocument/2006/relationships/oleObject" Target="../embeddings/oleObject40.bin"/><Relationship Id="rId36" Type="http://schemas.openxmlformats.org/officeDocument/2006/relationships/oleObject" Target="../embeddings/oleObject44.bin"/><Relationship Id="rId49" Type="http://schemas.openxmlformats.org/officeDocument/2006/relationships/oleObject" Target="../embeddings/oleObject51.bin"/></Relationships>
</file>

<file path=ppt/slides/_rels/slide7.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58.bin"/><Relationship Id="rId39" Type="http://schemas.openxmlformats.org/officeDocument/2006/relationships/oleObject" Target="../embeddings/oleObject65.bin"/><Relationship Id="rId21" Type="http://schemas.openxmlformats.org/officeDocument/2006/relationships/image" Target="../media/image22.wmf"/><Relationship Id="rId34" Type="http://schemas.openxmlformats.org/officeDocument/2006/relationships/oleObject" Target="../embeddings/oleObject62.bin"/><Relationship Id="rId42" Type="http://schemas.openxmlformats.org/officeDocument/2006/relationships/image" Target="../media/image7.wmf"/><Relationship Id="rId47" Type="http://schemas.openxmlformats.org/officeDocument/2006/relationships/oleObject" Target="../embeddings/oleObject69.bin"/><Relationship Id="rId50" Type="http://schemas.openxmlformats.org/officeDocument/2006/relationships/image" Target="../media/image35.wmf"/><Relationship Id="rId55" Type="http://schemas.openxmlformats.org/officeDocument/2006/relationships/oleObject" Target="../embeddings/oleObject73.bin"/><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8.xml"/><Relationship Id="rId29" Type="http://schemas.openxmlformats.org/officeDocument/2006/relationships/image" Target="../media/image14.wmf"/><Relationship Id="rId11" Type="http://schemas.openxmlformats.org/officeDocument/2006/relationships/slide" Target="slide14.xml"/><Relationship Id="rId24" Type="http://schemas.openxmlformats.org/officeDocument/2006/relationships/oleObject" Target="../embeddings/oleObject57.bin"/><Relationship Id="rId32" Type="http://schemas.openxmlformats.org/officeDocument/2006/relationships/oleObject" Target="../embeddings/oleObject61.bin"/><Relationship Id="rId37" Type="http://schemas.openxmlformats.org/officeDocument/2006/relationships/image" Target="../media/image15.wmf"/><Relationship Id="rId40" Type="http://schemas.openxmlformats.org/officeDocument/2006/relationships/image" Target="../media/image6.wmf"/><Relationship Id="rId45" Type="http://schemas.openxmlformats.org/officeDocument/2006/relationships/oleObject" Target="../embeddings/oleObject68.bin"/><Relationship Id="rId53" Type="http://schemas.openxmlformats.org/officeDocument/2006/relationships/oleObject" Target="../embeddings/oleObject72.bin"/><Relationship Id="rId5" Type="http://schemas.openxmlformats.org/officeDocument/2006/relationships/slide" Target="slide6.xml"/><Relationship Id="rId10" Type="http://schemas.openxmlformats.org/officeDocument/2006/relationships/slide" Target="slide13.xml"/><Relationship Id="rId19" Type="http://schemas.openxmlformats.org/officeDocument/2006/relationships/image" Target="../media/image21.png"/><Relationship Id="rId31" Type="http://schemas.openxmlformats.org/officeDocument/2006/relationships/image" Target="../media/image23.wmf"/><Relationship Id="rId44" Type="http://schemas.openxmlformats.org/officeDocument/2006/relationships/image" Target="../media/image8.wmf"/><Relationship Id="rId52" Type="http://schemas.openxmlformats.org/officeDocument/2006/relationships/image" Target="../media/image19.wmf"/><Relationship Id="rId4" Type="http://schemas.openxmlformats.org/officeDocument/2006/relationships/slide" Target="slide22.xml"/><Relationship Id="rId9" Type="http://schemas.openxmlformats.org/officeDocument/2006/relationships/slide" Target="slide12.xml"/><Relationship Id="rId14" Type="http://schemas.openxmlformats.org/officeDocument/2006/relationships/slide" Target="slide5.xml"/><Relationship Id="rId22" Type="http://schemas.openxmlformats.org/officeDocument/2006/relationships/oleObject" Target="../embeddings/oleObject56.bin"/><Relationship Id="rId27" Type="http://schemas.openxmlformats.org/officeDocument/2006/relationships/image" Target="../media/image13.wmf"/><Relationship Id="rId30" Type="http://schemas.openxmlformats.org/officeDocument/2006/relationships/oleObject" Target="../embeddings/oleObject60.bin"/><Relationship Id="rId35" Type="http://schemas.openxmlformats.org/officeDocument/2006/relationships/image" Target="../media/image33.wmf"/><Relationship Id="rId43" Type="http://schemas.openxmlformats.org/officeDocument/2006/relationships/oleObject" Target="../embeddings/oleObject67.bin"/><Relationship Id="rId48" Type="http://schemas.openxmlformats.org/officeDocument/2006/relationships/image" Target="../media/image34.wmf"/><Relationship Id="rId56" Type="http://schemas.openxmlformats.org/officeDocument/2006/relationships/image" Target="../media/image37.wmf"/><Relationship Id="rId8" Type="http://schemas.openxmlformats.org/officeDocument/2006/relationships/slide" Target="slide11.xml"/><Relationship Id="rId51" Type="http://schemas.openxmlformats.org/officeDocument/2006/relationships/oleObject" Target="../embeddings/oleObject71.bin"/><Relationship Id="rId3" Type="http://schemas.openxmlformats.org/officeDocument/2006/relationships/notesSlide" Target="../notesSlides/notesSlide5.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12.wmf"/><Relationship Id="rId33" Type="http://schemas.openxmlformats.org/officeDocument/2006/relationships/image" Target="../media/image32.wmf"/><Relationship Id="rId38" Type="http://schemas.openxmlformats.org/officeDocument/2006/relationships/oleObject" Target="../embeddings/oleObject64.bin"/><Relationship Id="rId46" Type="http://schemas.openxmlformats.org/officeDocument/2006/relationships/image" Target="../media/image9.wmf"/><Relationship Id="rId20" Type="http://schemas.openxmlformats.org/officeDocument/2006/relationships/oleObject" Target="../embeddings/oleObject55.bin"/><Relationship Id="rId41" Type="http://schemas.openxmlformats.org/officeDocument/2006/relationships/oleObject" Target="../embeddings/oleObject66.bin"/><Relationship Id="rId54" Type="http://schemas.openxmlformats.org/officeDocument/2006/relationships/image" Target="../media/image36.wmf"/><Relationship Id="rId1" Type="http://schemas.openxmlformats.org/officeDocument/2006/relationships/vmlDrawing" Target="../drawings/vmlDrawing6.vml"/><Relationship Id="rId6" Type="http://schemas.openxmlformats.org/officeDocument/2006/relationships/slide" Target="slide7.xml"/><Relationship Id="rId15" Type="http://schemas.openxmlformats.org/officeDocument/2006/relationships/slide" Target="slide17.xml"/><Relationship Id="rId23" Type="http://schemas.openxmlformats.org/officeDocument/2006/relationships/image" Target="../media/image11.wmf"/><Relationship Id="rId28" Type="http://schemas.openxmlformats.org/officeDocument/2006/relationships/oleObject" Target="../embeddings/oleObject59.bin"/><Relationship Id="rId36" Type="http://schemas.openxmlformats.org/officeDocument/2006/relationships/oleObject" Target="../embeddings/oleObject63.bin"/><Relationship Id="rId49" Type="http://schemas.openxmlformats.org/officeDocument/2006/relationships/oleObject" Target="../embeddings/oleObject70.bin"/></Relationships>
</file>

<file path=ppt/slides/_rels/slide8.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77.bin"/><Relationship Id="rId39" Type="http://schemas.openxmlformats.org/officeDocument/2006/relationships/image" Target="../media/image39.wmf"/><Relationship Id="rId21" Type="http://schemas.openxmlformats.org/officeDocument/2006/relationships/image" Target="../media/image6.wmf"/><Relationship Id="rId34" Type="http://schemas.openxmlformats.org/officeDocument/2006/relationships/oleObject" Target="../embeddings/oleObject81.bin"/><Relationship Id="rId42" Type="http://schemas.openxmlformats.org/officeDocument/2006/relationships/oleObject" Target="../embeddings/oleObject85.bin"/><Relationship Id="rId47" Type="http://schemas.openxmlformats.org/officeDocument/2006/relationships/oleObject" Target="../embeddings/oleObject88.bin"/><Relationship Id="rId50" Type="http://schemas.openxmlformats.org/officeDocument/2006/relationships/oleObject" Target="../embeddings/oleObject90.bin"/><Relationship Id="rId55" Type="http://schemas.openxmlformats.org/officeDocument/2006/relationships/image" Target="../media/image19.wmf"/><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8.xml"/><Relationship Id="rId29" Type="http://schemas.openxmlformats.org/officeDocument/2006/relationships/image" Target="../media/image38.wmf"/><Relationship Id="rId11" Type="http://schemas.openxmlformats.org/officeDocument/2006/relationships/slide" Target="slide14.xml"/><Relationship Id="rId24" Type="http://schemas.openxmlformats.org/officeDocument/2006/relationships/oleObject" Target="../embeddings/oleObject76.bin"/><Relationship Id="rId32" Type="http://schemas.openxmlformats.org/officeDocument/2006/relationships/oleObject" Target="../embeddings/oleObject80.bin"/><Relationship Id="rId37" Type="http://schemas.openxmlformats.org/officeDocument/2006/relationships/image" Target="../media/image14.wmf"/><Relationship Id="rId40" Type="http://schemas.openxmlformats.org/officeDocument/2006/relationships/oleObject" Target="../embeddings/oleObject84.bin"/><Relationship Id="rId45" Type="http://schemas.openxmlformats.org/officeDocument/2006/relationships/image" Target="../media/image42.wmf"/><Relationship Id="rId53" Type="http://schemas.openxmlformats.org/officeDocument/2006/relationships/image" Target="../media/image45.wmf"/><Relationship Id="rId58" Type="http://schemas.openxmlformats.org/officeDocument/2006/relationships/oleObject" Target="../embeddings/oleObject94.bin"/><Relationship Id="rId5" Type="http://schemas.openxmlformats.org/officeDocument/2006/relationships/slide" Target="slide6.xml"/><Relationship Id="rId61" Type="http://schemas.openxmlformats.org/officeDocument/2006/relationships/image" Target="../media/image47.wmf"/><Relationship Id="rId19" Type="http://schemas.openxmlformats.org/officeDocument/2006/relationships/image" Target="../media/image21.png"/><Relationship Id="rId14" Type="http://schemas.openxmlformats.org/officeDocument/2006/relationships/slide" Target="slide5.xml"/><Relationship Id="rId22" Type="http://schemas.openxmlformats.org/officeDocument/2006/relationships/oleObject" Target="../embeddings/oleObject75.bin"/><Relationship Id="rId27" Type="http://schemas.openxmlformats.org/officeDocument/2006/relationships/image" Target="../media/image9.wmf"/><Relationship Id="rId30" Type="http://schemas.openxmlformats.org/officeDocument/2006/relationships/oleObject" Target="../embeddings/oleObject79.bin"/><Relationship Id="rId35" Type="http://schemas.openxmlformats.org/officeDocument/2006/relationships/image" Target="../media/image13.wmf"/><Relationship Id="rId43" Type="http://schemas.openxmlformats.org/officeDocument/2006/relationships/image" Target="../media/image41.wmf"/><Relationship Id="rId48" Type="http://schemas.openxmlformats.org/officeDocument/2006/relationships/image" Target="../media/image43.wmf"/><Relationship Id="rId56" Type="http://schemas.openxmlformats.org/officeDocument/2006/relationships/oleObject" Target="../embeddings/oleObject93.bin"/><Relationship Id="rId8" Type="http://schemas.openxmlformats.org/officeDocument/2006/relationships/slide" Target="slide11.xml"/><Relationship Id="rId51" Type="http://schemas.openxmlformats.org/officeDocument/2006/relationships/image" Target="../media/image44.wmf"/><Relationship Id="rId3" Type="http://schemas.openxmlformats.org/officeDocument/2006/relationships/notesSlide" Target="../notesSlides/notesSlide6.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8.wmf"/><Relationship Id="rId33" Type="http://schemas.openxmlformats.org/officeDocument/2006/relationships/image" Target="../media/image12.wmf"/><Relationship Id="rId38" Type="http://schemas.openxmlformats.org/officeDocument/2006/relationships/oleObject" Target="../embeddings/oleObject83.bin"/><Relationship Id="rId46" Type="http://schemas.openxmlformats.org/officeDocument/2006/relationships/oleObject" Target="../embeddings/oleObject87.bin"/><Relationship Id="rId59" Type="http://schemas.openxmlformats.org/officeDocument/2006/relationships/image" Target="../media/image36.wmf"/><Relationship Id="rId20" Type="http://schemas.openxmlformats.org/officeDocument/2006/relationships/oleObject" Target="../embeddings/oleObject74.bin"/><Relationship Id="rId41" Type="http://schemas.openxmlformats.org/officeDocument/2006/relationships/image" Target="../media/image40.wmf"/><Relationship Id="rId54" Type="http://schemas.openxmlformats.org/officeDocument/2006/relationships/oleObject" Target="../embeddings/oleObject92.bin"/><Relationship Id="rId1" Type="http://schemas.openxmlformats.org/officeDocument/2006/relationships/vmlDrawing" Target="../drawings/vmlDrawing7.vml"/><Relationship Id="rId6" Type="http://schemas.openxmlformats.org/officeDocument/2006/relationships/slide" Target="slide7.xml"/><Relationship Id="rId15" Type="http://schemas.openxmlformats.org/officeDocument/2006/relationships/slide" Target="slide17.xml"/><Relationship Id="rId23" Type="http://schemas.openxmlformats.org/officeDocument/2006/relationships/image" Target="../media/image7.wmf"/><Relationship Id="rId28" Type="http://schemas.openxmlformats.org/officeDocument/2006/relationships/oleObject" Target="../embeddings/oleObject78.bin"/><Relationship Id="rId36" Type="http://schemas.openxmlformats.org/officeDocument/2006/relationships/oleObject" Target="../embeddings/oleObject82.bin"/><Relationship Id="rId49" Type="http://schemas.openxmlformats.org/officeDocument/2006/relationships/oleObject" Target="../embeddings/oleObject89.bin"/><Relationship Id="rId57" Type="http://schemas.openxmlformats.org/officeDocument/2006/relationships/image" Target="../media/image46.wmf"/><Relationship Id="rId10" Type="http://schemas.openxmlformats.org/officeDocument/2006/relationships/slide" Target="slide13.xml"/><Relationship Id="rId31" Type="http://schemas.openxmlformats.org/officeDocument/2006/relationships/image" Target="../media/image11.wmf"/><Relationship Id="rId44" Type="http://schemas.openxmlformats.org/officeDocument/2006/relationships/oleObject" Target="../embeddings/oleObject86.bin"/><Relationship Id="rId52" Type="http://schemas.openxmlformats.org/officeDocument/2006/relationships/oleObject" Target="../embeddings/oleObject91.bin"/><Relationship Id="rId60" Type="http://schemas.openxmlformats.org/officeDocument/2006/relationships/oleObject" Target="../embeddings/oleObject95.bin"/><Relationship Id="rId4" Type="http://schemas.openxmlformats.org/officeDocument/2006/relationships/slide" Target="slide23.xml"/><Relationship Id="rId9" Type="http://schemas.openxmlformats.org/officeDocument/2006/relationships/slide" Target="slide12.xml"/></Relationships>
</file>

<file path=ppt/slides/_rels/slide9.xml.rels><?xml version="1.0" encoding="UTF-8" standalone="yes"?>
<Relationships xmlns="http://schemas.openxmlformats.org/package/2006/relationships"><Relationship Id="rId13" Type="http://schemas.openxmlformats.org/officeDocument/2006/relationships/slide" Target="slide16.xml"/><Relationship Id="rId18" Type="http://schemas.openxmlformats.org/officeDocument/2006/relationships/slide" Target="slide2.xml"/><Relationship Id="rId26" Type="http://schemas.openxmlformats.org/officeDocument/2006/relationships/oleObject" Target="../embeddings/oleObject99.bin"/><Relationship Id="rId39" Type="http://schemas.openxmlformats.org/officeDocument/2006/relationships/image" Target="../media/image39.wmf"/><Relationship Id="rId21" Type="http://schemas.openxmlformats.org/officeDocument/2006/relationships/image" Target="../media/image6.wmf"/><Relationship Id="rId34" Type="http://schemas.openxmlformats.org/officeDocument/2006/relationships/oleObject" Target="../embeddings/oleObject103.bin"/><Relationship Id="rId42" Type="http://schemas.openxmlformats.org/officeDocument/2006/relationships/oleObject" Target="../embeddings/oleObject107.bin"/><Relationship Id="rId47" Type="http://schemas.openxmlformats.org/officeDocument/2006/relationships/oleObject" Target="../embeddings/oleObject110.bin"/><Relationship Id="rId50" Type="http://schemas.openxmlformats.org/officeDocument/2006/relationships/oleObject" Target="../embeddings/oleObject112.bin"/><Relationship Id="rId55" Type="http://schemas.openxmlformats.org/officeDocument/2006/relationships/image" Target="../media/image45.wmf"/><Relationship Id="rId7" Type="http://schemas.openxmlformats.org/officeDocument/2006/relationships/slide" Target="slide8.xml"/><Relationship Id="rId2" Type="http://schemas.openxmlformats.org/officeDocument/2006/relationships/slideLayout" Target="../slideLayouts/slideLayout1.xml"/><Relationship Id="rId16" Type="http://schemas.openxmlformats.org/officeDocument/2006/relationships/slide" Target="slide18.xml"/><Relationship Id="rId29" Type="http://schemas.openxmlformats.org/officeDocument/2006/relationships/image" Target="../media/image48.wmf"/><Relationship Id="rId11" Type="http://schemas.openxmlformats.org/officeDocument/2006/relationships/slide" Target="slide14.xml"/><Relationship Id="rId24" Type="http://schemas.openxmlformats.org/officeDocument/2006/relationships/oleObject" Target="../embeddings/oleObject98.bin"/><Relationship Id="rId32" Type="http://schemas.openxmlformats.org/officeDocument/2006/relationships/oleObject" Target="../embeddings/oleObject102.bin"/><Relationship Id="rId37" Type="http://schemas.openxmlformats.org/officeDocument/2006/relationships/image" Target="../media/image14.wmf"/><Relationship Id="rId40" Type="http://schemas.openxmlformats.org/officeDocument/2006/relationships/oleObject" Target="../embeddings/oleObject106.bin"/><Relationship Id="rId45" Type="http://schemas.openxmlformats.org/officeDocument/2006/relationships/image" Target="../media/image42.wmf"/><Relationship Id="rId53" Type="http://schemas.openxmlformats.org/officeDocument/2006/relationships/image" Target="../media/image51.wmf"/><Relationship Id="rId58" Type="http://schemas.openxmlformats.org/officeDocument/2006/relationships/oleObject" Target="../embeddings/oleObject116.bin"/><Relationship Id="rId5" Type="http://schemas.openxmlformats.org/officeDocument/2006/relationships/slide" Target="slide6.xml"/><Relationship Id="rId61" Type="http://schemas.openxmlformats.org/officeDocument/2006/relationships/image" Target="../media/image53.wmf"/><Relationship Id="rId19" Type="http://schemas.openxmlformats.org/officeDocument/2006/relationships/image" Target="../media/image21.png"/><Relationship Id="rId14" Type="http://schemas.openxmlformats.org/officeDocument/2006/relationships/slide" Target="slide5.xml"/><Relationship Id="rId22" Type="http://schemas.openxmlformats.org/officeDocument/2006/relationships/oleObject" Target="../embeddings/oleObject97.bin"/><Relationship Id="rId27" Type="http://schemas.openxmlformats.org/officeDocument/2006/relationships/image" Target="../media/image9.wmf"/><Relationship Id="rId30" Type="http://schemas.openxmlformats.org/officeDocument/2006/relationships/oleObject" Target="../embeddings/oleObject101.bin"/><Relationship Id="rId35" Type="http://schemas.openxmlformats.org/officeDocument/2006/relationships/image" Target="../media/image13.wmf"/><Relationship Id="rId43" Type="http://schemas.openxmlformats.org/officeDocument/2006/relationships/image" Target="../media/image41.wmf"/><Relationship Id="rId48" Type="http://schemas.openxmlformats.org/officeDocument/2006/relationships/image" Target="../media/image49.wmf"/><Relationship Id="rId56" Type="http://schemas.openxmlformats.org/officeDocument/2006/relationships/oleObject" Target="../embeddings/oleObject115.bin"/><Relationship Id="rId8" Type="http://schemas.openxmlformats.org/officeDocument/2006/relationships/slide" Target="slide11.xml"/><Relationship Id="rId51" Type="http://schemas.openxmlformats.org/officeDocument/2006/relationships/image" Target="../media/image50.wmf"/><Relationship Id="rId3" Type="http://schemas.openxmlformats.org/officeDocument/2006/relationships/notesSlide" Target="../notesSlides/notesSlide7.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image" Target="../media/image8.wmf"/><Relationship Id="rId33" Type="http://schemas.openxmlformats.org/officeDocument/2006/relationships/image" Target="../media/image12.wmf"/><Relationship Id="rId38" Type="http://schemas.openxmlformats.org/officeDocument/2006/relationships/oleObject" Target="../embeddings/oleObject105.bin"/><Relationship Id="rId46" Type="http://schemas.openxmlformats.org/officeDocument/2006/relationships/oleObject" Target="../embeddings/oleObject109.bin"/><Relationship Id="rId59" Type="http://schemas.openxmlformats.org/officeDocument/2006/relationships/image" Target="../media/image19.wmf"/><Relationship Id="rId20" Type="http://schemas.openxmlformats.org/officeDocument/2006/relationships/oleObject" Target="../embeddings/oleObject96.bin"/><Relationship Id="rId41" Type="http://schemas.openxmlformats.org/officeDocument/2006/relationships/image" Target="../media/image40.wmf"/><Relationship Id="rId54" Type="http://schemas.openxmlformats.org/officeDocument/2006/relationships/oleObject" Target="../embeddings/oleObject114.bin"/><Relationship Id="rId1" Type="http://schemas.openxmlformats.org/officeDocument/2006/relationships/vmlDrawing" Target="../drawings/vmlDrawing8.vml"/><Relationship Id="rId6" Type="http://schemas.openxmlformats.org/officeDocument/2006/relationships/slide" Target="slide7.xml"/><Relationship Id="rId15" Type="http://schemas.openxmlformats.org/officeDocument/2006/relationships/slide" Target="slide17.xml"/><Relationship Id="rId23" Type="http://schemas.openxmlformats.org/officeDocument/2006/relationships/image" Target="../media/image7.wmf"/><Relationship Id="rId28" Type="http://schemas.openxmlformats.org/officeDocument/2006/relationships/oleObject" Target="../embeddings/oleObject100.bin"/><Relationship Id="rId36" Type="http://schemas.openxmlformats.org/officeDocument/2006/relationships/oleObject" Target="../embeddings/oleObject104.bin"/><Relationship Id="rId49" Type="http://schemas.openxmlformats.org/officeDocument/2006/relationships/oleObject" Target="../embeddings/oleObject111.bin"/><Relationship Id="rId57" Type="http://schemas.openxmlformats.org/officeDocument/2006/relationships/image" Target="../media/image52.wmf"/><Relationship Id="rId10" Type="http://schemas.openxmlformats.org/officeDocument/2006/relationships/slide" Target="slide13.xml"/><Relationship Id="rId31" Type="http://schemas.openxmlformats.org/officeDocument/2006/relationships/image" Target="../media/image11.wmf"/><Relationship Id="rId44" Type="http://schemas.openxmlformats.org/officeDocument/2006/relationships/oleObject" Target="../embeddings/oleObject108.bin"/><Relationship Id="rId52" Type="http://schemas.openxmlformats.org/officeDocument/2006/relationships/oleObject" Target="../embeddings/oleObject113.bin"/><Relationship Id="rId60" Type="http://schemas.openxmlformats.org/officeDocument/2006/relationships/oleObject" Target="../embeddings/oleObject117.bin"/><Relationship Id="rId4" Type="http://schemas.openxmlformats.org/officeDocument/2006/relationships/slide" Target="slide23.xml"/><Relationship Id="rId9"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1470025"/>
          </a:xfrm>
        </p:spPr>
        <p:txBody>
          <a:bodyPr>
            <a:normAutofit/>
          </a:bodyPr>
          <a:lstStyle/>
          <a:p>
            <a:r>
              <a:rPr lang="en-US" sz="3600" dirty="0" smtClean="0">
                <a:latin typeface="Adobe Myungjo Std M" pitchFamily="18" charset="-128"/>
                <a:ea typeface="Adobe Myungjo Std M" pitchFamily="18" charset="-128"/>
              </a:rPr>
              <a:t>Trajectories of Religious Involvement</a:t>
            </a:r>
            <a:endParaRPr lang="en-US" sz="3600" dirty="0">
              <a:latin typeface="Adobe Myungjo Std M" pitchFamily="18" charset="-128"/>
              <a:ea typeface="Adobe Myungjo Std M" pitchFamily="18" charset="-128"/>
            </a:endParaRPr>
          </a:p>
        </p:txBody>
      </p:sp>
      <p:sp>
        <p:nvSpPr>
          <p:cNvPr id="3" name="Subtitle 2"/>
          <p:cNvSpPr>
            <a:spLocks noGrp="1"/>
          </p:cNvSpPr>
          <p:nvPr>
            <p:ph type="subTitle" idx="1"/>
          </p:nvPr>
        </p:nvSpPr>
        <p:spPr>
          <a:xfrm>
            <a:off x="1371600" y="3886200"/>
            <a:ext cx="6400800" cy="685800"/>
          </a:xfrm>
        </p:spPr>
        <p:txBody>
          <a:bodyPr>
            <a:normAutofit/>
          </a:bodyPr>
          <a:lstStyle/>
          <a:p>
            <a:r>
              <a:rPr lang="en-US" sz="2000" dirty="0" smtClean="0">
                <a:latin typeface="Consolas" pitchFamily="49" charset="0"/>
                <a:cs typeface="Consolas" pitchFamily="49" charset="0"/>
                <a:hlinkClick r:id="rId2" action="ppaction://hlinksldjump"/>
              </a:rPr>
              <a:t>click here to begin</a:t>
            </a:r>
            <a:endParaRPr lang="en-US" sz="2000" dirty="0">
              <a:latin typeface="Consolas" pitchFamily="49" charset="0"/>
              <a:cs typeface="Consolas" pitchFamily="49" charset="0"/>
              <a:hlinkClick r:id="rId2" action="ppaction://hlinksldjump"/>
            </a:endParaRPr>
          </a:p>
        </p:txBody>
      </p:sp>
      <p:sp>
        <p:nvSpPr>
          <p:cNvPr id="4" name="Title 1"/>
          <p:cNvSpPr txBox="1">
            <a:spLocks/>
          </p:cNvSpPr>
          <p:nvPr/>
        </p:nvSpPr>
        <p:spPr>
          <a:xfrm>
            <a:off x="685800" y="19589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dobe Song Std L" pitchFamily="18" charset="-128"/>
                <a:ea typeface="Adobe Song Std L" pitchFamily="18" charset="-128"/>
              </a:rPr>
              <a:t>Visions  of multilevel models fitting NLSY-97 data </a:t>
            </a:r>
            <a:endParaRPr lang="en-US" sz="2400" dirty="0">
              <a:latin typeface="Adobe Song Std L" pitchFamily="18" charset="-128"/>
              <a:ea typeface="Adobe Song Std L" pitchFamily="18" charset="-128"/>
            </a:endParaRPr>
          </a:p>
        </p:txBody>
      </p:sp>
      <p:sp>
        <p:nvSpPr>
          <p:cNvPr id="5" name="TextBox 4"/>
          <p:cNvSpPr txBox="1"/>
          <p:nvPr/>
        </p:nvSpPr>
        <p:spPr>
          <a:xfrm>
            <a:off x="0" y="10986"/>
            <a:ext cx="1143000" cy="369332"/>
          </a:xfrm>
          <a:prstGeom prst="rect">
            <a:avLst/>
          </a:prstGeom>
          <a:noFill/>
        </p:spPr>
        <p:txBody>
          <a:bodyPr wrap="square" rtlCol="0">
            <a:spAutoFit/>
          </a:bodyPr>
          <a:lstStyle/>
          <a:p>
            <a:r>
              <a:rPr lang="en-US" dirty="0" smtClean="0">
                <a:solidFill>
                  <a:srgbClr val="FF0000"/>
                </a:solidFill>
              </a:rPr>
              <a:t>Press F5</a:t>
            </a:r>
            <a:endParaRPr lang="en-US" dirty="0">
              <a:solidFill>
                <a:srgbClr val="FF0000"/>
              </a:solidFill>
            </a:endParaRPr>
          </a:p>
        </p:txBody>
      </p:sp>
      <p:sp>
        <p:nvSpPr>
          <p:cNvPr id="6" name="TextBox 5"/>
          <p:cNvSpPr txBox="1"/>
          <p:nvPr/>
        </p:nvSpPr>
        <p:spPr>
          <a:xfrm>
            <a:off x="4572000" y="6488668"/>
            <a:ext cx="4616970" cy="369332"/>
          </a:xfrm>
          <a:prstGeom prst="rect">
            <a:avLst/>
          </a:prstGeom>
          <a:noFill/>
        </p:spPr>
        <p:txBody>
          <a:bodyPr wrap="none" rtlCol="0">
            <a:spAutoFit/>
          </a:bodyPr>
          <a:lstStyle/>
          <a:p>
            <a:r>
              <a:rPr lang="en-US" dirty="0" smtClean="0">
                <a:latin typeface="Consolas" pitchFamily="49" charset="0"/>
                <a:cs typeface="Consolas" pitchFamily="49" charset="0"/>
              </a:rPr>
              <a:t>assembled by koval.andrey@gmail.com</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9487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31" name="Object 30"/>
          <p:cNvGraphicFramePr>
            <a:graphicFrameLocks noChangeAspect="1"/>
          </p:cNvGraphicFramePr>
          <p:nvPr>
            <p:extLst>
              <p:ext uri="{D42A27DB-BD31-4B8C-83A1-F6EECF244321}">
                <p14:modId xmlns:p14="http://schemas.microsoft.com/office/powerpoint/2010/main" val="4178384980"/>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50662" name="Equation" r:id="rId3" imgW="799753" imgH="203112" progId="Equation.DSMT4">
                  <p:embed/>
                </p:oleObj>
              </mc:Choice>
              <mc:Fallback>
                <p:oleObj name="Equation" r:id="rId3" imgW="799753" imgH="203112" progId="Equation.DSMT4">
                  <p:embed/>
                  <p:pic>
                    <p:nvPicPr>
                      <p:cNvPr id="0" name="Picture 3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760231852"/>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50663" name="Equation" r:id="rId5" imgW="393529" imgH="203112" progId="Equation.DSMT4">
                  <p:embed/>
                </p:oleObj>
              </mc:Choice>
              <mc:Fallback>
                <p:oleObj name="Equation" r:id="rId5" imgW="393529" imgH="203112" progId="Equation.DSMT4">
                  <p:embed/>
                  <p:pic>
                    <p:nvPicPr>
                      <p:cNvPr id="0" name="Picture 3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039337863"/>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50664" name="Equation" r:id="rId7" imgW="520248" imgH="177646" progId="Equation.DSMT4">
                  <p:embed/>
                </p:oleObj>
              </mc:Choice>
              <mc:Fallback>
                <p:oleObj name="Equation" r:id="rId7" imgW="520248" imgH="177646" progId="Equation.DSMT4">
                  <p:embed/>
                  <p:pic>
                    <p:nvPicPr>
                      <p:cNvPr id="0" name="Picture 3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28485970"/>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50665" name="Equation" r:id="rId9" imgW="647419" imgH="203112" progId="Equation.DSMT4">
                  <p:embed/>
                </p:oleObj>
              </mc:Choice>
              <mc:Fallback>
                <p:oleObj name="Equation" r:id="rId9" imgW="647419" imgH="203112" progId="Equation.DSMT4">
                  <p:embed/>
                  <p:pic>
                    <p:nvPicPr>
                      <p:cNvPr id="0" name="Picture 3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586269452"/>
              </p:ext>
            </p:extLst>
          </p:nvPr>
        </p:nvGraphicFramePr>
        <p:xfrm>
          <a:off x="6686237" y="5858711"/>
          <a:ext cx="819366" cy="383533"/>
        </p:xfrm>
        <a:graphic>
          <a:graphicData uri="http://schemas.openxmlformats.org/presentationml/2006/ole">
            <mc:AlternateContent xmlns:mc="http://schemas.openxmlformats.org/markup-compatibility/2006">
              <mc:Choice xmlns:v="urn:schemas-microsoft-com:vml" Requires="v">
                <p:oleObj spid="_x0000_s50666" name="Equation" r:id="rId11" imgW="596880" imgH="279360" progId="Equation.DSMT4">
                  <p:embed/>
                </p:oleObj>
              </mc:Choice>
              <mc:Fallback>
                <p:oleObj name="Equation" r:id="rId11" imgW="596880" imgH="279360" progId="Equation.DSMT4">
                  <p:embed/>
                  <p:pic>
                    <p:nvPicPr>
                      <p:cNvPr id="0" name="Picture 3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6237" y="5858711"/>
                        <a:ext cx="819366" cy="38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796301186"/>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50667" name="Equation" r:id="rId13" imgW="355446" imgH="241195" progId="Equation.DSMT4">
                  <p:embed/>
                </p:oleObj>
              </mc:Choice>
              <mc:Fallback>
                <p:oleObj name="Equation" r:id="rId13" imgW="355446" imgH="241195" progId="Equation.DSMT4">
                  <p:embed/>
                  <p:pic>
                    <p:nvPicPr>
                      <p:cNvPr id="0" name="Picture 3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510122767"/>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50668" name="Equation" r:id="rId15" imgW="139700" imgH="139700" progId="Equation.DSMT4">
                  <p:embed/>
                </p:oleObj>
              </mc:Choice>
              <mc:Fallback>
                <p:oleObj name="Equation" r:id="rId15" imgW="139700" imgH="139700" progId="Equation.DSMT4">
                  <p:embed/>
                  <p:pic>
                    <p:nvPicPr>
                      <p:cNvPr id="0" name="Picture 3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790796964"/>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50669" name="Equation" r:id="rId17" imgW="241200" imgH="241200" progId="Equation.DSMT4">
                  <p:embed/>
                </p:oleObj>
              </mc:Choice>
              <mc:Fallback>
                <p:oleObj name="Equation" r:id="rId17" imgW="241200" imgH="241200" progId="Equation.DSMT4">
                  <p:embed/>
                  <p:pic>
                    <p:nvPicPr>
                      <p:cNvPr id="0" name="Picture 3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3288118121"/>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50670" name="Equation" r:id="rId19" imgW="177646" imgH="241091" progId="Equation.DSMT4">
                  <p:embed/>
                </p:oleObj>
              </mc:Choice>
              <mc:Fallback>
                <p:oleObj name="Equation" r:id="rId19" imgW="177646" imgH="241091" progId="Equation.DSMT4">
                  <p:embed/>
                  <p:pic>
                    <p:nvPicPr>
                      <p:cNvPr id="0" name="Picture 3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276610997"/>
              </p:ext>
            </p:extLst>
          </p:nvPr>
        </p:nvGraphicFramePr>
        <p:xfrm>
          <a:off x="1123637" y="4705350"/>
          <a:ext cx="533400" cy="241300"/>
        </p:xfrm>
        <a:graphic>
          <a:graphicData uri="http://schemas.openxmlformats.org/presentationml/2006/ole">
            <mc:AlternateContent xmlns:mc="http://schemas.openxmlformats.org/markup-compatibility/2006">
              <mc:Choice xmlns:v="urn:schemas-microsoft-com:vml" Requires="v">
                <p:oleObj spid="_x0000_s50671" name="Equation" r:id="rId21" imgW="533160" imgH="241200" progId="Equation.DSMT4">
                  <p:embed/>
                </p:oleObj>
              </mc:Choice>
              <mc:Fallback>
                <p:oleObj name="Equation" r:id="rId21" imgW="533160" imgH="241200" progId="Equation.DSMT4">
                  <p:embed/>
                  <p:pic>
                    <p:nvPicPr>
                      <p:cNvPr id="0" name="Picture 3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3637" y="470535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490096496"/>
              </p:ext>
            </p:extLst>
          </p:nvPr>
        </p:nvGraphicFramePr>
        <p:xfrm>
          <a:off x="1765300" y="5969000"/>
          <a:ext cx="596900" cy="241300"/>
        </p:xfrm>
        <a:graphic>
          <a:graphicData uri="http://schemas.openxmlformats.org/presentationml/2006/ole">
            <mc:AlternateContent xmlns:mc="http://schemas.openxmlformats.org/markup-compatibility/2006">
              <mc:Choice xmlns:v="urn:schemas-microsoft-com:vml" Requires="v">
                <p:oleObj spid="_x0000_s50672" name="Equation" r:id="rId23" imgW="596880" imgH="241200" progId="Equation.DSMT4">
                  <p:embed/>
                </p:oleObj>
              </mc:Choice>
              <mc:Fallback>
                <p:oleObj name="Equation" r:id="rId23" imgW="596880" imgH="241200" progId="Equation.DSMT4">
                  <p:embed/>
                  <p:pic>
                    <p:nvPicPr>
                      <p:cNvPr id="0" name="Picture 3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5300" y="5969000"/>
                        <a:ext cx="596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425781226"/>
              </p:ext>
            </p:extLst>
          </p:nvPr>
        </p:nvGraphicFramePr>
        <p:xfrm>
          <a:off x="1885637" y="4946650"/>
          <a:ext cx="508000" cy="241300"/>
        </p:xfrm>
        <a:graphic>
          <a:graphicData uri="http://schemas.openxmlformats.org/presentationml/2006/ole">
            <mc:AlternateContent xmlns:mc="http://schemas.openxmlformats.org/markup-compatibility/2006">
              <mc:Choice xmlns:v="urn:schemas-microsoft-com:vml" Requires="v">
                <p:oleObj spid="_x0000_s50673" name="Equation" r:id="rId25" imgW="507960" imgH="241200" progId="Equation.DSMT4">
                  <p:embed/>
                </p:oleObj>
              </mc:Choice>
              <mc:Fallback>
                <p:oleObj name="Equation" r:id="rId25" imgW="507960" imgH="241200" progId="Equation.DSMT4">
                  <p:embed/>
                  <p:pic>
                    <p:nvPicPr>
                      <p:cNvPr id="0" name="Picture 3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85637" y="4946650"/>
                        <a:ext cx="508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868013224"/>
              </p:ext>
            </p:extLst>
          </p:nvPr>
        </p:nvGraphicFramePr>
        <p:xfrm>
          <a:off x="2527300" y="5969000"/>
          <a:ext cx="660400" cy="254000"/>
        </p:xfrm>
        <a:graphic>
          <a:graphicData uri="http://schemas.openxmlformats.org/presentationml/2006/ole">
            <mc:AlternateContent xmlns:mc="http://schemas.openxmlformats.org/markup-compatibility/2006">
              <mc:Choice xmlns:v="urn:schemas-microsoft-com:vml" Requires="v">
                <p:oleObj spid="_x0000_s50674" name="Equation" r:id="rId27" imgW="660240" imgH="253800" progId="Equation.DSMT4">
                  <p:embed/>
                </p:oleObj>
              </mc:Choice>
              <mc:Fallback>
                <p:oleObj name="Equation" r:id="rId27" imgW="660240" imgH="253800" progId="Equation.DSMT4">
                  <p:embed/>
                  <p:pic>
                    <p:nvPicPr>
                      <p:cNvPr id="0" name="Picture 3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27300" y="5969000"/>
                        <a:ext cx="6604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1134120518"/>
              </p:ext>
            </p:extLst>
          </p:nvPr>
        </p:nvGraphicFramePr>
        <p:xfrm>
          <a:off x="2431737" y="6026150"/>
          <a:ext cx="139700" cy="139700"/>
        </p:xfrm>
        <a:graphic>
          <a:graphicData uri="http://schemas.openxmlformats.org/presentationml/2006/ole">
            <mc:AlternateContent xmlns:mc="http://schemas.openxmlformats.org/markup-compatibility/2006">
              <mc:Choice xmlns:v="urn:schemas-microsoft-com:vml" Requires="v">
                <p:oleObj spid="_x0000_s50675" name="Equation" r:id="rId29" imgW="139700" imgH="139700" progId="Equation.DSMT4">
                  <p:embed/>
                </p:oleObj>
              </mc:Choice>
              <mc:Fallback>
                <p:oleObj name="Equation" r:id="rId29" imgW="139700" imgH="139700" progId="Equation.DSMT4">
                  <p:embed/>
                  <p:pic>
                    <p:nvPicPr>
                      <p:cNvPr id="0" name="Picture 3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17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1969712300"/>
              </p:ext>
            </p:extLst>
          </p:nvPr>
        </p:nvGraphicFramePr>
        <p:xfrm>
          <a:off x="2647637" y="5245100"/>
          <a:ext cx="533400" cy="241300"/>
        </p:xfrm>
        <a:graphic>
          <a:graphicData uri="http://schemas.openxmlformats.org/presentationml/2006/ole">
            <mc:AlternateContent xmlns:mc="http://schemas.openxmlformats.org/markup-compatibility/2006">
              <mc:Choice xmlns:v="urn:schemas-microsoft-com:vml" Requires="v">
                <p:oleObj spid="_x0000_s50676" name="Equation" r:id="rId30" imgW="533160" imgH="241200" progId="Equation.DSMT4">
                  <p:embed/>
                </p:oleObj>
              </mc:Choice>
              <mc:Fallback>
                <p:oleObj name="Equation" r:id="rId30" imgW="533160" imgH="241200" progId="Equation.DSMT4">
                  <p:embed/>
                  <p:pic>
                    <p:nvPicPr>
                      <p:cNvPr id="0" name="Picture 33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47637" y="524510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126246134"/>
              </p:ext>
            </p:extLst>
          </p:nvPr>
        </p:nvGraphicFramePr>
        <p:xfrm>
          <a:off x="1504637" y="6026150"/>
          <a:ext cx="139700" cy="139700"/>
        </p:xfrm>
        <a:graphic>
          <a:graphicData uri="http://schemas.openxmlformats.org/presentationml/2006/ole">
            <mc:AlternateContent xmlns:mc="http://schemas.openxmlformats.org/markup-compatibility/2006">
              <mc:Choice xmlns:v="urn:schemas-microsoft-com:vml" Requires="v">
                <p:oleObj spid="_x0000_s50677" name="Equation" r:id="rId32" imgW="139700" imgH="139700" progId="Equation.DSMT4">
                  <p:embed/>
                </p:oleObj>
              </mc:Choice>
              <mc:Fallback>
                <p:oleObj name="Equation" r:id="rId32" imgW="139700" imgH="139700" progId="Equation.DSMT4">
                  <p:embed/>
                  <p:pic>
                    <p:nvPicPr>
                      <p:cNvPr id="0" name="Picture 3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46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1858843781"/>
              </p:ext>
            </p:extLst>
          </p:nvPr>
        </p:nvGraphicFramePr>
        <p:xfrm>
          <a:off x="5976938" y="4624388"/>
          <a:ext cx="147637" cy="1116012"/>
        </p:xfrm>
        <a:graphic>
          <a:graphicData uri="http://schemas.openxmlformats.org/presentationml/2006/ole">
            <mc:AlternateContent xmlns:mc="http://schemas.openxmlformats.org/markup-compatibility/2006">
              <mc:Choice xmlns:v="urn:schemas-microsoft-com:vml" Requires="v">
                <p:oleObj spid="_x0000_s50678" name="Equation" r:id="rId33" imgW="114120" imgH="863280" progId="Equation.DSMT4">
                  <p:embed/>
                </p:oleObj>
              </mc:Choice>
              <mc:Fallback>
                <p:oleObj name="Equation" r:id="rId33" imgW="114120" imgH="863280" progId="Equation.DSMT4">
                  <p:embed/>
                  <p:pic>
                    <p:nvPicPr>
                      <p:cNvPr id="0" name="Picture 33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76938" y="46243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432457860"/>
              </p:ext>
            </p:extLst>
          </p:nvPr>
        </p:nvGraphicFramePr>
        <p:xfrm>
          <a:off x="3733800" y="2832100"/>
          <a:ext cx="2863850" cy="1473200"/>
        </p:xfrm>
        <a:graphic>
          <a:graphicData uri="http://schemas.openxmlformats.org/presentationml/2006/ole">
            <mc:AlternateContent xmlns:mc="http://schemas.openxmlformats.org/markup-compatibility/2006">
              <mc:Choice xmlns:v="urn:schemas-microsoft-com:vml" Requires="v">
                <p:oleObj spid="_x0000_s50679" name="Equation" r:id="rId35" imgW="2946240" imgH="1269720" progId="Equation.DSMT4">
                  <p:embed/>
                </p:oleObj>
              </mc:Choice>
              <mc:Fallback>
                <p:oleObj name="Equation" r:id="rId35" imgW="2946240" imgH="1269720" progId="Equation.DSMT4">
                  <p:embed/>
                  <p:pic>
                    <p:nvPicPr>
                      <p:cNvPr id="0" name="Picture 33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33800" y="2832100"/>
                        <a:ext cx="2863850"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1170451638"/>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50680" name="Equation" r:id="rId37" imgW="1205977" imgH="355446" progId="Equation.DSMT4">
                  <p:embed/>
                </p:oleObj>
              </mc:Choice>
              <mc:Fallback>
                <p:oleObj name="Equation" r:id="rId37" imgW="1205977" imgH="355446" progId="Equation.DSMT4">
                  <p:embed/>
                  <p:pic>
                    <p:nvPicPr>
                      <p:cNvPr id="0" name="Picture 33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Straight Connector 59"/>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61" name="Object 60"/>
          <p:cNvGraphicFramePr>
            <a:graphicFrameLocks noChangeAspect="1"/>
          </p:cNvGraphicFramePr>
          <p:nvPr>
            <p:extLst>
              <p:ext uri="{D42A27DB-BD31-4B8C-83A1-F6EECF244321}">
                <p14:modId xmlns:p14="http://schemas.microsoft.com/office/powerpoint/2010/main" val="2642426173"/>
              </p:ext>
            </p:extLst>
          </p:nvPr>
        </p:nvGraphicFramePr>
        <p:xfrm>
          <a:off x="5734050" y="3124200"/>
          <a:ext cx="2952750" cy="1219200"/>
        </p:xfrm>
        <a:graphic>
          <a:graphicData uri="http://schemas.openxmlformats.org/presentationml/2006/ole">
            <mc:AlternateContent xmlns:mc="http://schemas.openxmlformats.org/markup-compatibility/2006">
              <mc:Choice xmlns:v="urn:schemas-microsoft-com:vml" Requires="v">
                <p:oleObj spid="_x0000_s50681" name="Equation" r:id="rId39" imgW="2400300" imgH="1016000" progId="Equation.DSMT4">
                  <p:embed/>
                </p:oleObj>
              </mc:Choice>
              <mc:Fallback>
                <p:oleObj name="Equation" r:id="rId39" imgW="2400300" imgH="1016000" progId="Equation.DSMT4">
                  <p:embed/>
                  <p:pic>
                    <p:nvPicPr>
                      <p:cNvPr id="0" name="Picture 33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734050" y="3124200"/>
                        <a:ext cx="295275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1557428391"/>
              </p:ext>
            </p:extLst>
          </p:nvPr>
        </p:nvGraphicFramePr>
        <p:xfrm>
          <a:off x="6365875" y="4572000"/>
          <a:ext cx="2778125" cy="1219200"/>
        </p:xfrm>
        <a:graphic>
          <a:graphicData uri="http://schemas.openxmlformats.org/presentationml/2006/ole">
            <mc:AlternateContent xmlns:mc="http://schemas.openxmlformats.org/markup-compatibility/2006">
              <mc:Choice xmlns:v="urn:schemas-microsoft-com:vml" Requires="v">
                <p:oleObj spid="_x0000_s50682" name="Equation" r:id="rId41" imgW="2171520" imgH="952200" progId="Equation.DSMT4">
                  <p:embed/>
                </p:oleObj>
              </mc:Choice>
              <mc:Fallback>
                <p:oleObj name="Equation" r:id="rId41" imgW="2171520" imgH="952200" progId="Equation.DSMT4">
                  <p:embed/>
                  <p:pic>
                    <p:nvPicPr>
                      <p:cNvPr id="0" name="Picture 33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365875" y="4572000"/>
                        <a:ext cx="277812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1823891879"/>
              </p:ext>
            </p:extLst>
          </p:nvPr>
        </p:nvGraphicFramePr>
        <p:xfrm>
          <a:off x="4938713" y="4622800"/>
          <a:ext cx="487362" cy="1104900"/>
        </p:xfrm>
        <a:graphic>
          <a:graphicData uri="http://schemas.openxmlformats.org/presentationml/2006/ole">
            <mc:AlternateContent xmlns:mc="http://schemas.openxmlformats.org/markup-compatibility/2006">
              <mc:Choice xmlns:v="urn:schemas-microsoft-com:vml" Requires="v">
                <p:oleObj spid="_x0000_s50683" name="Equation" r:id="rId43" imgW="380880" imgH="863280" progId="Equation.DSMT4">
                  <p:embed/>
                </p:oleObj>
              </mc:Choice>
              <mc:Fallback>
                <p:oleObj name="Equation" r:id="rId43" imgW="380880" imgH="863280" progId="Equation.DSMT4">
                  <p:embed/>
                  <p:pic>
                    <p:nvPicPr>
                      <p:cNvPr id="0" name="Picture 33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938713" y="4622800"/>
                        <a:ext cx="487362"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1223467778"/>
              </p:ext>
            </p:extLst>
          </p:nvPr>
        </p:nvGraphicFramePr>
        <p:xfrm>
          <a:off x="3365500" y="5543550"/>
          <a:ext cx="520700" cy="241300"/>
        </p:xfrm>
        <a:graphic>
          <a:graphicData uri="http://schemas.openxmlformats.org/presentationml/2006/ole">
            <mc:AlternateContent xmlns:mc="http://schemas.openxmlformats.org/markup-compatibility/2006">
              <mc:Choice xmlns:v="urn:schemas-microsoft-com:vml" Requires="v">
                <p:oleObj spid="_x0000_s50684" name="Equation" r:id="rId45" imgW="520560" imgH="241200" progId="Equation.DSMT4">
                  <p:embed/>
                </p:oleObj>
              </mc:Choice>
              <mc:Fallback>
                <p:oleObj name="Equation" r:id="rId45" imgW="520560" imgH="241200" progId="Equation.DSMT4">
                  <p:embed/>
                  <p:pic>
                    <p:nvPicPr>
                      <p:cNvPr id="0" name="Picture 34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365500" y="5543550"/>
                        <a:ext cx="5207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3466711394"/>
              </p:ext>
            </p:extLst>
          </p:nvPr>
        </p:nvGraphicFramePr>
        <p:xfrm>
          <a:off x="3270250" y="5969000"/>
          <a:ext cx="660400" cy="254000"/>
        </p:xfrm>
        <a:graphic>
          <a:graphicData uri="http://schemas.openxmlformats.org/presentationml/2006/ole">
            <mc:AlternateContent xmlns:mc="http://schemas.openxmlformats.org/markup-compatibility/2006">
              <mc:Choice xmlns:v="urn:schemas-microsoft-com:vml" Requires="v">
                <p:oleObj spid="_x0000_s50685" name="Equation" r:id="rId47" imgW="660240" imgH="253800" progId="Equation.DSMT4">
                  <p:embed/>
                </p:oleObj>
              </mc:Choice>
              <mc:Fallback>
                <p:oleObj name="Equation" r:id="rId47" imgW="660240" imgH="253800" progId="Equation.DSMT4">
                  <p:embed/>
                  <p:pic>
                    <p:nvPicPr>
                      <p:cNvPr id="0" name="Picture 34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270250" y="5969000"/>
                        <a:ext cx="6604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9" name="Straight Connector 68"/>
          <p:cNvCxnSpPr/>
          <p:nvPr/>
        </p:nvCxnSpPr>
        <p:spPr>
          <a:xfrm>
            <a:off x="3409845"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3409637" y="5794332"/>
            <a:ext cx="1395697"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646938" y="5520012"/>
            <a:ext cx="0" cy="49978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2646735" y="5520012"/>
            <a:ext cx="1372502"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885828" y="5239500"/>
            <a:ext cx="0" cy="78030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885637" y="5239500"/>
            <a:ext cx="1219200"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1123828" y="4929038"/>
            <a:ext cx="0" cy="1090762"/>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1123639" y="4929038"/>
            <a:ext cx="1311563"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2514600" y="1371600"/>
            <a:ext cx="6572373" cy="276999"/>
          </a:xfrm>
          <a:prstGeom prst="rect">
            <a:avLst/>
          </a:prstGeom>
        </p:spPr>
        <p:txBody>
          <a:bodyPr wrap="square">
            <a:spAutoFit/>
          </a:bodyPr>
          <a:lstStyle/>
          <a:p>
            <a:r>
              <a:rPr lang="en-US" sz="1200" dirty="0"/>
              <a:t>m2 &lt;- </a:t>
            </a:r>
            <a:r>
              <a:rPr lang="en-US" sz="1200" dirty="0" smtClean="0"/>
              <a:t>lmer (</a:t>
            </a:r>
            <a:r>
              <a:rPr lang="en-US" sz="1200" dirty="0"/>
              <a:t>attend ~ </a:t>
            </a:r>
            <a:r>
              <a:rPr lang="en-US" sz="1200" dirty="0">
                <a:solidFill>
                  <a:srgbClr val="0000FF"/>
                </a:solidFill>
              </a:rPr>
              <a:t>1 </a:t>
            </a:r>
            <a:r>
              <a:rPr lang="en-US" sz="1200" dirty="0"/>
              <a:t>+ </a:t>
            </a:r>
            <a:r>
              <a:rPr lang="en-US" sz="1200" dirty="0" smtClean="0">
                <a:solidFill>
                  <a:srgbClr val="0000FF"/>
                </a:solidFill>
              </a:rPr>
              <a:t>timec</a:t>
            </a:r>
            <a:r>
              <a:rPr lang="en-US" sz="1200" dirty="0" smtClean="0"/>
              <a:t> </a:t>
            </a:r>
            <a:r>
              <a:rPr lang="en-US" sz="1200" dirty="0"/>
              <a:t>+ </a:t>
            </a:r>
            <a:r>
              <a:rPr lang="en-US" sz="1200" dirty="0" smtClean="0">
                <a:solidFill>
                  <a:srgbClr val="0000FF"/>
                </a:solidFill>
              </a:rPr>
              <a:t>timec</a:t>
            </a:r>
            <a:r>
              <a:rPr lang="en-US" sz="1200" baseline="30000" dirty="0" smtClean="0">
                <a:solidFill>
                  <a:srgbClr val="0000FF"/>
                </a:solidFill>
              </a:rPr>
              <a:t>2</a:t>
            </a:r>
            <a:r>
              <a:rPr lang="en-US" sz="1200" dirty="0" smtClean="0"/>
              <a:t> </a:t>
            </a:r>
            <a:r>
              <a:rPr lang="en-US" sz="1200" dirty="0"/>
              <a:t>+ </a:t>
            </a:r>
            <a:r>
              <a:rPr lang="en-US" sz="1200" dirty="0" smtClean="0">
                <a:solidFill>
                  <a:srgbClr val="0000FF"/>
                </a:solidFill>
              </a:rPr>
              <a:t>timec3</a:t>
            </a:r>
            <a:r>
              <a:rPr lang="en-US" sz="1200" dirty="0" smtClean="0"/>
              <a:t> </a:t>
            </a:r>
            <a:r>
              <a:rPr lang="en-US" sz="1200" dirty="0"/>
              <a:t>+ (</a:t>
            </a:r>
            <a:r>
              <a:rPr lang="en-US" sz="1200" dirty="0">
                <a:solidFill>
                  <a:srgbClr val="FF0000"/>
                </a:solidFill>
              </a:rPr>
              <a:t>1 </a:t>
            </a:r>
            <a:r>
              <a:rPr lang="en-US" sz="1200" dirty="0"/>
              <a:t>+ </a:t>
            </a:r>
            <a:r>
              <a:rPr lang="en-US" sz="1200" dirty="0" smtClean="0">
                <a:solidFill>
                  <a:srgbClr val="FF0000"/>
                </a:solidFill>
              </a:rPr>
              <a:t>timec + timec</a:t>
            </a:r>
            <a:r>
              <a:rPr lang="en-US" sz="1200" baseline="30000" dirty="0" smtClean="0">
                <a:solidFill>
                  <a:srgbClr val="FF0000"/>
                </a:solidFill>
              </a:rPr>
              <a:t>2</a:t>
            </a:r>
            <a:r>
              <a:rPr lang="en-US" sz="1200" dirty="0" smtClean="0"/>
              <a:t> </a:t>
            </a:r>
            <a:r>
              <a:rPr lang="en-US" sz="1200" dirty="0">
                <a:solidFill>
                  <a:srgbClr val="FF0000"/>
                </a:solidFill>
              </a:rPr>
              <a:t>+ </a:t>
            </a:r>
            <a:r>
              <a:rPr lang="en-US" sz="1200" dirty="0" smtClean="0">
                <a:solidFill>
                  <a:srgbClr val="FF0000"/>
                </a:solidFill>
              </a:rPr>
              <a:t>timec</a:t>
            </a:r>
            <a:r>
              <a:rPr lang="en-US" sz="1200" baseline="30000" dirty="0" smtClean="0">
                <a:solidFill>
                  <a:srgbClr val="FF0000"/>
                </a:solidFill>
              </a:rPr>
              <a:t>3</a:t>
            </a:r>
            <a:r>
              <a:rPr lang="en-US" sz="1200" dirty="0" smtClean="0"/>
              <a:t> </a:t>
            </a:r>
            <a:r>
              <a:rPr lang="en-US" sz="1200" dirty="0"/>
              <a:t>| id</a:t>
            </a:r>
            <a:r>
              <a:rPr lang="en-US" sz="1200" dirty="0" smtClean="0"/>
              <a:t>)) </a:t>
            </a:r>
            <a:endParaRPr lang="en-US" sz="1200" dirty="0"/>
          </a:p>
        </p:txBody>
      </p:sp>
    </p:spTree>
    <p:extLst>
      <p:ext uri="{BB962C8B-B14F-4D97-AF65-F5344CB8AC3E}">
        <p14:creationId xmlns:p14="http://schemas.microsoft.com/office/powerpoint/2010/main" val="2527553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0" name="Rounded Rectangle 69">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71" name="Rounded Rectangle 70">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72" name="Rounded Rectangle 71">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73" name="Rounded Rectangle 72">
            <a:hlinkClick r:id="rId8" action="ppaction://hlinksldjump"/>
          </p:cNvPr>
          <p:cNvSpPr/>
          <p:nvPr/>
        </p:nvSpPr>
        <p:spPr>
          <a:xfrm>
            <a:off x="3207320"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4</a:t>
            </a:r>
            <a:endParaRPr lang="en-US" sz="1400" dirty="0">
              <a:solidFill>
                <a:schemeClr val="bg1"/>
              </a:solidFill>
            </a:endParaRPr>
          </a:p>
        </p:txBody>
      </p:sp>
      <p:sp>
        <p:nvSpPr>
          <p:cNvPr id="74" name="Rounded Rectangle 73">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77" name="Rounded Rectangle 76">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8" name="Rounded Rectangle 77">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79" name="Rounded Rectangle 78">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80" name="Rounded Rectangle 79">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85" name="Rounded Rectangle 84">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86" name="Rounded Rectangle 85">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87" name="Rounded Rectangle 86">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88" name="Rounded Rectangle 87">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46" name="Picture 45">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graphicFrame>
        <p:nvGraphicFramePr>
          <p:cNvPr id="81" name="Object 80"/>
          <p:cNvGraphicFramePr>
            <a:graphicFrameLocks noChangeAspect="1"/>
          </p:cNvGraphicFramePr>
          <p:nvPr>
            <p:extLst>
              <p:ext uri="{D42A27DB-BD31-4B8C-83A1-F6EECF244321}">
                <p14:modId xmlns:p14="http://schemas.microsoft.com/office/powerpoint/2010/main" val="1901552019"/>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3424" name="Equation" r:id="rId20" imgW="799753" imgH="203112" progId="Equation.DSMT4">
                  <p:embed/>
                </p:oleObj>
              </mc:Choice>
              <mc:Fallback>
                <p:oleObj name="Equation" r:id="rId20" imgW="799753" imgH="203112" progId="Equation.DSMT4">
                  <p:embed/>
                  <p:pic>
                    <p:nvPicPr>
                      <p:cNvPr id="0" name="Picture 38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81"/>
          <p:cNvGraphicFramePr>
            <a:graphicFrameLocks noChangeAspect="1"/>
          </p:cNvGraphicFramePr>
          <p:nvPr>
            <p:extLst>
              <p:ext uri="{D42A27DB-BD31-4B8C-83A1-F6EECF244321}">
                <p14:modId xmlns:p14="http://schemas.microsoft.com/office/powerpoint/2010/main" val="3353342976"/>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3425" name="Equation" r:id="rId22" imgW="393529" imgH="203112" progId="Equation.DSMT4">
                  <p:embed/>
                </p:oleObj>
              </mc:Choice>
              <mc:Fallback>
                <p:oleObj name="Equation" r:id="rId22" imgW="393529" imgH="203112" progId="Equation.DSMT4">
                  <p:embed/>
                  <p:pic>
                    <p:nvPicPr>
                      <p:cNvPr id="0" name="Picture 38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82"/>
          <p:cNvGraphicFramePr>
            <a:graphicFrameLocks noChangeAspect="1"/>
          </p:cNvGraphicFramePr>
          <p:nvPr>
            <p:extLst>
              <p:ext uri="{D42A27DB-BD31-4B8C-83A1-F6EECF244321}">
                <p14:modId xmlns:p14="http://schemas.microsoft.com/office/powerpoint/2010/main" val="2715483644"/>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3426" name="Equation" r:id="rId24" imgW="520248" imgH="177646" progId="Equation.DSMT4">
                  <p:embed/>
                </p:oleObj>
              </mc:Choice>
              <mc:Fallback>
                <p:oleObj name="Equation" r:id="rId24" imgW="520248" imgH="177646" progId="Equation.DSMT4">
                  <p:embed/>
                  <p:pic>
                    <p:nvPicPr>
                      <p:cNvPr id="0" name="Picture 39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 name="Object 89"/>
          <p:cNvGraphicFramePr>
            <a:graphicFrameLocks noChangeAspect="1"/>
          </p:cNvGraphicFramePr>
          <p:nvPr>
            <p:extLst>
              <p:ext uri="{D42A27DB-BD31-4B8C-83A1-F6EECF244321}">
                <p14:modId xmlns:p14="http://schemas.microsoft.com/office/powerpoint/2010/main" val="3626353758"/>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3427" name="Equation" r:id="rId26" imgW="647419" imgH="203112" progId="Equation.DSMT4">
                  <p:embed/>
                </p:oleObj>
              </mc:Choice>
              <mc:Fallback>
                <p:oleObj name="Equation" r:id="rId26" imgW="647419" imgH="203112" progId="Equation.DSMT4">
                  <p:embed/>
                  <p:pic>
                    <p:nvPicPr>
                      <p:cNvPr id="0" name="Picture 39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7461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8" name="Rounded Rectangle 57">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59" name="Rounded Rectangle 58">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60" name="Rounded Rectangle 59">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61" name="Rounded Rectangle 60">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62" name="Rounded Rectangle 61">
            <a:hlinkClick r:id="rId9" action="ppaction://hlinksldjump"/>
          </p:cNvPr>
          <p:cNvSpPr/>
          <p:nvPr/>
        </p:nvSpPr>
        <p:spPr>
          <a:xfrm>
            <a:off x="3799853"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5</a:t>
            </a:r>
            <a:endParaRPr lang="en-US" sz="1400" dirty="0">
              <a:solidFill>
                <a:schemeClr val="bg1"/>
              </a:solidFill>
            </a:endParaRPr>
          </a:p>
        </p:txBody>
      </p:sp>
      <p:sp>
        <p:nvSpPr>
          <p:cNvPr id="63" name="Rounded Rectangle 62">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64" name="Rounded Rectangle 63">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65" name="Rounded Rectangle 64">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66" name="Rounded Rectangle 65">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70" name="Rounded Rectangle 69">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72" name="Rounded Rectangle 71">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73" name="Rounded Rectangle 72">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74" name="Rounded Rectangle 73">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graphicFrame>
        <p:nvGraphicFramePr>
          <p:cNvPr id="118" name="Object 117"/>
          <p:cNvGraphicFramePr>
            <a:graphicFrameLocks noChangeAspect="1"/>
          </p:cNvGraphicFramePr>
          <p:nvPr>
            <p:extLst>
              <p:ext uri="{D42A27DB-BD31-4B8C-83A1-F6EECF244321}">
                <p14:modId xmlns:p14="http://schemas.microsoft.com/office/powerpoint/2010/main" val="1675455718"/>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4479" name="Equation" r:id="rId18" imgW="799753" imgH="203112" progId="Equation.DSMT4">
                  <p:embed/>
                </p:oleObj>
              </mc:Choice>
              <mc:Fallback>
                <p:oleObj name="Equation" r:id="rId18" imgW="799753" imgH="203112" progId="Equation.DSMT4">
                  <p:embed/>
                  <p:pic>
                    <p:nvPicPr>
                      <p:cNvPr id="0" name="Picture 4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 name="Object 118"/>
          <p:cNvGraphicFramePr>
            <a:graphicFrameLocks noChangeAspect="1"/>
          </p:cNvGraphicFramePr>
          <p:nvPr>
            <p:extLst>
              <p:ext uri="{D42A27DB-BD31-4B8C-83A1-F6EECF244321}">
                <p14:modId xmlns:p14="http://schemas.microsoft.com/office/powerpoint/2010/main" val="2096367358"/>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4480" name="Equation" r:id="rId20" imgW="393529" imgH="203112" progId="Equation.DSMT4">
                  <p:embed/>
                </p:oleObj>
              </mc:Choice>
              <mc:Fallback>
                <p:oleObj name="Equation" r:id="rId20" imgW="393529" imgH="203112" progId="Equation.DSMT4">
                  <p:embed/>
                  <p:pic>
                    <p:nvPicPr>
                      <p:cNvPr id="0" name="Picture 4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 name="Object 119"/>
          <p:cNvGraphicFramePr>
            <a:graphicFrameLocks noChangeAspect="1"/>
          </p:cNvGraphicFramePr>
          <p:nvPr>
            <p:extLst>
              <p:ext uri="{D42A27DB-BD31-4B8C-83A1-F6EECF244321}">
                <p14:modId xmlns:p14="http://schemas.microsoft.com/office/powerpoint/2010/main" val="2841665226"/>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4481" name="Equation" r:id="rId22" imgW="520248" imgH="177646" progId="Equation.DSMT4">
                  <p:embed/>
                </p:oleObj>
              </mc:Choice>
              <mc:Fallback>
                <p:oleObj name="Equation" r:id="rId22" imgW="520248" imgH="177646" progId="Equation.DSMT4">
                  <p:embed/>
                  <p:pic>
                    <p:nvPicPr>
                      <p:cNvPr id="0" name="Picture 4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 name="Object 122"/>
          <p:cNvGraphicFramePr>
            <a:graphicFrameLocks noChangeAspect="1"/>
          </p:cNvGraphicFramePr>
          <p:nvPr>
            <p:extLst>
              <p:ext uri="{D42A27DB-BD31-4B8C-83A1-F6EECF244321}">
                <p14:modId xmlns:p14="http://schemas.microsoft.com/office/powerpoint/2010/main" val="2564370694"/>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4482" name="Equation" r:id="rId24" imgW="647419" imgH="203112" progId="Equation.DSMT4">
                  <p:embed/>
                </p:oleObj>
              </mc:Choice>
              <mc:Fallback>
                <p:oleObj name="Equation" r:id="rId24" imgW="647419" imgH="203112" progId="Equation.DSMT4">
                  <p:embed/>
                  <p:pic>
                    <p:nvPicPr>
                      <p:cNvPr id="0" name="Picture 4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1063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9" name="Rounded Rectangle 88">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90" name="Rounded Rectangle 89">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91" name="Rounded Rectangle 90">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92" name="Rounded Rectangle 91">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93" name="Rounded Rectangle 92">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94" name="Rounded Rectangle 93">
            <a:hlinkClick r:id="rId10" action="ppaction://hlinksldjump"/>
          </p:cNvPr>
          <p:cNvSpPr/>
          <p:nvPr/>
        </p:nvSpPr>
        <p:spPr>
          <a:xfrm>
            <a:off x="4392386"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6</a:t>
            </a:r>
            <a:endParaRPr lang="en-US" sz="1400" dirty="0">
              <a:solidFill>
                <a:schemeClr val="bg1"/>
              </a:solidFill>
            </a:endParaRPr>
          </a:p>
        </p:txBody>
      </p:sp>
      <p:sp>
        <p:nvSpPr>
          <p:cNvPr id="95" name="Rounded Rectangle 94">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96" name="Rounded Rectangle 95">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97" name="Rounded Rectangle 96">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01" name="Rounded Rectangle 100">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6" name="Rounded Rectangle 55">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57" name="Rounded Rectangle 56">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76" name="Rounded Rectangle 75">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98" name="Picture 97">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6200" y="6328910"/>
            <a:ext cx="607859" cy="452890"/>
          </a:xfrm>
          <a:prstGeom prst="rect">
            <a:avLst/>
          </a:prstGeom>
        </p:spPr>
      </p:pic>
      <p:graphicFrame>
        <p:nvGraphicFramePr>
          <p:cNvPr id="128" name="Object 127"/>
          <p:cNvGraphicFramePr>
            <a:graphicFrameLocks noChangeAspect="1"/>
          </p:cNvGraphicFramePr>
          <p:nvPr>
            <p:extLst>
              <p:ext uri="{D42A27DB-BD31-4B8C-83A1-F6EECF244321}">
                <p14:modId xmlns:p14="http://schemas.microsoft.com/office/powerpoint/2010/main" val="2019673953"/>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5505" name="Equation" r:id="rId20" imgW="799753" imgH="203112" progId="Equation.DSMT4">
                  <p:embed/>
                </p:oleObj>
              </mc:Choice>
              <mc:Fallback>
                <p:oleObj name="Equation" r:id="rId20" imgW="799753" imgH="203112" progId="Equation.DSMT4">
                  <p:embed/>
                  <p:pic>
                    <p:nvPicPr>
                      <p:cNvPr id="0" name="Picture 4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Object 128"/>
          <p:cNvGraphicFramePr>
            <a:graphicFrameLocks noChangeAspect="1"/>
          </p:cNvGraphicFramePr>
          <p:nvPr>
            <p:extLst>
              <p:ext uri="{D42A27DB-BD31-4B8C-83A1-F6EECF244321}">
                <p14:modId xmlns:p14="http://schemas.microsoft.com/office/powerpoint/2010/main" val="393691296"/>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5506" name="Equation" r:id="rId22" imgW="393529" imgH="203112" progId="Equation.DSMT4">
                  <p:embed/>
                </p:oleObj>
              </mc:Choice>
              <mc:Fallback>
                <p:oleObj name="Equation" r:id="rId22" imgW="393529" imgH="203112" progId="Equation.DSMT4">
                  <p:embed/>
                  <p:pic>
                    <p:nvPicPr>
                      <p:cNvPr id="0" name="Picture 4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129"/>
          <p:cNvGraphicFramePr>
            <a:graphicFrameLocks noChangeAspect="1"/>
          </p:cNvGraphicFramePr>
          <p:nvPr>
            <p:extLst>
              <p:ext uri="{D42A27DB-BD31-4B8C-83A1-F6EECF244321}">
                <p14:modId xmlns:p14="http://schemas.microsoft.com/office/powerpoint/2010/main" val="1714225730"/>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5507" name="Equation" r:id="rId24" imgW="520248" imgH="177646" progId="Equation.DSMT4">
                  <p:embed/>
                </p:oleObj>
              </mc:Choice>
              <mc:Fallback>
                <p:oleObj name="Equation" r:id="rId24" imgW="520248" imgH="177646" progId="Equation.DSMT4">
                  <p:embed/>
                  <p:pic>
                    <p:nvPicPr>
                      <p:cNvPr id="0" name="Picture 4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 name="Object 132"/>
          <p:cNvGraphicFramePr>
            <a:graphicFrameLocks noChangeAspect="1"/>
          </p:cNvGraphicFramePr>
          <p:nvPr>
            <p:extLst>
              <p:ext uri="{D42A27DB-BD31-4B8C-83A1-F6EECF244321}">
                <p14:modId xmlns:p14="http://schemas.microsoft.com/office/powerpoint/2010/main" val="1773320850"/>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5508" name="Equation" r:id="rId26" imgW="647419" imgH="203112" progId="Equation.DSMT4">
                  <p:embed/>
                </p:oleObj>
              </mc:Choice>
              <mc:Fallback>
                <p:oleObj name="Equation" r:id="rId26" imgW="647419" imgH="203112" progId="Equation.DSMT4">
                  <p:embed/>
                  <p:pic>
                    <p:nvPicPr>
                      <p:cNvPr id="0" name="Picture 4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1496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0" name="Rounded Rectangle 69">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71" name="Rounded Rectangle 70">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72" name="Rounded Rectangle 71">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73" name="Rounded Rectangle 72">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74" name="Rounded Rectangle 73">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77" name="Rounded Rectangle 76">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8" name="Rounded Rectangle 77">
            <a:hlinkClick r:id="rId11" action="ppaction://hlinksldjump"/>
          </p:cNvPr>
          <p:cNvSpPr/>
          <p:nvPr/>
        </p:nvSpPr>
        <p:spPr>
          <a:xfrm>
            <a:off x="4984919"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7</a:t>
            </a:r>
            <a:endParaRPr lang="en-US" sz="1400" dirty="0">
              <a:solidFill>
                <a:schemeClr val="bg1"/>
              </a:solidFill>
            </a:endParaRPr>
          </a:p>
        </p:txBody>
      </p:sp>
      <p:sp>
        <p:nvSpPr>
          <p:cNvPr id="116" name="Rounded Rectangle 115">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121" name="Rounded Rectangle 120">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26" name="Rounded Rectangle 125">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62" name="Rounded Rectangle 61">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63" name="Rounded Rectangle 62">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64" name="Rounded Rectangle 63">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94" name="Picture 93">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6200" y="6328910"/>
            <a:ext cx="607859" cy="452890"/>
          </a:xfrm>
          <a:prstGeom prst="rect">
            <a:avLst/>
          </a:prstGeom>
        </p:spPr>
      </p:pic>
      <p:cxnSp>
        <p:nvCxnSpPr>
          <p:cNvPr id="114" name="Straight Connector 113"/>
          <p:cNvCxnSpPr/>
          <p:nvPr/>
        </p:nvCxnSpPr>
        <p:spPr>
          <a:xfrm>
            <a:off x="838200"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32" name="Object 131"/>
          <p:cNvGraphicFramePr>
            <a:graphicFrameLocks noChangeAspect="1"/>
          </p:cNvGraphicFramePr>
          <p:nvPr>
            <p:extLst>
              <p:ext uri="{D42A27DB-BD31-4B8C-83A1-F6EECF244321}">
                <p14:modId xmlns:p14="http://schemas.microsoft.com/office/powerpoint/2010/main" val="1282920737"/>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7545" name="Equation" r:id="rId20" imgW="799753" imgH="203112" progId="Equation.DSMT4">
                  <p:embed/>
                </p:oleObj>
              </mc:Choice>
              <mc:Fallback>
                <p:oleObj name="Equation" r:id="rId20" imgW="799753" imgH="203112" progId="Equation.DSMT4">
                  <p:embed/>
                  <p:pic>
                    <p:nvPicPr>
                      <p:cNvPr id="0" name="Picture 4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 name="Object 132"/>
          <p:cNvGraphicFramePr>
            <a:graphicFrameLocks noChangeAspect="1"/>
          </p:cNvGraphicFramePr>
          <p:nvPr>
            <p:extLst>
              <p:ext uri="{D42A27DB-BD31-4B8C-83A1-F6EECF244321}">
                <p14:modId xmlns:p14="http://schemas.microsoft.com/office/powerpoint/2010/main" val="3827236765"/>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7546" name="Equation" r:id="rId22" imgW="393529" imgH="203112" progId="Equation.DSMT4">
                  <p:embed/>
                </p:oleObj>
              </mc:Choice>
              <mc:Fallback>
                <p:oleObj name="Equation" r:id="rId22" imgW="393529" imgH="203112" progId="Equation.DSMT4">
                  <p:embed/>
                  <p:pic>
                    <p:nvPicPr>
                      <p:cNvPr id="0" name="Picture 4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 name="Object 133"/>
          <p:cNvGraphicFramePr>
            <a:graphicFrameLocks noChangeAspect="1"/>
          </p:cNvGraphicFramePr>
          <p:nvPr>
            <p:extLst>
              <p:ext uri="{D42A27DB-BD31-4B8C-83A1-F6EECF244321}">
                <p14:modId xmlns:p14="http://schemas.microsoft.com/office/powerpoint/2010/main" val="3267927447"/>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7547" name="Equation" r:id="rId24" imgW="520248" imgH="177646" progId="Equation.DSMT4">
                  <p:embed/>
                </p:oleObj>
              </mc:Choice>
              <mc:Fallback>
                <p:oleObj name="Equation" r:id="rId24" imgW="520248" imgH="177646" progId="Equation.DSMT4">
                  <p:embed/>
                  <p:pic>
                    <p:nvPicPr>
                      <p:cNvPr id="0" name="Picture 4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 name="Object 136"/>
          <p:cNvGraphicFramePr>
            <a:graphicFrameLocks noChangeAspect="1"/>
          </p:cNvGraphicFramePr>
          <p:nvPr>
            <p:extLst>
              <p:ext uri="{D42A27DB-BD31-4B8C-83A1-F6EECF244321}">
                <p14:modId xmlns:p14="http://schemas.microsoft.com/office/powerpoint/2010/main" val="2798176184"/>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7548" name="Equation" r:id="rId26" imgW="647419" imgH="203112" progId="Equation.DSMT4">
                  <p:embed/>
                </p:oleObj>
              </mc:Choice>
              <mc:Fallback>
                <p:oleObj name="Equation" r:id="rId26" imgW="647419" imgH="203112" progId="Equation.DSMT4">
                  <p:embed/>
                  <p:pic>
                    <p:nvPicPr>
                      <p:cNvPr id="0" name="Picture 4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2943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3" name="Rounded Rectangle 122">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24" name="Rounded Rectangle 123">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25" name="Rounded Rectangle 124">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26" name="Rounded Rectangle 125">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27" name="Rounded Rectangle 126">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28" name="Rounded Rectangle 127">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29" name="Rounded Rectangle 128">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131" name="Rounded Rectangle 130">
            <a:hlinkClick r:id="rId12" action="ppaction://hlinksldjump"/>
          </p:cNvPr>
          <p:cNvSpPr/>
          <p:nvPr/>
        </p:nvSpPr>
        <p:spPr>
          <a:xfrm>
            <a:off x="5577452"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8</a:t>
            </a:r>
            <a:endParaRPr lang="en-US" sz="1400" dirty="0">
              <a:solidFill>
                <a:schemeClr val="bg1"/>
              </a:solidFill>
            </a:endParaRPr>
          </a:p>
        </p:txBody>
      </p:sp>
      <p:sp>
        <p:nvSpPr>
          <p:cNvPr id="145" name="Rounded Rectangle 144">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49" name="Rounded Rectangle 148">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68" name="Rounded Rectangle 67">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69" name="Rounded Rectangle 68">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70" name="Rounded Rectangle 69">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82" name="Picture 81">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6200" y="6328910"/>
            <a:ext cx="607859" cy="452890"/>
          </a:xfrm>
          <a:prstGeom prst="rect">
            <a:avLst/>
          </a:prstGeom>
        </p:spPr>
      </p:pic>
      <p:graphicFrame>
        <p:nvGraphicFramePr>
          <p:cNvPr id="117" name="Object 116"/>
          <p:cNvGraphicFramePr>
            <a:graphicFrameLocks noChangeAspect="1"/>
          </p:cNvGraphicFramePr>
          <p:nvPr>
            <p:extLst>
              <p:ext uri="{D42A27DB-BD31-4B8C-83A1-F6EECF244321}">
                <p14:modId xmlns:p14="http://schemas.microsoft.com/office/powerpoint/2010/main" val="203643477"/>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6566" name="Equation" r:id="rId20" imgW="799753" imgH="203112" progId="Equation.DSMT4">
                  <p:embed/>
                </p:oleObj>
              </mc:Choice>
              <mc:Fallback>
                <p:oleObj name="Equation" r:id="rId20" imgW="799753" imgH="203112" progId="Equation.DSMT4">
                  <p:embed/>
                  <p:pic>
                    <p:nvPicPr>
                      <p:cNvPr id="0" name="Picture 4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 name="Object 117"/>
          <p:cNvGraphicFramePr>
            <a:graphicFrameLocks noChangeAspect="1"/>
          </p:cNvGraphicFramePr>
          <p:nvPr>
            <p:extLst>
              <p:ext uri="{D42A27DB-BD31-4B8C-83A1-F6EECF244321}">
                <p14:modId xmlns:p14="http://schemas.microsoft.com/office/powerpoint/2010/main" val="2390286610"/>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6567" name="Equation" r:id="rId22" imgW="393529" imgH="203112" progId="Equation.DSMT4">
                  <p:embed/>
                </p:oleObj>
              </mc:Choice>
              <mc:Fallback>
                <p:oleObj name="Equation" r:id="rId22" imgW="393529" imgH="203112" progId="Equation.DSMT4">
                  <p:embed/>
                  <p:pic>
                    <p:nvPicPr>
                      <p:cNvPr id="0" name="Picture 4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 name="Object 118"/>
          <p:cNvGraphicFramePr>
            <a:graphicFrameLocks noChangeAspect="1"/>
          </p:cNvGraphicFramePr>
          <p:nvPr>
            <p:extLst>
              <p:ext uri="{D42A27DB-BD31-4B8C-83A1-F6EECF244321}">
                <p14:modId xmlns:p14="http://schemas.microsoft.com/office/powerpoint/2010/main" val="4028475219"/>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6568" name="Equation" r:id="rId24" imgW="520248" imgH="177646" progId="Equation.DSMT4">
                  <p:embed/>
                </p:oleObj>
              </mc:Choice>
              <mc:Fallback>
                <p:oleObj name="Equation" r:id="rId24" imgW="520248" imgH="177646" progId="Equation.DSMT4">
                  <p:embed/>
                  <p:pic>
                    <p:nvPicPr>
                      <p:cNvPr id="0" name="Picture 46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 name="Object 121"/>
          <p:cNvGraphicFramePr>
            <a:graphicFrameLocks noChangeAspect="1"/>
          </p:cNvGraphicFramePr>
          <p:nvPr>
            <p:extLst>
              <p:ext uri="{D42A27DB-BD31-4B8C-83A1-F6EECF244321}">
                <p14:modId xmlns:p14="http://schemas.microsoft.com/office/powerpoint/2010/main" val="557954651"/>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6569" name="Equation" r:id="rId26" imgW="647419" imgH="203112" progId="Equation.DSMT4">
                  <p:embed/>
                </p:oleObj>
              </mc:Choice>
              <mc:Fallback>
                <p:oleObj name="Equation" r:id="rId26" imgW="647419" imgH="203112" progId="Equation.DSMT4">
                  <p:embed/>
                  <p:pic>
                    <p:nvPicPr>
                      <p:cNvPr id="0" name="Picture 4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2748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7" name="Rounded Rectangle 76">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79" name="Rounded Rectangle 78">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80" name="Rounded Rectangle 79">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82" name="Rounded Rectangle 81">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83" name="Rounded Rectangle 82">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84" name="Rounded Rectangle 83">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85" name="Rounded Rectangle 84">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86" name="Rounded Rectangle 85">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87" name="Rounded Rectangle 86">
            <a:hlinkClick r:id="rId13" action="ppaction://hlinksldjump"/>
          </p:cNvPr>
          <p:cNvSpPr/>
          <p:nvPr/>
        </p:nvSpPr>
        <p:spPr>
          <a:xfrm>
            <a:off x="6169985"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9</a:t>
            </a:r>
            <a:endParaRPr lang="en-US" sz="1400" dirty="0">
              <a:solidFill>
                <a:schemeClr val="bg1"/>
              </a:solidFill>
            </a:endParaRPr>
          </a:p>
        </p:txBody>
      </p:sp>
      <p:sp>
        <p:nvSpPr>
          <p:cNvPr id="91" name="Rounded Rectangle 90">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92" name="Rounded Rectangle 91">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93" name="Rounded Rectangle 92">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94" name="Rounded Rectangle 93">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graphicFrame>
        <p:nvGraphicFramePr>
          <p:cNvPr id="100" name="Object 99"/>
          <p:cNvGraphicFramePr>
            <a:graphicFrameLocks noChangeAspect="1"/>
          </p:cNvGraphicFramePr>
          <p:nvPr>
            <p:extLst>
              <p:ext uri="{D42A27DB-BD31-4B8C-83A1-F6EECF244321}">
                <p14:modId xmlns:p14="http://schemas.microsoft.com/office/powerpoint/2010/main" val="883418913"/>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8677" name="Equation" r:id="rId18" imgW="799753" imgH="203112" progId="Equation.DSMT4">
                  <p:embed/>
                </p:oleObj>
              </mc:Choice>
              <mc:Fallback>
                <p:oleObj name="Equation" r:id="rId18" imgW="799753" imgH="203112" progId="Equation.DSMT4">
                  <p:embed/>
                  <p:pic>
                    <p:nvPicPr>
                      <p:cNvPr id="0" name="Picture 4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 name="Object 101"/>
          <p:cNvGraphicFramePr>
            <a:graphicFrameLocks noChangeAspect="1"/>
          </p:cNvGraphicFramePr>
          <p:nvPr>
            <p:extLst>
              <p:ext uri="{D42A27DB-BD31-4B8C-83A1-F6EECF244321}">
                <p14:modId xmlns:p14="http://schemas.microsoft.com/office/powerpoint/2010/main" val="3003926754"/>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8678" name="Equation" r:id="rId20" imgW="520248" imgH="177646" progId="Equation.DSMT4">
                  <p:embed/>
                </p:oleObj>
              </mc:Choice>
              <mc:Fallback>
                <p:oleObj name="Equation" r:id="rId20" imgW="520248" imgH="177646" progId="Equation.DSMT4">
                  <p:embed/>
                  <p:pic>
                    <p:nvPicPr>
                      <p:cNvPr id="0" name="Picture 4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Isosceles Triangle 20"/>
          <p:cNvSpPr/>
          <p:nvPr/>
        </p:nvSpPr>
        <p:spPr>
          <a:xfrm rot="10800000">
            <a:off x="5638800" y="0"/>
            <a:ext cx="3505200" cy="2971800"/>
          </a:xfrm>
          <a:prstGeom prst="triangle">
            <a:avLst>
              <a:gd name="adj" fmla="val 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22" name="Object 21"/>
          <p:cNvGraphicFramePr>
            <a:graphicFrameLocks noChangeAspect="1"/>
          </p:cNvGraphicFramePr>
          <p:nvPr>
            <p:extLst>
              <p:ext uri="{D42A27DB-BD31-4B8C-83A1-F6EECF244321}">
                <p14:modId xmlns:p14="http://schemas.microsoft.com/office/powerpoint/2010/main" val="1521824043"/>
              </p:ext>
            </p:extLst>
          </p:nvPr>
        </p:nvGraphicFramePr>
        <p:xfrm>
          <a:off x="6767513" y="4648200"/>
          <a:ext cx="2252662" cy="1104900"/>
        </p:xfrm>
        <a:graphic>
          <a:graphicData uri="http://schemas.openxmlformats.org/presentationml/2006/ole">
            <mc:AlternateContent xmlns:mc="http://schemas.openxmlformats.org/markup-compatibility/2006">
              <mc:Choice xmlns:v="urn:schemas-microsoft-com:vml" Requires="v">
                <p:oleObj spid="_x0000_s48679" name="Equation" r:id="rId22" imgW="1942920" imgH="952200" progId="Equation.DSMT4">
                  <p:embed/>
                </p:oleObj>
              </mc:Choice>
              <mc:Fallback>
                <p:oleObj name="Equation" r:id="rId22" imgW="1942920" imgH="952200" progId="Equation.DSMT4">
                  <p:embed/>
                  <p:pic>
                    <p:nvPicPr>
                      <p:cNvPr id="0" name=""/>
                      <p:cNvPicPr>
                        <a:picLocks noChangeAspect="1" noChangeArrowheads="1"/>
                      </p:cNvPicPr>
                      <p:nvPr/>
                    </p:nvPicPr>
                    <p:blipFill>
                      <a:blip r:embed="rId23"/>
                      <a:srcRect/>
                      <a:stretch>
                        <a:fillRect/>
                      </a:stretch>
                    </p:blipFill>
                    <p:spPr bwMode="auto">
                      <a:xfrm>
                        <a:off x="6767513" y="4648200"/>
                        <a:ext cx="2252662" cy="1104900"/>
                      </a:xfrm>
                      <a:prstGeom prst="rect">
                        <a:avLst/>
                      </a:prstGeom>
                      <a:noFill/>
                      <a:ln>
                        <a:noFill/>
                      </a:ln>
                    </p:spPr>
                  </p:pic>
                </p:oleObj>
              </mc:Fallback>
            </mc:AlternateContent>
          </a:graphicData>
        </a:graphic>
      </p:graphicFrame>
      <p:cxnSp>
        <p:nvCxnSpPr>
          <p:cNvPr id="23" name="Straight Connector 22"/>
          <p:cNvCxnSpPr/>
          <p:nvPr/>
        </p:nvCxnSpPr>
        <p:spPr>
          <a:xfrm>
            <a:off x="4349113" y="4648200"/>
            <a:ext cx="0" cy="15623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1528378033"/>
              </p:ext>
            </p:extLst>
          </p:nvPr>
        </p:nvGraphicFramePr>
        <p:xfrm>
          <a:off x="6800634" y="5858711"/>
          <a:ext cx="819366" cy="383533"/>
        </p:xfrm>
        <a:graphic>
          <a:graphicData uri="http://schemas.openxmlformats.org/presentationml/2006/ole">
            <mc:AlternateContent xmlns:mc="http://schemas.openxmlformats.org/markup-compatibility/2006">
              <mc:Choice xmlns:v="urn:schemas-microsoft-com:vml" Requires="v">
                <p:oleObj spid="_x0000_s48680" name="Equation" r:id="rId24" imgW="596880" imgH="279360" progId="Equation.DSMT4">
                  <p:embed/>
                </p:oleObj>
              </mc:Choice>
              <mc:Fallback>
                <p:oleObj name="Equation" r:id="rId24" imgW="596880" imgH="279360" progId="Equation.DSMT4">
                  <p:embed/>
                  <p:pic>
                    <p:nvPicPr>
                      <p:cNvPr id="0" name=""/>
                      <p:cNvPicPr/>
                      <p:nvPr/>
                    </p:nvPicPr>
                    <p:blipFill>
                      <a:blip r:embed="rId25"/>
                      <a:stretch>
                        <a:fillRect/>
                      </a:stretch>
                    </p:blipFill>
                    <p:spPr>
                      <a:xfrm>
                        <a:off x="6800634" y="5858711"/>
                        <a:ext cx="819366" cy="38353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801168908"/>
              </p:ext>
            </p:extLst>
          </p:nvPr>
        </p:nvGraphicFramePr>
        <p:xfrm>
          <a:off x="304800" y="5975350"/>
          <a:ext cx="355600" cy="241300"/>
        </p:xfrm>
        <a:graphic>
          <a:graphicData uri="http://schemas.openxmlformats.org/presentationml/2006/ole">
            <mc:AlternateContent xmlns:mc="http://schemas.openxmlformats.org/markup-compatibility/2006">
              <mc:Choice xmlns:v="urn:schemas-microsoft-com:vml" Requires="v">
                <p:oleObj spid="_x0000_s48681" name="Equation" r:id="rId26" imgW="355320" imgH="241200" progId="Equation.DSMT4">
                  <p:embed/>
                </p:oleObj>
              </mc:Choice>
              <mc:Fallback>
                <p:oleObj name="Equation" r:id="rId26" imgW="355320" imgH="2412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4800"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773753394"/>
              </p:ext>
            </p:extLst>
          </p:nvPr>
        </p:nvGraphicFramePr>
        <p:xfrm>
          <a:off x="3559524" y="6026150"/>
          <a:ext cx="139700" cy="139700"/>
        </p:xfrm>
        <a:graphic>
          <a:graphicData uri="http://schemas.openxmlformats.org/presentationml/2006/ole">
            <mc:AlternateContent xmlns:mc="http://schemas.openxmlformats.org/markup-compatibility/2006">
              <mc:Choice xmlns:v="urn:schemas-microsoft-com:vml" Requires="v">
                <p:oleObj spid="_x0000_s48682" name="Equation" r:id="rId28" imgW="139700" imgH="139700" progId="Equation.DSMT4">
                  <p:embed/>
                </p:oleObj>
              </mc:Choice>
              <mc:Fallback>
                <p:oleObj name="Equation" r:id="rId28" imgW="139700" imgH="1397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59524"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62318419"/>
              </p:ext>
            </p:extLst>
          </p:nvPr>
        </p:nvGraphicFramePr>
        <p:xfrm>
          <a:off x="699513" y="5981700"/>
          <a:ext cx="241300" cy="241300"/>
        </p:xfrm>
        <a:graphic>
          <a:graphicData uri="http://schemas.openxmlformats.org/presentationml/2006/ole">
            <mc:AlternateContent xmlns:mc="http://schemas.openxmlformats.org/markup-compatibility/2006">
              <mc:Choice xmlns:v="urn:schemas-microsoft-com:vml" Requires="v">
                <p:oleObj spid="_x0000_s48683" name="Equation" r:id="rId30" imgW="241200" imgH="241200" progId="Equation.DSMT4">
                  <p:embed/>
                </p:oleObj>
              </mc:Choice>
              <mc:Fallback>
                <p:oleObj name="Equation" r:id="rId30" imgW="241200" imgH="241200" progId="Equation.DSMT4">
                  <p:embed/>
                  <p:pic>
                    <p:nvPicPr>
                      <p:cNvPr id="0" name=""/>
                      <p:cNvPicPr/>
                      <p:nvPr/>
                    </p:nvPicPr>
                    <p:blipFill>
                      <a:blip r:embed="rId31"/>
                      <a:stretch>
                        <a:fillRect/>
                      </a:stretch>
                    </p:blipFill>
                    <p:spPr>
                      <a:xfrm>
                        <a:off x="699513" y="5981700"/>
                        <a:ext cx="241300" cy="2413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874498125"/>
              </p:ext>
            </p:extLst>
          </p:nvPr>
        </p:nvGraphicFramePr>
        <p:xfrm>
          <a:off x="3715450" y="5975350"/>
          <a:ext cx="177800" cy="241300"/>
        </p:xfrm>
        <a:graphic>
          <a:graphicData uri="http://schemas.openxmlformats.org/presentationml/2006/ole">
            <mc:AlternateContent xmlns:mc="http://schemas.openxmlformats.org/markup-compatibility/2006">
              <mc:Choice xmlns:v="urn:schemas-microsoft-com:vml" Requires="v">
                <p:oleObj spid="_x0000_s48684" name="Equation" r:id="rId32" imgW="177480" imgH="241200" progId="Equation.DSMT4">
                  <p:embed/>
                </p:oleObj>
              </mc:Choice>
              <mc:Fallback>
                <p:oleObj name="Equation" r:id="rId32" imgW="177480" imgH="241200"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15450" y="5975350"/>
                        <a:ext cx="177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799565189"/>
              </p:ext>
            </p:extLst>
          </p:nvPr>
        </p:nvGraphicFramePr>
        <p:xfrm>
          <a:off x="793750" y="4699000"/>
          <a:ext cx="533400" cy="241300"/>
        </p:xfrm>
        <a:graphic>
          <a:graphicData uri="http://schemas.openxmlformats.org/presentationml/2006/ole">
            <mc:AlternateContent xmlns:mc="http://schemas.openxmlformats.org/markup-compatibility/2006">
              <mc:Choice xmlns:v="urn:schemas-microsoft-com:vml" Requires="v">
                <p:oleObj spid="_x0000_s48685" name="Equation" r:id="rId34" imgW="533160" imgH="241200" progId="Equation.DSMT4">
                  <p:embed/>
                </p:oleObj>
              </mc:Choice>
              <mc:Fallback>
                <p:oleObj name="Equation" r:id="rId34" imgW="533160" imgH="241200" progId="Equation.DSMT4">
                  <p:embed/>
                  <p:pic>
                    <p:nvPicPr>
                      <p:cNvPr id="0" name=""/>
                      <p:cNvPicPr/>
                      <p:nvPr/>
                    </p:nvPicPr>
                    <p:blipFill>
                      <a:blip r:embed="rId35"/>
                      <a:stretch>
                        <a:fillRect/>
                      </a:stretch>
                    </p:blipFill>
                    <p:spPr>
                      <a:xfrm>
                        <a:off x="793750" y="4699000"/>
                        <a:ext cx="533400" cy="241300"/>
                      </a:xfrm>
                      <a:prstGeom prst="rect">
                        <a:avLst/>
                      </a:prstGeom>
                    </p:spPr>
                  </p:pic>
                </p:oleObj>
              </mc:Fallback>
            </mc:AlternateContent>
          </a:graphicData>
        </a:graphic>
      </p:graphicFrame>
      <p:grpSp>
        <p:nvGrpSpPr>
          <p:cNvPr id="30" name="Group 29"/>
          <p:cNvGrpSpPr/>
          <p:nvPr/>
        </p:nvGrpSpPr>
        <p:grpSpPr>
          <a:xfrm>
            <a:off x="2998213" y="5740717"/>
            <a:ext cx="506085" cy="279083"/>
            <a:chOff x="3352800" y="5740717"/>
            <a:chExt cx="1198500" cy="279083"/>
          </a:xfrm>
        </p:grpSpPr>
        <p:cxnSp>
          <p:nvCxnSpPr>
            <p:cNvPr id="31" name="Straight Connector 30"/>
            <p:cNvCxnSpPr/>
            <p:nvPr/>
          </p:nvCxnSpPr>
          <p:spPr>
            <a:xfrm>
              <a:off x="3352800" y="5745480"/>
              <a:ext cx="0" cy="27432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352801" y="5740717"/>
              <a:ext cx="119849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2236213" y="5471160"/>
            <a:ext cx="504100" cy="548640"/>
            <a:chOff x="2616200" y="5471160"/>
            <a:chExt cx="1193800" cy="548640"/>
          </a:xfrm>
        </p:grpSpPr>
        <p:cxnSp>
          <p:nvCxnSpPr>
            <p:cNvPr id="34" name="Straight Connector 33"/>
            <p:cNvCxnSpPr/>
            <p:nvPr/>
          </p:nvCxnSpPr>
          <p:spPr>
            <a:xfrm>
              <a:off x="2616200" y="5471160"/>
              <a:ext cx="0" cy="54864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2616211" y="5471160"/>
              <a:ext cx="119378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1550413" y="5196840"/>
            <a:ext cx="514826" cy="822960"/>
            <a:chOff x="1879600" y="5196840"/>
            <a:chExt cx="1219200" cy="822960"/>
          </a:xfrm>
        </p:grpSpPr>
        <p:cxnSp>
          <p:nvCxnSpPr>
            <p:cNvPr id="37" name="Straight Connector 36"/>
            <p:cNvCxnSpPr/>
            <p:nvPr/>
          </p:nvCxnSpPr>
          <p:spPr>
            <a:xfrm>
              <a:off x="1879600" y="5196840"/>
              <a:ext cx="0" cy="82296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1879600" y="5196840"/>
              <a:ext cx="1219200"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788413" y="4922370"/>
            <a:ext cx="514826" cy="1097430"/>
            <a:chOff x="1143000" y="4922370"/>
            <a:chExt cx="1219200" cy="1097430"/>
          </a:xfrm>
        </p:grpSpPr>
        <p:cxnSp>
          <p:nvCxnSpPr>
            <p:cNvPr id="40" name="Straight Connector 39"/>
            <p:cNvCxnSpPr/>
            <p:nvPr/>
          </p:nvCxnSpPr>
          <p:spPr>
            <a:xfrm>
              <a:off x="1143000" y="4922520"/>
              <a:ext cx="0" cy="109728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1143001" y="4922370"/>
              <a:ext cx="121919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aphicFrame>
        <p:nvGraphicFramePr>
          <p:cNvPr id="42" name="Object 41"/>
          <p:cNvGraphicFramePr>
            <a:graphicFrameLocks noChangeAspect="1"/>
          </p:cNvGraphicFramePr>
          <p:nvPr>
            <p:extLst>
              <p:ext uri="{D42A27DB-BD31-4B8C-83A1-F6EECF244321}">
                <p14:modId xmlns:p14="http://schemas.microsoft.com/office/powerpoint/2010/main" val="1362074033"/>
              </p:ext>
            </p:extLst>
          </p:nvPr>
        </p:nvGraphicFramePr>
        <p:xfrm>
          <a:off x="1448813" y="5981700"/>
          <a:ext cx="558800" cy="241300"/>
        </p:xfrm>
        <a:graphic>
          <a:graphicData uri="http://schemas.openxmlformats.org/presentationml/2006/ole">
            <mc:AlternateContent xmlns:mc="http://schemas.openxmlformats.org/markup-compatibility/2006">
              <mc:Choice xmlns:v="urn:schemas-microsoft-com:vml" Requires="v">
                <p:oleObj spid="_x0000_s48686" name="Equation" r:id="rId36" imgW="558720" imgH="241200" progId="Equation.DSMT4">
                  <p:embed/>
                </p:oleObj>
              </mc:Choice>
              <mc:Fallback>
                <p:oleObj name="Equation" r:id="rId36" imgW="558720" imgH="241200" progId="Equation.DSMT4">
                  <p:embed/>
                  <p:pic>
                    <p:nvPicPr>
                      <p:cNvPr id="0" name=""/>
                      <p:cNvPicPr>
                        <a:picLocks noChangeAspect="1" noChangeArrowheads="1"/>
                      </p:cNvPicPr>
                      <p:nvPr/>
                    </p:nvPicPr>
                    <p:blipFill>
                      <a:blip r:embed="rId37"/>
                      <a:srcRect/>
                      <a:stretch>
                        <a:fillRect/>
                      </a:stretch>
                    </p:blipFill>
                    <p:spPr bwMode="auto">
                      <a:xfrm>
                        <a:off x="1448813" y="5981700"/>
                        <a:ext cx="558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3929922514"/>
              </p:ext>
            </p:extLst>
          </p:nvPr>
        </p:nvGraphicFramePr>
        <p:xfrm>
          <a:off x="1504950" y="4956175"/>
          <a:ext cx="508000" cy="241300"/>
        </p:xfrm>
        <a:graphic>
          <a:graphicData uri="http://schemas.openxmlformats.org/presentationml/2006/ole">
            <mc:AlternateContent xmlns:mc="http://schemas.openxmlformats.org/markup-compatibility/2006">
              <mc:Choice xmlns:v="urn:schemas-microsoft-com:vml" Requires="v">
                <p:oleObj spid="_x0000_s48687" name="Equation" r:id="rId38" imgW="507960" imgH="241200" progId="Equation.DSMT4">
                  <p:embed/>
                </p:oleObj>
              </mc:Choice>
              <mc:Fallback>
                <p:oleObj name="Equation" r:id="rId38" imgW="507960" imgH="241200" progId="Equation.DSMT4">
                  <p:embed/>
                  <p:pic>
                    <p:nvPicPr>
                      <p:cNvPr id="0" name=""/>
                      <p:cNvPicPr>
                        <a:picLocks noChangeAspect="1" noChangeArrowheads="1"/>
                      </p:cNvPicPr>
                      <p:nvPr/>
                    </p:nvPicPr>
                    <p:blipFill>
                      <a:blip r:embed="rId39"/>
                      <a:srcRect/>
                      <a:stretch>
                        <a:fillRect/>
                      </a:stretch>
                    </p:blipFill>
                    <p:spPr bwMode="auto">
                      <a:xfrm>
                        <a:off x="1504950" y="4956175"/>
                        <a:ext cx="508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4" name="Straight Connector 43"/>
          <p:cNvCxnSpPr/>
          <p:nvPr/>
        </p:nvCxnSpPr>
        <p:spPr>
          <a:xfrm>
            <a:off x="76200" y="6324600"/>
            <a:ext cx="9026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45" name="Object 44"/>
          <p:cNvGraphicFramePr>
            <a:graphicFrameLocks noChangeAspect="1"/>
          </p:cNvGraphicFramePr>
          <p:nvPr>
            <p:extLst>
              <p:ext uri="{D42A27DB-BD31-4B8C-83A1-F6EECF244321}">
                <p14:modId xmlns:p14="http://schemas.microsoft.com/office/powerpoint/2010/main" val="2866800066"/>
              </p:ext>
            </p:extLst>
          </p:nvPr>
        </p:nvGraphicFramePr>
        <p:xfrm>
          <a:off x="2160013" y="5969000"/>
          <a:ext cx="660400" cy="254000"/>
        </p:xfrm>
        <a:graphic>
          <a:graphicData uri="http://schemas.openxmlformats.org/presentationml/2006/ole">
            <mc:AlternateContent xmlns:mc="http://schemas.openxmlformats.org/markup-compatibility/2006">
              <mc:Choice xmlns:v="urn:schemas-microsoft-com:vml" Requires="v">
                <p:oleObj spid="_x0000_s48688" name="Equation" r:id="rId40" imgW="660240" imgH="253800" progId="Equation.DSMT4">
                  <p:embed/>
                </p:oleObj>
              </mc:Choice>
              <mc:Fallback>
                <p:oleObj name="Equation" r:id="rId40" imgW="660240" imgH="253800" progId="Equation.DSMT4">
                  <p:embed/>
                  <p:pic>
                    <p:nvPicPr>
                      <p:cNvPr id="0" name=""/>
                      <p:cNvPicPr>
                        <a:picLocks noChangeAspect="1" noChangeArrowheads="1"/>
                      </p:cNvPicPr>
                      <p:nvPr/>
                    </p:nvPicPr>
                    <p:blipFill>
                      <a:blip r:embed="rId41"/>
                      <a:srcRect/>
                      <a:stretch>
                        <a:fillRect/>
                      </a:stretch>
                    </p:blipFill>
                    <p:spPr bwMode="auto">
                      <a:xfrm>
                        <a:off x="2160013" y="5969000"/>
                        <a:ext cx="660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681244495"/>
              </p:ext>
            </p:extLst>
          </p:nvPr>
        </p:nvGraphicFramePr>
        <p:xfrm>
          <a:off x="2007613" y="6026150"/>
          <a:ext cx="139700" cy="139700"/>
        </p:xfrm>
        <a:graphic>
          <a:graphicData uri="http://schemas.openxmlformats.org/presentationml/2006/ole">
            <mc:AlternateContent xmlns:mc="http://schemas.openxmlformats.org/markup-compatibility/2006">
              <mc:Choice xmlns:v="urn:schemas-microsoft-com:vml" Requires="v">
                <p:oleObj spid="_x0000_s48689" name="Equation" r:id="rId42" imgW="139700" imgH="139700" progId="Equation.DSMT4">
                  <p:embed/>
                </p:oleObj>
              </mc:Choice>
              <mc:Fallback>
                <p:oleObj name="Equation" r:id="rId42" imgW="139700" imgH="1397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007613"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2225294616"/>
              </p:ext>
            </p:extLst>
          </p:nvPr>
        </p:nvGraphicFramePr>
        <p:xfrm>
          <a:off x="2260600" y="5230813"/>
          <a:ext cx="533400" cy="241300"/>
        </p:xfrm>
        <a:graphic>
          <a:graphicData uri="http://schemas.openxmlformats.org/presentationml/2006/ole">
            <mc:AlternateContent xmlns:mc="http://schemas.openxmlformats.org/markup-compatibility/2006">
              <mc:Choice xmlns:v="urn:schemas-microsoft-com:vml" Requires="v">
                <p:oleObj spid="_x0000_s48690" name="Equation" r:id="rId43" imgW="533160" imgH="241200" progId="Equation.DSMT4">
                  <p:embed/>
                </p:oleObj>
              </mc:Choice>
              <mc:Fallback>
                <p:oleObj name="Equation" r:id="rId43" imgW="533160" imgH="241200" progId="Equation.DSMT4">
                  <p:embed/>
                  <p:pic>
                    <p:nvPicPr>
                      <p:cNvPr id="0" name=""/>
                      <p:cNvPicPr>
                        <a:picLocks noChangeAspect="1" noChangeArrowheads="1"/>
                      </p:cNvPicPr>
                      <p:nvPr/>
                    </p:nvPicPr>
                    <p:blipFill>
                      <a:blip r:embed="rId44"/>
                      <a:srcRect/>
                      <a:stretch>
                        <a:fillRect/>
                      </a:stretch>
                    </p:blipFill>
                    <p:spPr bwMode="auto">
                      <a:xfrm>
                        <a:off x="2260600" y="5230813"/>
                        <a:ext cx="5334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4219695291"/>
              </p:ext>
            </p:extLst>
          </p:nvPr>
        </p:nvGraphicFramePr>
        <p:xfrm>
          <a:off x="2984500" y="5503863"/>
          <a:ext cx="520700" cy="241300"/>
        </p:xfrm>
        <a:graphic>
          <a:graphicData uri="http://schemas.openxmlformats.org/presentationml/2006/ole">
            <mc:AlternateContent xmlns:mc="http://schemas.openxmlformats.org/markup-compatibility/2006">
              <mc:Choice xmlns:v="urn:schemas-microsoft-com:vml" Requires="v">
                <p:oleObj spid="_x0000_s48691" name="Equation" r:id="rId45" imgW="520560" imgH="241200" progId="Equation.DSMT4">
                  <p:embed/>
                </p:oleObj>
              </mc:Choice>
              <mc:Fallback>
                <p:oleObj name="Equation" r:id="rId45" imgW="520560" imgH="241200" progId="Equation.DSMT4">
                  <p:embed/>
                  <p:pic>
                    <p:nvPicPr>
                      <p:cNvPr id="0" name=""/>
                      <p:cNvPicPr>
                        <a:picLocks noChangeAspect="1" noChangeArrowheads="1"/>
                      </p:cNvPicPr>
                      <p:nvPr/>
                    </p:nvPicPr>
                    <p:blipFill>
                      <a:blip r:embed="rId46"/>
                      <a:srcRect/>
                      <a:stretch>
                        <a:fillRect/>
                      </a:stretch>
                    </p:blipFill>
                    <p:spPr bwMode="auto">
                      <a:xfrm>
                        <a:off x="2984500" y="5503863"/>
                        <a:ext cx="5207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24639970"/>
              </p:ext>
            </p:extLst>
          </p:nvPr>
        </p:nvGraphicFramePr>
        <p:xfrm>
          <a:off x="2922013" y="5969000"/>
          <a:ext cx="660400" cy="254000"/>
        </p:xfrm>
        <a:graphic>
          <a:graphicData uri="http://schemas.openxmlformats.org/presentationml/2006/ole">
            <mc:AlternateContent xmlns:mc="http://schemas.openxmlformats.org/markup-compatibility/2006">
              <mc:Choice xmlns:v="urn:schemas-microsoft-com:vml" Requires="v">
                <p:oleObj spid="_x0000_s48692" name="Equation" r:id="rId47" imgW="660240" imgH="253800" progId="Equation.DSMT4">
                  <p:embed/>
                </p:oleObj>
              </mc:Choice>
              <mc:Fallback>
                <p:oleObj name="Equation" r:id="rId47" imgW="660240" imgH="253800" progId="Equation.DSMT4">
                  <p:embed/>
                  <p:pic>
                    <p:nvPicPr>
                      <p:cNvPr id="0" name=""/>
                      <p:cNvPicPr>
                        <a:picLocks noChangeAspect="1" noChangeArrowheads="1"/>
                      </p:cNvPicPr>
                      <p:nvPr/>
                    </p:nvPicPr>
                    <p:blipFill>
                      <a:blip r:embed="rId48"/>
                      <a:srcRect/>
                      <a:stretch>
                        <a:fillRect/>
                      </a:stretch>
                    </p:blipFill>
                    <p:spPr bwMode="auto">
                      <a:xfrm>
                        <a:off x="2922013" y="5969000"/>
                        <a:ext cx="660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4132049907"/>
              </p:ext>
            </p:extLst>
          </p:nvPr>
        </p:nvGraphicFramePr>
        <p:xfrm>
          <a:off x="2815338" y="6026150"/>
          <a:ext cx="139700" cy="139700"/>
        </p:xfrm>
        <a:graphic>
          <a:graphicData uri="http://schemas.openxmlformats.org/presentationml/2006/ole">
            <mc:AlternateContent xmlns:mc="http://schemas.openxmlformats.org/markup-compatibility/2006">
              <mc:Choice xmlns:v="urn:schemas-microsoft-com:vml" Requires="v">
                <p:oleObj spid="_x0000_s48693" name="Equation" r:id="rId49" imgW="139700" imgH="139700" progId="Equation.DSMT4">
                  <p:embed/>
                </p:oleObj>
              </mc:Choice>
              <mc:Fallback>
                <p:oleObj name="Equation" r:id="rId49" imgW="139700" imgH="1397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15338"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3419607035"/>
              </p:ext>
            </p:extLst>
          </p:nvPr>
        </p:nvGraphicFramePr>
        <p:xfrm>
          <a:off x="1150050" y="6026150"/>
          <a:ext cx="139700" cy="139700"/>
        </p:xfrm>
        <a:graphic>
          <a:graphicData uri="http://schemas.openxmlformats.org/presentationml/2006/ole">
            <mc:AlternateContent xmlns:mc="http://schemas.openxmlformats.org/markup-compatibility/2006">
              <mc:Choice xmlns:v="urn:schemas-microsoft-com:vml" Requires="v">
                <p:oleObj spid="_x0000_s48694" name="Equation" r:id="rId50" imgW="139700" imgH="139700" progId="Equation.DSMT4">
                  <p:embed/>
                </p:oleObj>
              </mc:Choice>
              <mc:Fallback>
                <p:oleObj name="Equation" r:id="rId50" imgW="139700" imgH="1397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50050"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502969751"/>
              </p:ext>
            </p:extLst>
          </p:nvPr>
        </p:nvGraphicFramePr>
        <p:xfrm>
          <a:off x="4473575" y="4710113"/>
          <a:ext cx="896938" cy="1044575"/>
        </p:xfrm>
        <a:graphic>
          <a:graphicData uri="http://schemas.openxmlformats.org/presentationml/2006/ole">
            <mc:AlternateContent xmlns:mc="http://schemas.openxmlformats.org/markup-compatibility/2006">
              <mc:Choice xmlns:v="urn:schemas-microsoft-com:vml" Requires="v">
                <p:oleObj spid="_x0000_s48695" name="Equation" r:id="rId51" imgW="761760" imgH="888840" progId="Equation.DSMT4">
                  <p:embed/>
                </p:oleObj>
              </mc:Choice>
              <mc:Fallback>
                <p:oleObj name="Equation" r:id="rId51" imgW="761760" imgH="888840" progId="Equation.DSMT4">
                  <p:embed/>
                  <p:pic>
                    <p:nvPicPr>
                      <p:cNvPr id="0" name=""/>
                      <p:cNvPicPr>
                        <a:picLocks noChangeAspect="1" noChangeArrowheads="1"/>
                      </p:cNvPicPr>
                      <p:nvPr/>
                    </p:nvPicPr>
                    <p:blipFill>
                      <a:blip r:embed="rId52"/>
                      <a:srcRect/>
                      <a:stretch>
                        <a:fillRect/>
                      </a:stretch>
                    </p:blipFill>
                    <p:spPr bwMode="auto">
                      <a:xfrm>
                        <a:off x="4473575" y="4710113"/>
                        <a:ext cx="896938" cy="1044575"/>
                      </a:xfrm>
                      <a:prstGeom prst="rect">
                        <a:avLst/>
                      </a:prstGeom>
                      <a:noFill/>
                      <a:ln>
                        <a:noFill/>
                      </a:ln>
                      <a:extLst/>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120277485"/>
              </p:ext>
            </p:extLst>
          </p:nvPr>
        </p:nvGraphicFramePr>
        <p:xfrm>
          <a:off x="4425950" y="3168650"/>
          <a:ext cx="2813050" cy="1479550"/>
        </p:xfrm>
        <a:graphic>
          <a:graphicData uri="http://schemas.openxmlformats.org/presentationml/2006/ole">
            <mc:AlternateContent xmlns:mc="http://schemas.openxmlformats.org/markup-compatibility/2006">
              <mc:Choice xmlns:v="urn:schemas-microsoft-com:vml" Requires="v">
                <p:oleObj spid="_x0000_s48696" name="Equation" r:id="rId53" imgW="2895480" imgH="1269720" progId="Equation.DSMT4">
                  <p:embed/>
                </p:oleObj>
              </mc:Choice>
              <mc:Fallback>
                <p:oleObj name="Equation" r:id="rId53" imgW="2895480" imgH="1269720" progId="Equation.DSMT4">
                  <p:embed/>
                  <p:pic>
                    <p:nvPicPr>
                      <p:cNvPr id="0" name=""/>
                      <p:cNvPicPr>
                        <a:picLocks noChangeAspect="1" noChangeArrowheads="1"/>
                      </p:cNvPicPr>
                      <p:nvPr/>
                    </p:nvPicPr>
                    <p:blipFill>
                      <a:blip r:embed="rId54"/>
                      <a:srcRect/>
                      <a:stretch>
                        <a:fillRect/>
                      </a:stretch>
                    </p:blipFill>
                    <p:spPr bwMode="auto">
                      <a:xfrm>
                        <a:off x="4425950" y="3168650"/>
                        <a:ext cx="2813050" cy="1479550"/>
                      </a:xfrm>
                      <a:prstGeom prst="rect">
                        <a:avLst/>
                      </a:prstGeom>
                      <a:noFill/>
                      <a:ln>
                        <a:noFill/>
                      </a:ln>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404672372"/>
              </p:ext>
            </p:extLst>
          </p:nvPr>
        </p:nvGraphicFramePr>
        <p:xfrm>
          <a:off x="6115758" y="3429001"/>
          <a:ext cx="2952042" cy="1219199"/>
        </p:xfrm>
        <a:graphic>
          <a:graphicData uri="http://schemas.openxmlformats.org/presentationml/2006/ole">
            <mc:AlternateContent xmlns:mc="http://schemas.openxmlformats.org/markup-compatibility/2006">
              <mc:Choice xmlns:v="urn:schemas-microsoft-com:vml" Requires="v">
                <p:oleObj spid="_x0000_s48697" name="Equation" r:id="rId55" imgW="2400120" imgH="1015920" progId="Equation.DSMT4">
                  <p:embed/>
                </p:oleObj>
              </mc:Choice>
              <mc:Fallback>
                <p:oleObj name="Equation" r:id="rId55" imgW="2400120" imgH="1015920" progId="Equation.DSMT4">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6115758" y="3429001"/>
                        <a:ext cx="2952042" cy="1219199"/>
                      </a:xfrm>
                      <a:prstGeom prst="rect">
                        <a:avLst/>
                      </a:prstGeom>
                      <a:noFill/>
                      <a:ln>
                        <a:noFill/>
                      </a:ln>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032686022"/>
              </p:ext>
            </p:extLst>
          </p:nvPr>
        </p:nvGraphicFramePr>
        <p:xfrm>
          <a:off x="7699375" y="3105912"/>
          <a:ext cx="1292225" cy="407988"/>
        </p:xfrm>
        <a:graphic>
          <a:graphicData uri="http://schemas.openxmlformats.org/presentationml/2006/ole">
            <mc:AlternateContent xmlns:mc="http://schemas.openxmlformats.org/markup-compatibility/2006">
              <mc:Choice xmlns:v="urn:schemas-microsoft-com:vml" Requires="v">
                <p:oleObj spid="_x0000_s48698" name="Equation" r:id="rId57" imgW="1206360" imgH="355320" progId="Equation.DSMT4">
                  <p:embed/>
                </p:oleObj>
              </mc:Choice>
              <mc:Fallback>
                <p:oleObj name="Equation" r:id="rId57" imgW="1206360" imgH="355320" progId="Equation.DSMT4">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699375" y="3105912"/>
                        <a:ext cx="12922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2376668411"/>
              </p:ext>
            </p:extLst>
          </p:nvPr>
        </p:nvGraphicFramePr>
        <p:xfrm>
          <a:off x="8382000" y="5815731"/>
          <a:ext cx="525713" cy="133818"/>
        </p:xfrm>
        <a:graphic>
          <a:graphicData uri="http://schemas.openxmlformats.org/presentationml/2006/ole">
            <mc:AlternateContent xmlns:mc="http://schemas.openxmlformats.org/markup-compatibility/2006">
              <mc:Choice xmlns:v="urn:schemas-microsoft-com:vml" Requires="v">
                <p:oleObj spid="_x0000_s48699" name="Equation" r:id="rId59" imgW="799920" imgH="203040" progId="Equation.DSMT4">
                  <p:embed/>
                </p:oleObj>
              </mc:Choice>
              <mc:Fallback>
                <p:oleObj name="Equation" r:id="rId59" imgW="799920" imgH="20304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82000" y="5815731"/>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994912435"/>
              </p:ext>
            </p:extLst>
          </p:nvPr>
        </p:nvGraphicFramePr>
        <p:xfrm>
          <a:off x="5473700" y="6324600"/>
          <a:ext cx="393700" cy="203200"/>
        </p:xfrm>
        <a:graphic>
          <a:graphicData uri="http://schemas.openxmlformats.org/presentationml/2006/ole">
            <mc:AlternateContent xmlns:mc="http://schemas.openxmlformats.org/markup-compatibility/2006">
              <mc:Choice xmlns:v="urn:schemas-microsoft-com:vml" Requires="v">
                <p:oleObj spid="_x0000_s48700" name="Equation" r:id="rId60" imgW="393480" imgH="203040" progId="Equation.DSMT4">
                  <p:embed/>
                </p:oleObj>
              </mc:Choice>
              <mc:Fallback>
                <p:oleObj name="Equation" r:id="rId60" imgW="393480" imgH="203040" progId="Equation.DSMT4">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5473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953726590"/>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8701" name="Equation" r:id="rId62" imgW="520560" imgH="177480" progId="Equation.DSMT4">
                  <p:embed/>
                </p:oleObj>
              </mc:Choice>
              <mc:Fallback>
                <p:oleObj name="Equation" r:id="rId62" imgW="520560" imgH="1774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3427543652"/>
              </p:ext>
            </p:extLst>
          </p:nvPr>
        </p:nvGraphicFramePr>
        <p:xfrm>
          <a:off x="1981200" y="6328719"/>
          <a:ext cx="647700" cy="203200"/>
        </p:xfrm>
        <a:graphic>
          <a:graphicData uri="http://schemas.openxmlformats.org/presentationml/2006/ole">
            <mc:AlternateContent xmlns:mc="http://schemas.openxmlformats.org/markup-compatibility/2006">
              <mc:Choice xmlns:v="urn:schemas-microsoft-com:vml" Requires="v">
                <p:oleObj spid="_x0000_s48702" name="Equation" r:id="rId63" imgW="647640" imgH="203040" progId="Equation.DSMT4">
                  <p:embed/>
                </p:oleObj>
              </mc:Choice>
              <mc:Fallback>
                <p:oleObj name="Equation" r:id="rId63" imgW="647640" imgH="203040" progId="Equation.DSMT4">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9812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TextBox 59"/>
          <p:cNvSpPr txBox="1"/>
          <p:nvPr/>
        </p:nvSpPr>
        <p:spPr>
          <a:xfrm>
            <a:off x="5181600" y="10180"/>
            <a:ext cx="3916032" cy="584775"/>
          </a:xfrm>
          <a:prstGeom prst="rect">
            <a:avLst/>
          </a:prstGeom>
          <a:noFill/>
        </p:spPr>
        <p:txBody>
          <a:bodyPr wrap="square" rtlCol="0">
            <a:spAutoFit/>
          </a:bodyPr>
          <a:lstStyle/>
          <a:p>
            <a:pPr algn="r"/>
            <a:r>
              <a:rPr lang="en-US" sz="1200" dirty="0" smtClean="0">
                <a:latin typeface="Adobe Caslon Pro" pitchFamily="18" charset="0"/>
              </a:rPr>
              <a:t>wave of measurement, centered at 2000 -</a:t>
            </a:r>
            <a:r>
              <a:rPr lang="en-US" sz="1200" dirty="0" smtClean="0">
                <a:solidFill>
                  <a:srgbClr val="00B200"/>
                </a:solidFill>
              </a:rPr>
              <a:t> </a:t>
            </a:r>
            <a:r>
              <a:rPr lang="en-US" sz="1600" i="1" dirty="0" smtClean="0">
                <a:solidFill>
                  <a:srgbClr val="009D00"/>
                </a:solidFill>
                <a:latin typeface="Adobe Caslon Pro" pitchFamily="18" charset="0"/>
              </a:rPr>
              <a:t>timec</a:t>
            </a:r>
            <a:endParaRPr lang="en-US" sz="1200" i="1" dirty="0" smtClean="0">
              <a:solidFill>
                <a:srgbClr val="009D00"/>
              </a:solidFill>
              <a:latin typeface="Adobe Caslon Pro" pitchFamily="18" charset="0"/>
            </a:endParaRPr>
          </a:p>
          <a:p>
            <a:pPr algn="r"/>
            <a:r>
              <a:rPr lang="en-US" sz="1200" dirty="0" smtClean="0">
                <a:latin typeface="Adobe Caslon Pro" pitchFamily="18" charset="0"/>
              </a:rPr>
              <a:t>age in years at 2000, centered at 16  -</a:t>
            </a:r>
            <a:r>
              <a:rPr lang="en-US" sz="1200" dirty="0">
                <a:solidFill>
                  <a:srgbClr val="00B200"/>
                </a:solidFill>
              </a:rPr>
              <a:t> </a:t>
            </a:r>
            <a:r>
              <a:rPr lang="en-US" sz="1600" i="1" dirty="0" smtClean="0">
                <a:solidFill>
                  <a:srgbClr val="009D00"/>
                </a:solidFill>
                <a:latin typeface="Adobe Caslon Pro" pitchFamily="18" charset="0"/>
              </a:rPr>
              <a:t>agec</a:t>
            </a:r>
            <a:endParaRPr lang="en-US" sz="1200" dirty="0" smtClean="0">
              <a:solidFill>
                <a:srgbClr val="009D00"/>
              </a:solidFill>
              <a:latin typeface="Adobe Caslon Pro" pitchFamily="18" charset="0"/>
            </a:endParaRPr>
          </a:p>
        </p:txBody>
      </p:sp>
      <p:sp>
        <p:nvSpPr>
          <p:cNvPr id="62" name="TextBox 61"/>
          <p:cNvSpPr txBox="1"/>
          <p:nvPr/>
        </p:nvSpPr>
        <p:spPr>
          <a:xfrm>
            <a:off x="6629400" y="546100"/>
            <a:ext cx="2438400" cy="1815882"/>
          </a:xfrm>
          <a:prstGeom prst="rect">
            <a:avLst/>
          </a:prstGeom>
          <a:noFill/>
        </p:spPr>
        <p:txBody>
          <a:bodyPr wrap="square" rtlCol="0">
            <a:spAutoFit/>
          </a:bodyPr>
          <a:lstStyle/>
          <a:p>
            <a:pPr algn="r"/>
            <a:r>
              <a:rPr lang="en-US" sz="1200" b="1" dirty="0" smtClean="0">
                <a:latin typeface="Adobe Caslon Pro" pitchFamily="18" charset="0"/>
              </a:rPr>
              <a:t>Worship Attendance Scale </a:t>
            </a:r>
            <a:r>
              <a:rPr lang="en-US" sz="1200" dirty="0" smtClean="0">
                <a:latin typeface="Adobe Caslon Pro" pitchFamily="18" charset="0"/>
              </a:rPr>
              <a:t>|</a:t>
            </a:r>
            <a:r>
              <a:rPr lang="en-US" sz="1200" i="1" dirty="0" smtClean="0">
                <a:solidFill>
                  <a:srgbClr val="FF0000"/>
                </a:solidFill>
                <a:latin typeface="Adobe Caslon Pro Bold" pitchFamily="18" charset="0"/>
              </a:rPr>
              <a:t>y</a:t>
            </a:r>
            <a:r>
              <a:rPr lang="en-US" sz="1200" i="1" baseline="-25000" dirty="0" smtClean="0">
                <a:solidFill>
                  <a:srgbClr val="FF0000"/>
                </a:solidFill>
                <a:latin typeface="Adobe Caslon Pro Bold" pitchFamily="18" charset="0"/>
              </a:rPr>
              <a:t>ij</a:t>
            </a:r>
            <a:r>
              <a:rPr lang="en-US" sz="1200" i="1" dirty="0" smtClean="0">
                <a:latin typeface="Adobe Caslon Pro" pitchFamily="18" charset="0"/>
              </a:rPr>
              <a:t> </a:t>
            </a:r>
            <a:r>
              <a:rPr lang="en-US" sz="1200" dirty="0" smtClean="0">
                <a:latin typeface="Adobe Caslon Pro" pitchFamily="18" charset="0"/>
              </a:rPr>
              <a:t>  </a:t>
            </a:r>
            <a:endParaRPr lang="en-US" sz="1200" dirty="0" smtClean="0">
              <a:solidFill>
                <a:schemeClr val="bg1"/>
              </a:solidFill>
              <a:latin typeface="Adobe Caslon Pro" pitchFamily="18" charset="0"/>
            </a:endParaRPr>
          </a:p>
          <a:p>
            <a:pPr algn="r"/>
            <a:r>
              <a:rPr lang="en-US" sz="1200" dirty="0" smtClean="0">
                <a:latin typeface="Adobe Caslon Pro" pitchFamily="18" charset="0"/>
              </a:rPr>
              <a:t>Everyday </a:t>
            </a:r>
            <a:r>
              <a:rPr lang="en-US" sz="1200" dirty="0" smtClean="0">
                <a:latin typeface="Adobe Caslon Pro" pitchFamily="18" charset="0"/>
              </a:rPr>
              <a:t>| </a:t>
            </a:r>
            <a:r>
              <a:rPr lang="en-US" sz="1200" dirty="0" smtClean="0">
                <a:solidFill>
                  <a:srgbClr val="0000FF"/>
                </a:solidFill>
                <a:latin typeface="Adobe Caslon Pro" pitchFamily="18" charset="0"/>
              </a:rPr>
              <a:t>8</a:t>
            </a:r>
            <a:endParaRPr lang="en-US" sz="1200" dirty="0" smtClean="0">
              <a:solidFill>
                <a:srgbClr val="0000FF"/>
              </a:solidFill>
              <a:latin typeface="Adobe Caslon Pro" pitchFamily="18" charset="0"/>
            </a:endParaRPr>
          </a:p>
          <a:p>
            <a:pPr algn="r"/>
            <a:r>
              <a:rPr lang="en-US" sz="1200" dirty="0" smtClean="0">
                <a:latin typeface="Adobe Caslon Pro" pitchFamily="18" charset="0"/>
              </a:rPr>
              <a:t>&gt;1/week</a:t>
            </a:r>
            <a:r>
              <a:rPr lang="en-US" sz="1200" dirty="0" smtClean="0">
                <a:latin typeface="Adobe Caslon Pro" pitchFamily="18" charset="0"/>
              </a:rPr>
              <a:t>| </a:t>
            </a:r>
            <a:r>
              <a:rPr lang="en-US" sz="1200" dirty="0" smtClean="0">
                <a:solidFill>
                  <a:srgbClr val="0000FF"/>
                </a:solidFill>
                <a:latin typeface="Adobe Caslon Pro" pitchFamily="18" charset="0"/>
              </a:rPr>
              <a:t>7</a:t>
            </a:r>
            <a:endParaRPr lang="en-US" sz="1200" dirty="0" smtClean="0">
              <a:solidFill>
                <a:srgbClr val="0000FF"/>
              </a:solidFill>
              <a:latin typeface="Adobe Caslon Pro" pitchFamily="18" charset="0"/>
            </a:endParaRPr>
          </a:p>
          <a:p>
            <a:pPr algn="r"/>
            <a:r>
              <a:rPr lang="en-US" sz="1200" dirty="0" smtClean="0">
                <a:latin typeface="Adobe Caslon Pro" pitchFamily="18" charset="0"/>
              </a:rPr>
              <a:t>~ 1/week </a:t>
            </a:r>
            <a:r>
              <a:rPr lang="en-US" sz="1200" dirty="0" smtClean="0">
                <a:latin typeface="Adobe Caslon Pro" pitchFamily="18" charset="0"/>
              </a:rPr>
              <a:t>| </a:t>
            </a:r>
            <a:r>
              <a:rPr lang="en-US" sz="1200" dirty="0" smtClean="0">
                <a:solidFill>
                  <a:srgbClr val="0000FF"/>
                </a:solidFill>
                <a:latin typeface="Adobe Caslon Pro" pitchFamily="18" charset="0"/>
              </a:rPr>
              <a:t>6</a:t>
            </a:r>
            <a:endParaRPr lang="en-US" sz="1200" dirty="0" smtClean="0">
              <a:solidFill>
                <a:srgbClr val="0000FF"/>
              </a:solidFill>
              <a:latin typeface="Adobe Caslon Pro" pitchFamily="18" charset="0"/>
            </a:endParaRPr>
          </a:p>
          <a:p>
            <a:pPr algn="r"/>
            <a:r>
              <a:rPr lang="en-US" sz="1200" dirty="0" smtClean="0">
                <a:latin typeface="Adobe Caslon Pro" pitchFamily="18" charset="0"/>
              </a:rPr>
              <a:t>~ 2/month </a:t>
            </a:r>
            <a:r>
              <a:rPr lang="en-US" sz="1200" dirty="0" smtClean="0">
                <a:latin typeface="Adobe Caslon Pro" pitchFamily="18" charset="0"/>
              </a:rPr>
              <a:t>| </a:t>
            </a:r>
            <a:r>
              <a:rPr lang="en-US" sz="1200" dirty="0" smtClean="0">
                <a:solidFill>
                  <a:srgbClr val="0000FF"/>
                </a:solidFill>
                <a:latin typeface="Adobe Caslon Pro" pitchFamily="18" charset="0"/>
              </a:rPr>
              <a:t>5</a:t>
            </a:r>
            <a:r>
              <a:rPr lang="en-US" sz="1200" dirty="0" smtClean="0">
                <a:latin typeface="Adobe Caslon Pro" pitchFamily="18" charset="0"/>
              </a:rPr>
              <a:t> </a:t>
            </a:r>
            <a:endParaRPr lang="en-US" sz="1200" dirty="0">
              <a:latin typeface="Adobe Caslon Pro" pitchFamily="18" charset="0"/>
            </a:endParaRPr>
          </a:p>
          <a:p>
            <a:pPr algn="r"/>
            <a:r>
              <a:rPr lang="en-US" sz="1200" dirty="0" smtClean="0">
                <a:latin typeface="Adobe Caslon Pro" pitchFamily="18" charset="0"/>
              </a:rPr>
              <a:t>~ 1/month </a:t>
            </a:r>
            <a:r>
              <a:rPr lang="en-US" sz="1200" dirty="0" smtClean="0">
                <a:latin typeface="Adobe Caslon Pro" pitchFamily="18" charset="0"/>
              </a:rPr>
              <a:t>| </a:t>
            </a:r>
            <a:r>
              <a:rPr lang="en-US" sz="1200" dirty="0" smtClean="0">
                <a:solidFill>
                  <a:srgbClr val="0000FF"/>
                </a:solidFill>
                <a:latin typeface="Adobe Caslon Pro" pitchFamily="18" charset="0"/>
              </a:rPr>
              <a:t>4</a:t>
            </a:r>
            <a:endParaRPr lang="en-US" sz="1200" dirty="0" smtClean="0">
              <a:solidFill>
                <a:srgbClr val="0000FF"/>
              </a:solidFill>
              <a:latin typeface="Adobe Caslon Pro" pitchFamily="18" charset="0"/>
            </a:endParaRPr>
          </a:p>
          <a:p>
            <a:pPr algn="r"/>
            <a:r>
              <a:rPr lang="en-US" sz="1200" dirty="0" smtClean="0">
                <a:latin typeface="Adobe Caslon Pro" pitchFamily="18" charset="0"/>
              </a:rPr>
              <a:t>&lt; 1/month </a:t>
            </a:r>
            <a:r>
              <a:rPr lang="en-US" sz="1200" dirty="0" smtClean="0">
                <a:latin typeface="Adobe Caslon Pro" pitchFamily="18" charset="0"/>
              </a:rPr>
              <a:t>| </a:t>
            </a:r>
            <a:r>
              <a:rPr lang="en-US" sz="1200" dirty="0" smtClean="0">
                <a:solidFill>
                  <a:srgbClr val="0000FF"/>
                </a:solidFill>
                <a:latin typeface="Adobe Caslon Pro" pitchFamily="18" charset="0"/>
              </a:rPr>
              <a:t>3</a:t>
            </a:r>
            <a:endParaRPr lang="en-US" sz="1200" dirty="0" smtClean="0">
              <a:solidFill>
                <a:srgbClr val="0000FF"/>
              </a:solidFill>
              <a:latin typeface="Adobe Caslon Pro" pitchFamily="18" charset="0"/>
            </a:endParaRPr>
          </a:p>
          <a:p>
            <a:pPr algn="r"/>
            <a:r>
              <a:rPr lang="en-US" sz="1200" dirty="0" smtClean="0">
                <a:latin typeface="Adobe Caslon Pro" pitchFamily="18" charset="0"/>
              </a:rPr>
              <a:t>Once -Twice </a:t>
            </a:r>
            <a:r>
              <a:rPr lang="en-US" sz="1200" dirty="0" smtClean="0">
                <a:latin typeface="Adobe Caslon Pro" pitchFamily="18" charset="0"/>
              </a:rPr>
              <a:t>| </a:t>
            </a:r>
            <a:r>
              <a:rPr lang="en-US" sz="1200" dirty="0" smtClean="0">
                <a:solidFill>
                  <a:srgbClr val="0000FF"/>
                </a:solidFill>
                <a:latin typeface="Adobe Caslon Pro" pitchFamily="18" charset="0"/>
              </a:rPr>
              <a:t>2</a:t>
            </a:r>
            <a:endParaRPr lang="en-US" sz="1200" dirty="0" smtClean="0">
              <a:solidFill>
                <a:srgbClr val="0000FF"/>
              </a:solidFill>
              <a:latin typeface="Adobe Caslon Pro" pitchFamily="18" charset="0"/>
            </a:endParaRPr>
          </a:p>
          <a:p>
            <a:pPr algn="r"/>
            <a:r>
              <a:rPr lang="en-US" sz="1200" dirty="0" smtClean="0">
                <a:latin typeface="Adobe Caslon Pro" pitchFamily="18" charset="0"/>
              </a:rPr>
              <a:t>Never </a:t>
            </a:r>
            <a:r>
              <a:rPr lang="en-US" sz="1200" dirty="0" smtClean="0">
                <a:latin typeface="Adobe Caslon Pro" pitchFamily="18" charset="0"/>
              </a:rPr>
              <a:t>| </a:t>
            </a:r>
            <a:r>
              <a:rPr lang="en-US" sz="1200" dirty="0" smtClean="0">
                <a:solidFill>
                  <a:srgbClr val="0000FF"/>
                </a:solidFill>
                <a:latin typeface="Adobe Caslon Pro" pitchFamily="18" charset="0"/>
              </a:rPr>
              <a:t>1 </a:t>
            </a:r>
            <a:endParaRPr lang="en-US" sz="1200" dirty="0">
              <a:solidFill>
                <a:srgbClr val="0000FF"/>
              </a:solidFill>
              <a:latin typeface="Adobe Caslon Pro" pitchFamily="18" charset="0"/>
            </a:endParaRPr>
          </a:p>
        </p:txBody>
      </p:sp>
      <p:sp>
        <p:nvSpPr>
          <p:cNvPr id="65" name="Rectangle 64"/>
          <p:cNvSpPr/>
          <p:nvPr/>
        </p:nvSpPr>
        <p:spPr>
          <a:xfrm rot="10800000">
            <a:off x="0" y="0"/>
            <a:ext cx="4349113" cy="45618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TextBox 65"/>
          <p:cNvSpPr txBox="1"/>
          <p:nvPr/>
        </p:nvSpPr>
        <p:spPr>
          <a:xfrm>
            <a:off x="4438418" y="2362200"/>
            <a:ext cx="4648200" cy="600164"/>
          </a:xfrm>
          <a:prstGeom prst="rect">
            <a:avLst/>
          </a:prstGeom>
          <a:noFill/>
        </p:spPr>
        <p:txBody>
          <a:bodyPr wrap="square" rtlCol="0">
            <a:spAutoFit/>
          </a:bodyPr>
          <a:lstStyle/>
          <a:p>
            <a:r>
              <a:rPr lang="en-US" sz="1100" dirty="0"/>
              <a:t>MIXED attend WITH timec </a:t>
            </a:r>
            <a:r>
              <a:rPr lang="en-US" sz="1100" dirty="0" smtClean="0"/>
              <a:t>timec2 timec3</a:t>
            </a:r>
            <a:endParaRPr lang="en-US" sz="1100" dirty="0"/>
          </a:p>
          <a:p>
            <a:r>
              <a:rPr lang="en-US" sz="1100" dirty="0"/>
              <a:t>  /FIXED</a:t>
            </a:r>
            <a:r>
              <a:rPr lang="en-US" sz="1100" dirty="0" smtClean="0"/>
              <a:t>= </a:t>
            </a:r>
            <a:r>
              <a:rPr lang="en-US" sz="1100" dirty="0" smtClean="0">
                <a:solidFill>
                  <a:srgbClr val="0000FF"/>
                </a:solidFill>
              </a:rPr>
              <a:t>INTERCEPT</a:t>
            </a:r>
            <a:r>
              <a:rPr lang="en-US" sz="1100" dirty="0" smtClean="0"/>
              <a:t> </a:t>
            </a:r>
            <a:r>
              <a:rPr lang="en-US" sz="1100" dirty="0">
                <a:solidFill>
                  <a:srgbClr val="0000FF"/>
                </a:solidFill>
              </a:rPr>
              <a:t>timec timec2 timec3</a:t>
            </a:r>
          </a:p>
          <a:p>
            <a:r>
              <a:rPr lang="en-US" sz="1100" dirty="0" smtClean="0"/>
              <a:t> </a:t>
            </a:r>
            <a:r>
              <a:rPr lang="en-US" sz="1100" dirty="0"/>
              <a:t>/Random</a:t>
            </a:r>
            <a:r>
              <a:rPr lang="en-US" sz="1100" dirty="0" smtClean="0"/>
              <a:t>= </a:t>
            </a:r>
            <a:r>
              <a:rPr lang="en-US" sz="1100" dirty="0" smtClean="0">
                <a:solidFill>
                  <a:srgbClr val="FF0000"/>
                </a:solidFill>
              </a:rPr>
              <a:t>INTERCEPT</a:t>
            </a:r>
            <a:r>
              <a:rPr lang="en-US" sz="1100" dirty="0" smtClean="0"/>
              <a:t> </a:t>
            </a:r>
            <a:r>
              <a:rPr lang="en-US" sz="1100" dirty="0" smtClean="0">
                <a:solidFill>
                  <a:srgbClr val="FF0000"/>
                </a:solidFill>
              </a:rPr>
              <a:t>timec timec2 timec3</a:t>
            </a:r>
            <a:r>
              <a:rPr lang="en-US" sz="1100" dirty="0" smtClean="0"/>
              <a:t> | </a:t>
            </a:r>
            <a:r>
              <a:rPr lang="en-US" sz="1100" dirty="0"/>
              <a:t>SUBJECT(ID) COVTYP(UN)</a:t>
            </a:r>
          </a:p>
        </p:txBody>
      </p:sp>
      <p:sp>
        <p:nvSpPr>
          <p:cNvPr id="67" name="Rectangle 66"/>
          <p:cNvSpPr/>
          <p:nvPr/>
        </p:nvSpPr>
        <p:spPr>
          <a:xfrm>
            <a:off x="4444596" y="1905000"/>
            <a:ext cx="4724400" cy="461665"/>
          </a:xfrm>
          <a:prstGeom prst="rect">
            <a:avLst/>
          </a:prstGeom>
        </p:spPr>
        <p:txBody>
          <a:bodyPr wrap="square">
            <a:spAutoFit/>
          </a:bodyPr>
          <a:lstStyle/>
          <a:p>
            <a:r>
              <a:rPr lang="en-US" sz="1200" dirty="0" smtClean="0"/>
              <a:t>m10 </a:t>
            </a:r>
            <a:r>
              <a:rPr lang="en-US" sz="1200" dirty="0"/>
              <a:t>&lt;- </a:t>
            </a:r>
            <a:r>
              <a:rPr lang="en-US" sz="1200" dirty="0" smtClean="0"/>
              <a:t>lmer (</a:t>
            </a:r>
            <a:r>
              <a:rPr lang="en-US" sz="1200" dirty="0"/>
              <a:t>attend ~ </a:t>
            </a:r>
            <a:r>
              <a:rPr lang="en-US" sz="1200" dirty="0">
                <a:solidFill>
                  <a:srgbClr val="0000FF"/>
                </a:solidFill>
              </a:rPr>
              <a:t>1 </a:t>
            </a:r>
            <a:r>
              <a:rPr lang="en-US" sz="1200" dirty="0"/>
              <a:t>+ </a:t>
            </a:r>
            <a:r>
              <a:rPr lang="en-US" sz="1200" dirty="0" smtClean="0">
                <a:solidFill>
                  <a:srgbClr val="0000FF"/>
                </a:solidFill>
              </a:rPr>
              <a:t>timec</a:t>
            </a:r>
            <a:r>
              <a:rPr lang="en-US" sz="1200" dirty="0" smtClean="0"/>
              <a:t>+</a:t>
            </a:r>
            <a:r>
              <a:rPr lang="en-US" sz="1200" dirty="0">
                <a:solidFill>
                  <a:srgbClr val="0000FF"/>
                </a:solidFill>
              </a:rPr>
              <a:t> </a:t>
            </a:r>
            <a:r>
              <a:rPr lang="en-US" sz="1200" dirty="0" smtClean="0">
                <a:solidFill>
                  <a:srgbClr val="0000FF"/>
                </a:solidFill>
              </a:rPr>
              <a:t>timec2</a:t>
            </a:r>
            <a:r>
              <a:rPr lang="en-US" sz="1200" dirty="0" smtClean="0"/>
              <a:t>+</a:t>
            </a:r>
            <a:r>
              <a:rPr lang="en-US" sz="1200" dirty="0" smtClean="0">
                <a:solidFill>
                  <a:srgbClr val="0000FF"/>
                </a:solidFill>
              </a:rPr>
              <a:t> timec3+</a:t>
            </a:r>
            <a:r>
              <a:rPr lang="en-US" sz="1200" dirty="0" smtClean="0"/>
              <a:t> </a:t>
            </a:r>
          </a:p>
          <a:p>
            <a:r>
              <a:rPr lang="en-US" sz="1200" dirty="0"/>
              <a:t> </a:t>
            </a:r>
            <a:r>
              <a:rPr lang="en-US" sz="1200" dirty="0" smtClean="0"/>
              <a:t>                                   (</a:t>
            </a:r>
            <a:r>
              <a:rPr lang="en-US" sz="1200" dirty="0">
                <a:solidFill>
                  <a:srgbClr val="FF0000"/>
                </a:solidFill>
              </a:rPr>
              <a:t>1 </a:t>
            </a:r>
            <a:r>
              <a:rPr lang="en-US" sz="1200" dirty="0"/>
              <a:t>+ </a:t>
            </a:r>
            <a:r>
              <a:rPr lang="en-US" sz="1200" dirty="0" smtClean="0">
                <a:solidFill>
                  <a:srgbClr val="FF0000"/>
                </a:solidFill>
              </a:rPr>
              <a:t>timec</a:t>
            </a:r>
            <a:r>
              <a:rPr lang="en-US" sz="1200" dirty="0"/>
              <a:t> +</a:t>
            </a:r>
            <a:r>
              <a:rPr lang="en-US" sz="1200" dirty="0">
                <a:solidFill>
                  <a:srgbClr val="0000FF"/>
                </a:solidFill>
              </a:rPr>
              <a:t> </a:t>
            </a:r>
            <a:r>
              <a:rPr lang="en-US" sz="1200" dirty="0" smtClean="0">
                <a:solidFill>
                  <a:srgbClr val="FF0000"/>
                </a:solidFill>
              </a:rPr>
              <a:t>timec2</a:t>
            </a:r>
            <a:r>
              <a:rPr lang="en-US" sz="1200" dirty="0" smtClean="0"/>
              <a:t>+</a:t>
            </a:r>
            <a:r>
              <a:rPr lang="en-US" sz="1200" dirty="0" smtClean="0">
                <a:solidFill>
                  <a:srgbClr val="0000FF"/>
                </a:solidFill>
              </a:rPr>
              <a:t> </a:t>
            </a:r>
            <a:r>
              <a:rPr lang="en-US" sz="1200" dirty="0" smtClean="0">
                <a:solidFill>
                  <a:srgbClr val="FF0000"/>
                </a:solidFill>
              </a:rPr>
              <a:t>timec3</a:t>
            </a:r>
            <a:r>
              <a:rPr lang="en-US" sz="1200" baseline="30000" dirty="0" smtClean="0">
                <a:solidFill>
                  <a:srgbClr val="0000FF"/>
                </a:solidFill>
              </a:rPr>
              <a:t> </a:t>
            </a:r>
            <a:r>
              <a:rPr lang="en-US" sz="1200" dirty="0" smtClean="0"/>
              <a:t>| </a:t>
            </a:r>
            <a:r>
              <a:rPr lang="en-US" sz="1200" dirty="0"/>
              <a:t>id</a:t>
            </a:r>
            <a:r>
              <a:rPr lang="en-US" sz="1200" dirty="0" smtClean="0"/>
              <a:t>)) </a:t>
            </a:r>
            <a:endParaRPr lang="en-US" sz="1200" dirty="0"/>
          </a:p>
        </p:txBody>
      </p:sp>
    </p:spTree>
    <p:extLst>
      <p:ext uri="{BB962C8B-B14F-4D97-AF65-F5344CB8AC3E}">
        <p14:creationId xmlns:p14="http://schemas.microsoft.com/office/powerpoint/2010/main" val="2124074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3"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3" name="Rounded Rectangle 122">
            <a:hlinkClick r:id="rId4"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24" name="Rounded Rectangle 123">
            <a:hlinkClick r:id="rId5"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25" name="Rounded Rectangle 124">
            <a:hlinkClick r:id="rId6"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26" name="Rounded Rectangle 125">
            <a:hlinkClick r:id="rId7"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27" name="Rounded Rectangle 126">
            <a:hlinkClick r:id="rId8"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28" name="Rounded Rectangle 127">
            <a:hlinkClick r:id="rId9"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29" name="Rounded Rectangle 128">
            <a:hlinkClick r:id="rId10"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145" name="Rounded Rectangle 144">
            <a:hlinkClick r:id="rId11"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49" name="Rounded Rectangle 148">
            <a:hlinkClick r:id="rId12"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17" name="Rounded Rectangle 16">
            <a:hlinkClick r:id="rId13"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18" name="Rounded Rectangle 17">
            <a:hlinkClick r:id="rId14" action="ppaction://hlinksldjump"/>
          </p:cNvPr>
          <p:cNvSpPr/>
          <p:nvPr/>
        </p:nvSpPr>
        <p:spPr>
          <a:xfrm>
            <a:off x="6762518"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9" name="Rounded Rectangle 18">
            <a:hlinkClick r:id="rId15"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0" name="Rounded Rectangle 19">
            <a:hlinkClick r:id="rId16"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3074110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3" name="Rounded Rectangle 122">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24" name="Rounded Rectangle 123">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25" name="Rounded Rectangle 124">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26" name="Rounded Rectangle 125">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27" name="Rounded Rectangle 126">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28" name="Rounded Rectangle 127">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29" name="Rounded Rectangle 128">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145" name="Rounded Rectangle 144">
            <a:hlinkClick r:id="rId12"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49" name="Rounded Rectangle 148">
            <a:hlinkClick r:id="rId13"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17" name="Rounded Rectangle 16">
            <a:hlinkClick r:id="rId14"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18" name="Rounded Rectangle 17">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9" name="Rounded Rectangle 18">
            <a:hlinkClick r:id="rId16" action="ppaction://hlinksldjump"/>
          </p:cNvPr>
          <p:cNvSpPr/>
          <p:nvPr/>
        </p:nvSpPr>
        <p:spPr>
          <a:xfrm>
            <a:off x="7355051"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0" name="Rounded Rectangle 19">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
        <p:nvSpPr>
          <p:cNvPr id="21" name="Isosceles Triangle 20"/>
          <p:cNvSpPr/>
          <p:nvPr/>
        </p:nvSpPr>
        <p:spPr>
          <a:xfrm rot="10800000">
            <a:off x="5638800" y="0"/>
            <a:ext cx="3505200" cy="2971800"/>
          </a:xfrm>
          <a:prstGeom prst="triangle">
            <a:avLst>
              <a:gd name="adj" fmla="val 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22" name="Object 21"/>
          <p:cNvGraphicFramePr>
            <a:graphicFrameLocks noChangeAspect="1"/>
          </p:cNvGraphicFramePr>
          <p:nvPr>
            <p:extLst>
              <p:ext uri="{D42A27DB-BD31-4B8C-83A1-F6EECF244321}">
                <p14:modId xmlns:p14="http://schemas.microsoft.com/office/powerpoint/2010/main" val="1553078732"/>
              </p:ext>
            </p:extLst>
          </p:nvPr>
        </p:nvGraphicFramePr>
        <p:xfrm>
          <a:off x="6781800" y="4648200"/>
          <a:ext cx="2223958" cy="1105560"/>
        </p:xfrm>
        <a:graphic>
          <a:graphicData uri="http://schemas.openxmlformats.org/presentationml/2006/ole">
            <mc:AlternateContent xmlns:mc="http://schemas.openxmlformats.org/markup-compatibility/2006">
              <mc:Choice xmlns:v="urn:schemas-microsoft-com:vml" Requires="v">
                <p:oleObj spid="_x0000_s97364" name="Equation" r:id="rId18" imgW="1917360" imgH="952200" progId="Equation.DSMT4">
                  <p:embed/>
                </p:oleObj>
              </mc:Choice>
              <mc:Fallback>
                <p:oleObj name="Equation" r:id="rId18" imgW="1917360" imgH="952200" progId="Equation.DSMT4">
                  <p:embed/>
                  <p:pic>
                    <p:nvPicPr>
                      <p:cNvPr id="0" name=""/>
                      <p:cNvPicPr>
                        <a:picLocks noChangeAspect="1" noChangeArrowheads="1"/>
                      </p:cNvPicPr>
                      <p:nvPr/>
                    </p:nvPicPr>
                    <p:blipFill>
                      <a:blip r:embed="rId19"/>
                      <a:srcRect/>
                      <a:stretch>
                        <a:fillRect/>
                      </a:stretch>
                    </p:blipFill>
                    <p:spPr bwMode="auto">
                      <a:xfrm>
                        <a:off x="6781800" y="4648200"/>
                        <a:ext cx="2223958" cy="1105560"/>
                      </a:xfrm>
                      <a:prstGeom prst="rect">
                        <a:avLst/>
                      </a:prstGeom>
                      <a:noFill/>
                      <a:ln>
                        <a:noFill/>
                      </a:ln>
                    </p:spPr>
                  </p:pic>
                </p:oleObj>
              </mc:Fallback>
            </mc:AlternateContent>
          </a:graphicData>
        </a:graphic>
      </p:graphicFrame>
      <p:cxnSp>
        <p:nvCxnSpPr>
          <p:cNvPr id="23" name="Straight Connector 22"/>
          <p:cNvCxnSpPr/>
          <p:nvPr/>
        </p:nvCxnSpPr>
        <p:spPr>
          <a:xfrm>
            <a:off x="4349113" y="4648200"/>
            <a:ext cx="0" cy="15623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2579849288"/>
              </p:ext>
            </p:extLst>
          </p:nvPr>
        </p:nvGraphicFramePr>
        <p:xfrm>
          <a:off x="6800634" y="5858711"/>
          <a:ext cx="819366" cy="383533"/>
        </p:xfrm>
        <a:graphic>
          <a:graphicData uri="http://schemas.openxmlformats.org/presentationml/2006/ole">
            <mc:AlternateContent xmlns:mc="http://schemas.openxmlformats.org/markup-compatibility/2006">
              <mc:Choice xmlns:v="urn:schemas-microsoft-com:vml" Requires="v">
                <p:oleObj spid="_x0000_s97365" name="Equation" r:id="rId20" imgW="596880" imgH="279360" progId="Equation.DSMT4">
                  <p:embed/>
                </p:oleObj>
              </mc:Choice>
              <mc:Fallback>
                <p:oleObj name="Equation" r:id="rId20" imgW="596880" imgH="279360" progId="Equation.DSMT4">
                  <p:embed/>
                  <p:pic>
                    <p:nvPicPr>
                      <p:cNvPr id="0" name=""/>
                      <p:cNvPicPr/>
                      <p:nvPr/>
                    </p:nvPicPr>
                    <p:blipFill>
                      <a:blip r:embed="rId21"/>
                      <a:stretch>
                        <a:fillRect/>
                      </a:stretch>
                    </p:blipFill>
                    <p:spPr>
                      <a:xfrm>
                        <a:off x="6800634" y="5858711"/>
                        <a:ext cx="819366" cy="38353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971686149"/>
              </p:ext>
            </p:extLst>
          </p:nvPr>
        </p:nvGraphicFramePr>
        <p:xfrm>
          <a:off x="304800" y="5975350"/>
          <a:ext cx="355600" cy="241300"/>
        </p:xfrm>
        <a:graphic>
          <a:graphicData uri="http://schemas.openxmlformats.org/presentationml/2006/ole">
            <mc:AlternateContent xmlns:mc="http://schemas.openxmlformats.org/markup-compatibility/2006">
              <mc:Choice xmlns:v="urn:schemas-microsoft-com:vml" Requires="v">
                <p:oleObj spid="_x0000_s97366" name="Equation" r:id="rId22" imgW="355320" imgH="241200" progId="Equation.DSMT4">
                  <p:embed/>
                </p:oleObj>
              </mc:Choice>
              <mc:Fallback>
                <p:oleObj name="Equation" r:id="rId22" imgW="355320" imgH="2412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4800"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80121939"/>
              </p:ext>
            </p:extLst>
          </p:nvPr>
        </p:nvGraphicFramePr>
        <p:xfrm>
          <a:off x="3559524" y="6026150"/>
          <a:ext cx="139700" cy="139700"/>
        </p:xfrm>
        <a:graphic>
          <a:graphicData uri="http://schemas.openxmlformats.org/presentationml/2006/ole">
            <mc:AlternateContent xmlns:mc="http://schemas.openxmlformats.org/markup-compatibility/2006">
              <mc:Choice xmlns:v="urn:schemas-microsoft-com:vml" Requires="v">
                <p:oleObj spid="_x0000_s97367" name="Equation" r:id="rId24" imgW="139700" imgH="139700" progId="Equation.DSMT4">
                  <p:embed/>
                </p:oleObj>
              </mc:Choice>
              <mc:Fallback>
                <p:oleObj name="Equation" r:id="rId24" imgW="139700" imgH="1397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59524"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254558124"/>
              </p:ext>
            </p:extLst>
          </p:nvPr>
        </p:nvGraphicFramePr>
        <p:xfrm>
          <a:off x="699513" y="5981700"/>
          <a:ext cx="241300" cy="241300"/>
        </p:xfrm>
        <a:graphic>
          <a:graphicData uri="http://schemas.openxmlformats.org/presentationml/2006/ole">
            <mc:AlternateContent xmlns:mc="http://schemas.openxmlformats.org/markup-compatibility/2006">
              <mc:Choice xmlns:v="urn:schemas-microsoft-com:vml" Requires="v">
                <p:oleObj spid="_x0000_s97368" name="Equation" r:id="rId26" imgW="241200" imgH="241200" progId="Equation.DSMT4">
                  <p:embed/>
                </p:oleObj>
              </mc:Choice>
              <mc:Fallback>
                <p:oleObj name="Equation" r:id="rId26" imgW="241200" imgH="241200" progId="Equation.DSMT4">
                  <p:embed/>
                  <p:pic>
                    <p:nvPicPr>
                      <p:cNvPr id="0" name=""/>
                      <p:cNvPicPr/>
                      <p:nvPr/>
                    </p:nvPicPr>
                    <p:blipFill>
                      <a:blip r:embed="rId27"/>
                      <a:stretch>
                        <a:fillRect/>
                      </a:stretch>
                    </p:blipFill>
                    <p:spPr>
                      <a:xfrm>
                        <a:off x="699513" y="5981700"/>
                        <a:ext cx="241300" cy="2413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159259840"/>
              </p:ext>
            </p:extLst>
          </p:nvPr>
        </p:nvGraphicFramePr>
        <p:xfrm>
          <a:off x="3715450" y="5975350"/>
          <a:ext cx="177800" cy="241300"/>
        </p:xfrm>
        <a:graphic>
          <a:graphicData uri="http://schemas.openxmlformats.org/presentationml/2006/ole">
            <mc:AlternateContent xmlns:mc="http://schemas.openxmlformats.org/markup-compatibility/2006">
              <mc:Choice xmlns:v="urn:schemas-microsoft-com:vml" Requires="v">
                <p:oleObj spid="_x0000_s97369" name="Equation" r:id="rId28" imgW="177480" imgH="241200" progId="Equation.DSMT4">
                  <p:embed/>
                </p:oleObj>
              </mc:Choice>
              <mc:Fallback>
                <p:oleObj name="Equation" r:id="rId28" imgW="177480" imgH="2412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15450" y="5975350"/>
                        <a:ext cx="177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879597639"/>
              </p:ext>
            </p:extLst>
          </p:nvPr>
        </p:nvGraphicFramePr>
        <p:xfrm>
          <a:off x="807463" y="4699000"/>
          <a:ext cx="1181100" cy="241300"/>
        </p:xfrm>
        <a:graphic>
          <a:graphicData uri="http://schemas.openxmlformats.org/presentationml/2006/ole">
            <mc:AlternateContent xmlns:mc="http://schemas.openxmlformats.org/markup-compatibility/2006">
              <mc:Choice xmlns:v="urn:schemas-microsoft-com:vml" Requires="v">
                <p:oleObj spid="_x0000_s97370" name="Equation" r:id="rId30" imgW="1180800" imgH="241200" progId="Equation.DSMT4">
                  <p:embed/>
                </p:oleObj>
              </mc:Choice>
              <mc:Fallback>
                <p:oleObj name="Equation" r:id="rId30" imgW="1180800" imgH="241200" progId="Equation.DSMT4">
                  <p:embed/>
                  <p:pic>
                    <p:nvPicPr>
                      <p:cNvPr id="0" name=""/>
                      <p:cNvPicPr/>
                      <p:nvPr/>
                    </p:nvPicPr>
                    <p:blipFill>
                      <a:blip r:embed="rId31"/>
                      <a:stretch>
                        <a:fillRect/>
                      </a:stretch>
                    </p:blipFill>
                    <p:spPr>
                      <a:xfrm>
                        <a:off x="807463" y="4699000"/>
                        <a:ext cx="1181100" cy="241300"/>
                      </a:xfrm>
                      <a:prstGeom prst="rect">
                        <a:avLst/>
                      </a:prstGeom>
                    </p:spPr>
                  </p:pic>
                </p:oleObj>
              </mc:Fallback>
            </mc:AlternateContent>
          </a:graphicData>
        </a:graphic>
      </p:graphicFrame>
      <p:grpSp>
        <p:nvGrpSpPr>
          <p:cNvPr id="30" name="Group 29"/>
          <p:cNvGrpSpPr/>
          <p:nvPr/>
        </p:nvGrpSpPr>
        <p:grpSpPr>
          <a:xfrm>
            <a:off x="2998213" y="5740717"/>
            <a:ext cx="1198500" cy="279083"/>
            <a:chOff x="3352800" y="5740717"/>
            <a:chExt cx="1198500" cy="279083"/>
          </a:xfrm>
        </p:grpSpPr>
        <p:cxnSp>
          <p:nvCxnSpPr>
            <p:cNvPr id="31" name="Straight Connector 30"/>
            <p:cNvCxnSpPr/>
            <p:nvPr/>
          </p:nvCxnSpPr>
          <p:spPr>
            <a:xfrm>
              <a:off x="3352800" y="5745480"/>
              <a:ext cx="0" cy="27432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352801" y="5740717"/>
              <a:ext cx="119849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2236213" y="5471160"/>
            <a:ext cx="1193800" cy="548640"/>
            <a:chOff x="2616200" y="5471160"/>
            <a:chExt cx="1193800" cy="548640"/>
          </a:xfrm>
        </p:grpSpPr>
        <p:cxnSp>
          <p:nvCxnSpPr>
            <p:cNvPr id="34" name="Straight Connector 33"/>
            <p:cNvCxnSpPr/>
            <p:nvPr/>
          </p:nvCxnSpPr>
          <p:spPr>
            <a:xfrm>
              <a:off x="2616200" y="5471160"/>
              <a:ext cx="0" cy="54864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2616211" y="5471160"/>
              <a:ext cx="119378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1550413" y="5196840"/>
            <a:ext cx="1219200" cy="822960"/>
            <a:chOff x="1879600" y="5196840"/>
            <a:chExt cx="1219200" cy="822960"/>
          </a:xfrm>
        </p:grpSpPr>
        <p:cxnSp>
          <p:nvCxnSpPr>
            <p:cNvPr id="37" name="Straight Connector 36"/>
            <p:cNvCxnSpPr/>
            <p:nvPr/>
          </p:nvCxnSpPr>
          <p:spPr>
            <a:xfrm>
              <a:off x="1879600" y="5196840"/>
              <a:ext cx="0" cy="82296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1879600" y="5196840"/>
              <a:ext cx="1219200"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788413" y="4922370"/>
            <a:ext cx="1219200" cy="1097430"/>
            <a:chOff x="1143000" y="4922370"/>
            <a:chExt cx="1219200" cy="1097430"/>
          </a:xfrm>
        </p:grpSpPr>
        <p:cxnSp>
          <p:nvCxnSpPr>
            <p:cNvPr id="40" name="Straight Connector 39"/>
            <p:cNvCxnSpPr/>
            <p:nvPr/>
          </p:nvCxnSpPr>
          <p:spPr>
            <a:xfrm>
              <a:off x="1143000" y="4922520"/>
              <a:ext cx="0" cy="109728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1143001" y="4922370"/>
              <a:ext cx="121919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aphicFrame>
        <p:nvGraphicFramePr>
          <p:cNvPr id="42" name="Object 41"/>
          <p:cNvGraphicFramePr>
            <a:graphicFrameLocks noChangeAspect="1"/>
          </p:cNvGraphicFramePr>
          <p:nvPr>
            <p:extLst>
              <p:ext uri="{D42A27DB-BD31-4B8C-83A1-F6EECF244321}">
                <p14:modId xmlns:p14="http://schemas.microsoft.com/office/powerpoint/2010/main" val="3937670574"/>
              </p:ext>
            </p:extLst>
          </p:nvPr>
        </p:nvGraphicFramePr>
        <p:xfrm>
          <a:off x="1448813" y="5981700"/>
          <a:ext cx="558800" cy="241300"/>
        </p:xfrm>
        <a:graphic>
          <a:graphicData uri="http://schemas.openxmlformats.org/presentationml/2006/ole">
            <mc:AlternateContent xmlns:mc="http://schemas.openxmlformats.org/markup-compatibility/2006">
              <mc:Choice xmlns:v="urn:schemas-microsoft-com:vml" Requires="v">
                <p:oleObj spid="_x0000_s97371" name="Equation" r:id="rId32" imgW="558720" imgH="241200" progId="Equation.DSMT4">
                  <p:embed/>
                </p:oleObj>
              </mc:Choice>
              <mc:Fallback>
                <p:oleObj name="Equation" r:id="rId32" imgW="558720" imgH="241200" progId="Equation.DSMT4">
                  <p:embed/>
                  <p:pic>
                    <p:nvPicPr>
                      <p:cNvPr id="0" name=""/>
                      <p:cNvPicPr>
                        <a:picLocks noChangeAspect="1" noChangeArrowheads="1"/>
                      </p:cNvPicPr>
                      <p:nvPr/>
                    </p:nvPicPr>
                    <p:blipFill>
                      <a:blip r:embed="rId33"/>
                      <a:srcRect/>
                      <a:stretch>
                        <a:fillRect/>
                      </a:stretch>
                    </p:blipFill>
                    <p:spPr bwMode="auto">
                      <a:xfrm>
                        <a:off x="1448813" y="5981700"/>
                        <a:ext cx="558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3940834319"/>
              </p:ext>
            </p:extLst>
          </p:nvPr>
        </p:nvGraphicFramePr>
        <p:xfrm>
          <a:off x="1525013" y="4955540"/>
          <a:ext cx="1143000" cy="241300"/>
        </p:xfrm>
        <a:graphic>
          <a:graphicData uri="http://schemas.openxmlformats.org/presentationml/2006/ole">
            <mc:AlternateContent xmlns:mc="http://schemas.openxmlformats.org/markup-compatibility/2006">
              <mc:Choice xmlns:v="urn:schemas-microsoft-com:vml" Requires="v">
                <p:oleObj spid="_x0000_s97372" name="Equation" r:id="rId34" imgW="1143000" imgH="241200" progId="Equation.DSMT4">
                  <p:embed/>
                </p:oleObj>
              </mc:Choice>
              <mc:Fallback>
                <p:oleObj name="Equation" r:id="rId34" imgW="1143000" imgH="241200" progId="Equation.DSMT4">
                  <p:embed/>
                  <p:pic>
                    <p:nvPicPr>
                      <p:cNvPr id="0" name=""/>
                      <p:cNvPicPr>
                        <a:picLocks noChangeAspect="1" noChangeArrowheads="1"/>
                      </p:cNvPicPr>
                      <p:nvPr/>
                    </p:nvPicPr>
                    <p:blipFill>
                      <a:blip r:embed="rId35"/>
                      <a:srcRect/>
                      <a:stretch>
                        <a:fillRect/>
                      </a:stretch>
                    </p:blipFill>
                    <p:spPr bwMode="auto">
                      <a:xfrm>
                        <a:off x="1525013" y="4955540"/>
                        <a:ext cx="1143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4" name="Straight Connector 43"/>
          <p:cNvCxnSpPr/>
          <p:nvPr/>
        </p:nvCxnSpPr>
        <p:spPr>
          <a:xfrm>
            <a:off x="76200" y="6324600"/>
            <a:ext cx="9026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45" name="Object 44"/>
          <p:cNvGraphicFramePr>
            <a:graphicFrameLocks noChangeAspect="1"/>
          </p:cNvGraphicFramePr>
          <p:nvPr>
            <p:extLst>
              <p:ext uri="{D42A27DB-BD31-4B8C-83A1-F6EECF244321}">
                <p14:modId xmlns:p14="http://schemas.microsoft.com/office/powerpoint/2010/main" val="1378481374"/>
              </p:ext>
            </p:extLst>
          </p:nvPr>
        </p:nvGraphicFramePr>
        <p:xfrm>
          <a:off x="2160013" y="5969000"/>
          <a:ext cx="660400" cy="254000"/>
        </p:xfrm>
        <a:graphic>
          <a:graphicData uri="http://schemas.openxmlformats.org/presentationml/2006/ole">
            <mc:AlternateContent xmlns:mc="http://schemas.openxmlformats.org/markup-compatibility/2006">
              <mc:Choice xmlns:v="urn:schemas-microsoft-com:vml" Requires="v">
                <p:oleObj spid="_x0000_s97373" name="Equation" r:id="rId36" imgW="660240" imgH="253800" progId="Equation.DSMT4">
                  <p:embed/>
                </p:oleObj>
              </mc:Choice>
              <mc:Fallback>
                <p:oleObj name="Equation" r:id="rId36" imgW="660240" imgH="253800" progId="Equation.DSMT4">
                  <p:embed/>
                  <p:pic>
                    <p:nvPicPr>
                      <p:cNvPr id="0" name=""/>
                      <p:cNvPicPr>
                        <a:picLocks noChangeAspect="1" noChangeArrowheads="1"/>
                      </p:cNvPicPr>
                      <p:nvPr/>
                    </p:nvPicPr>
                    <p:blipFill>
                      <a:blip r:embed="rId37"/>
                      <a:srcRect/>
                      <a:stretch>
                        <a:fillRect/>
                      </a:stretch>
                    </p:blipFill>
                    <p:spPr bwMode="auto">
                      <a:xfrm>
                        <a:off x="2160013" y="5969000"/>
                        <a:ext cx="660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2618660696"/>
              </p:ext>
            </p:extLst>
          </p:nvPr>
        </p:nvGraphicFramePr>
        <p:xfrm>
          <a:off x="2007613" y="6026150"/>
          <a:ext cx="139700" cy="139700"/>
        </p:xfrm>
        <a:graphic>
          <a:graphicData uri="http://schemas.openxmlformats.org/presentationml/2006/ole">
            <mc:AlternateContent xmlns:mc="http://schemas.openxmlformats.org/markup-compatibility/2006">
              <mc:Choice xmlns:v="urn:schemas-microsoft-com:vml" Requires="v">
                <p:oleObj spid="_x0000_s97374" name="Equation" r:id="rId38" imgW="139700" imgH="139700" progId="Equation.DSMT4">
                  <p:embed/>
                </p:oleObj>
              </mc:Choice>
              <mc:Fallback>
                <p:oleObj name="Equation" r:id="rId38" imgW="139700" imgH="1397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07613"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3455525853"/>
              </p:ext>
            </p:extLst>
          </p:nvPr>
        </p:nvGraphicFramePr>
        <p:xfrm>
          <a:off x="2274313" y="5230177"/>
          <a:ext cx="1181100" cy="241300"/>
        </p:xfrm>
        <a:graphic>
          <a:graphicData uri="http://schemas.openxmlformats.org/presentationml/2006/ole">
            <mc:AlternateContent xmlns:mc="http://schemas.openxmlformats.org/markup-compatibility/2006">
              <mc:Choice xmlns:v="urn:schemas-microsoft-com:vml" Requires="v">
                <p:oleObj spid="_x0000_s97375" name="Equation" r:id="rId39" imgW="1180800" imgH="241200" progId="Equation.DSMT4">
                  <p:embed/>
                </p:oleObj>
              </mc:Choice>
              <mc:Fallback>
                <p:oleObj name="Equation" r:id="rId39" imgW="1180800" imgH="241200" progId="Equation.DSMT4">
                  <p:embed/>
                  <p:pic>
                    <p:nvPicPr>
                      <p:cNvPr id="0" name=""/>
                      <p:cNvPicPr>
                        <a:picLocks noChangeAspect="1" noChangeArrowheads="1"/>
                      </p:cNvPicPr>
                      <p:nvPr/>
                    </p:nvPicPr>
                    <p:blipFill>
                      <a:blip r:embed="rId40"/>
                      <a:srcRect/>
                      <a:stretch>
                        <a:fillRect/>
                      </a:stretch>
                    </p:blipFill>
                    <p:spPr bwMode="auto">
                      <a:xfrm>
                        <a:off x="2274313" y="5230177"/>
                        <a:ext cx="11811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960862003"/>
              </p:ext>
            </p:extLst>
          </p:nvPr>
        </p:nvGraphicFramePr>
        <p:xfrm>
          <a:off x="2998214" y="5504180"/>
          <a:ext cx="1168400" cy="241300"/>
        </p:xfrm>
        <a:graphic>
          <a:graphicData uri="http://schemas.openxmlformats.org/presentationml/2006/ole">
            <mc:AlternateContent xmlns:mc="http://schemas.openxmlformats.org/markup-compatibility/2006">
              <mc:Choice xmlns:v="urn:schemas-microsoft-com:vml" Requires="v">
                <p:oleObj spid="_x0000_s97376" name="Equation" r:id="rId41" imgW="1168200" imgH="241200" progId="Equation.DSMT4">
                  <p:embed/>
                </p:oleObj>
              </mc:Choice>
              <mc:Fallback>
                <p:oleObj name="Equation" r:id="rId41" imgW="1168200" imgH="241200" progId="Equation.DSMT4">
                  <p:embed/>
                  <p:pic>
                    <p:nvPicPr>
                      <p:cNvPr id="0" name=""/>
                      <p:cNvPicPr>
                        <a:picLocks noChangeAspect="1" noChangeArrowheads="1"/>
                      </p:cNvPicPr>
                      <p:nvPr/>
                    </p:nvPicPr>
                    <p:blipFill>
                      <a:blip r:embed="rId42"/>
                      <a:srcRect/>
                      <a:stretch>
                        <a:fillRect/>
                      </a:stretch>
                    </p:blipFill>
                    <p:spPr bwMode="auto">
                      <a:xfrm>
                        <a:off x="2998214" y="5504180"/>
                        <a:ext cx="11684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582566126"/>
              </p:ext>
            </p:extLst>
          </p:nvPr>
        </p:nvGraphicFramePr>
        <p:xfrm>
          <a:off x="2922013" y="5969000"/>
          <a:ext cx="660400" cy="254000"/>
        </p:xfrm>
        <a:graphic>
          <a:graphicData uri="http://schemas.openxmlformats.org/presentationml/2006/ole">
            <mc:AlternateContent xmlns:mc="http://schemas.openxmlformats.org/markup-compatibility/2006">
              <mc:Choice xmlns:v="urn:schemas-microsoft-com:vml" Requires="v">
                <p:oleObj spid="_x0000_s97377" name="Equation" r:id="rId43" imgW="660240" imgH="253800" progId="Equation.DSMT4">
                  <p:embed/>
                </p:oleObj>
              </mc:Choice>
              <mc:Fallback>
                <p:oleObj name="Equation" r:id="rId43" imgW="660240" imgH="253800" progId="Equation.DSMT4">
                  <p:embed/>
                  <p:pic>
                    <p:nvPicPr>
                      <p:cNvPr id="0" name=""/>
                      <p:cNvPicPr>
                        <a:picLocks noChangeAspect="1" noChangeArrowheads="1"/>
                      </p:cNvPicPr>
                      <p:nvPr/>
                    </p:nvPicPr>
                    <p:blipFill>
                      <a:blip r:embed="rId44"/>
                      <a:srcRect/>
                      <a:stretch>
                        <a:fillRect/>
                      </a:stretch>
                    </p:blipFill>
                    <p:spPr bwMode="auto">
                      <a:xfrm>
                        <a:off x="2922013" y="5969000"/>
                        <a:ext cx="660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4093870117"/>
              </p:ext>
            </p:extLst>
          </p:nvPr>
        </p:nvGraphicFramePr>
        <p:xfrm>
          <a:off x="2815338" y="6026150"/>
          <a:ext cx="139700" cy="139700"/>
        </p:xfrm>
        <a:graphic>
          <a:graphicData uri="http://schemas.openxmlformats.org/presentationml/2006/ole">
            <mc:AlternateContent xmlns:mc="http://schemas.openxmlformats.org/markup-compatibility/2006">
              <mc:Choice xmlns:v="urn:schemas-microsoft-com:vml" Requires="v">
                <p:oleObj spid="_x0000_s97378" name="Equation" r:id="rId45" imgW="139700" imgH="139700" progId="Equation.DSMT4">
                  <p:embed/>
                </p:oleObj>
              </mc:Choice>
              <mc:Fallback>
                <p:oleObj name="Equation" r:id="rId45" imgW="139700" imgH="1397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15338"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2869634948"/>
              </p:ext>
            </p:extLst>
          </p:nvPr>
        </p:nvGraphicFramePr>
        <p:xfrm>
          <a:off x="1150050" y="6026150"/>
          <a:ext cx="139700" cy="139700"/>
        </p:xfrm>
        <a:graphic>
          <a:graphicData uri="http://schemas.openxmlformats.org/presentationml/2006/ole">
            <mc:AlternateContent xmlns:mc="http://schemas.openxmlformats.org/markup-compatibility/2006">
              <mc:Choice xmlns:v="urn:schemas-microsoft-com:vml" Requires="v">
                <p:oleObj spid="_x0000_s97379" name="Equation" r:id="rId46" imgW="139700" imgH="139700" progId="Equation.DSMT4">
                  <p:embed/>
                </p:oleObj>
              </mc:Choice>
              <mc:Fallback>
                <p:oleObj name="Equation" r:id="rId46" imgW="139700" imgH="1397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0050" y="602615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692582505"/>
              </p:ext>
            </p:extLst>
          </p:nvPr>
        </p:nvGraphicFramePr>
        <p:xfrm>
          <a:off x="4501513" y="4710113"/>
          <a:ext cx="838200" cy="1044575"/>
        </p:xfrm>
        <a:graphic>
          <a:graphicData uri="http://schemas.openxmlformats.org/presentationml/2006/ole">
            <mc:AlternateContent xmlns:mc="http://schemas.openxmlformats.org/markup-compatibility/2006">
              <mc:Choice xmlns:v="urn:schemas-microsoft-com:vml" Requires="v">
                <p:oleObj spid="_x0000_s97380" name="Equation" r:id="rId47" imgW="711000" imgH="888840" progId="Equation.DSMT4">
                  <p:embed/>
                </p:oleObj>
              </mc:Choice>
              <mc:Fallback>
                <p:oleObj name="Equation" r:id="rId47" imgW="711000" imgH="888840" progId="Equation.DSMT4">
                  <p:embed/>
                  <p:pic>
                    <p:nvPicPr>
                      <p:cNvPr id="0" name=""/>
                      <p:cNvPicPr>
                        <a:picLocks noChangeAspect="1" noChangeArrowheads="1"/>
                      </p:cNvPicPr>
                      <p:nvPr/>
                    </p:nvPicPr>
                    <p:blipFill>
                      <a:blip r:embed="rId48"/>
                      <a:srcRect/>
                      <a:stretch>
                        <a:fillRect/>
                      </a:stretch>
                    </p:blipFill>
                    <p:spPr bwMode="auto">
                      <a:xfrm>
                        <a:off x="4501513" y="4710113"/>
                        <a:ext cx="838200" cy="1044575"/>
                      </a:xfrm>
                      <a:prstGeom prst="rect">
                        <a:avLst/>
                      </a:prstGeom>
                      <a:noFill/>
                      <a:ln>
                        <a:noFill/>
                      </a:ln>
                      <a:extLst/>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240715060"/>
              </p:ext>
            </p:extLst>
          </p:nvPr>
        </p:nvGraphicFramePr>
        <p:xfrm>
          <a:off x="4425950" y="3168650"/>
          <a:ext cx="2813050" cy="1479550"/>
        </p:xfrm>
        <a:graphic>
          <a:graphicData uri="http://schemas.openxmlformats.org/presentationml/2006/ole">
            <mc:AlternateContent xmlns:mc="http://schemas.openxmlformats.org/markup-compatibility/2006">
              <mc:Choice xmlns:v="urn:schemas-microsoft-com:vml" Requires="v">
                <p:oleObj spid="_x0000_s97381" name="Equation" r:id="rId49" imgW="2895480" imgH="1269720" progId="Equation.DSMT4">
                  <p:embed/>
                </p:oleObj>
              </mc:Choice>
              <mc:Fallback>
                <p:oleObj name="Equation" r:id="rId49" imgW="2895480" imgH="1269720" progId="Equation.DSMT4">
                  <p:embed/>
                  <p:pic>
                    <p:nvPicPr>
                      <p:cNvPr id="0" name=""/>
                      <p:cNvPicPr>
                        <a:picLocks noChangeAspect="1" noChangeArrowheads="1"/>
                      </p:cNvPicPr>
                      <p:nvPr/>
                    </p:nvPicPr>
                    <p:blipFill>
                      <a:blip r:embed="rId50"/>
                      <a:srcRect/>
                      <a:stretch>
                        <a:fillRect/>
                      </a:stretch>
                    </p:blipFill>
                    <p:spPr bwMode="auto">
                      <a:xfrm>
                        <a:off x="4425950" y="3168650"/>
                        <a:ext cx="2813050" cy="1479550"/>
                      </a:xfrm>
                      <a:prstGeom prst="rect">
                        <a:avLst/>
                      </a:prstGeom>
                      <a:noFill/>
                      <a:ln>
                        <a:noFill/>
                      </a:ln>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3521892883"/>
              </p:ext>
            </p:extLst>
          </p:nvPr>
        </p:nvGraphicFramePr>
        <p:xfrm>
          <a:off x="6115758" y="3429001"/>
          <a:ext cx="2952042" cy="1219199"/>
        </p:xfrm>
        <a:graphic>
          <a:graphicData uri="http://schemas.openxmlformats.org/presentationml/2006/ole">
            <mc:AlternateContent xmlns:mc="http://schemas.openxmlformats.org/markup-compatibility/2006">
              <mc:Choice xmlns:v="urn:schemas-microsoft-com:vml" Requires="v">
                <p:oleObj spid="_x0000_s97382" name="Equation" r:id="rId51" imgW="2400120" imgH="1015920" progId="Equation.DSMT4">
                  <p:embed/>
                </p:oleObj>
              </mc:Choice>
              <mc:Fallback>
                <p:oleObj name="Equation" r:id="rId51" imgW="2400120" imgH="1015920" progId="Equation.DSMT4">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6115758" y="3429001"/>
                        <a:ext cx="2952042" cy="1219199"/>
                      </a:xfrm>
                      <a:prstGeom prst="rect">
                        <a:avLst/>
                      </a:prstGeom>
                      <a:noFill/>
                      <a:ln>
                        <a:noFill/>
                      </a:ln>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375818100"/>
              </p:ext>
            </p:extLst>
          </p:nvPr>
        </p:nvGraphicFramePr>
        <p:xfrm>
          <a:off x="7699375" y="3105912"/>
          <a:ext cx="1292225" cy="407988"/>
        </p:xfrm>
        <a:graphic>
          <a:graphicData uri="http://schemas.openxmlformats.org/presentationml/2006/ole">
            <mc:AlternateContent xmlns:mc="http://schemas.openxmlformats.org/markup-compatibility/2006">
              <mc:Choice xmlns:v="urn:schemas-microsoft-com:vml" Requires="v">
                <p:oleObj spid="_x0000_s97383" name="Equation" r:id="rId53" imgW="1206360" imgH="355320" progId="Equation.DSMT4">
                  <p:embed/>
                </p:oleObj>
              </mc:Choice>
              <mc:Fallback>
                <p:oleObj name="Equation" r:id="rId53" imgW="1206360" imgH="355320" progId="Equation.DSMT4">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699375" y="3105912"/>
                        <a:ext cx="12922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3687034963"/>
              </p:ext>
            </p:extLst>
          </p:nvPr>
        </p:nvGraphicFramePr>
        <p:xfrm>
          <a:off x="8382000" y="5815731"/>
          <a:ext cx="525713" cy="133818"/>
        </p:xfrm>
        <a:graphic>
          <a:graphicData uri="http://schemas.openxmlformats.org/presentationml/2006/ole">
            <mc:AlternateContent xmlns:mc="http://schemas.openxmlformats.org/markup-compatibility/2006">
              <mc:Choice xmlns:v="urn:schemas-microsoft-com:vml" Requires="v">
                <p:oleObj spid="_x0000_s97384" name="Equation" r:id="rId55" imgW="799920" imgH="203040" progId="Equation.DSMT4">
                  <p:embed/>
                </p:oleObj>
              </mc:Choice>
              <mc:Fallback>
                <p:oleObj name="Equation" r:id="rId55" imgW="799920" imgH="203040" progId="Equation.DSMT4">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8382000" y="5815731"/>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237642805"/>
              </p:ext>
            </p:extLst>
          </p:nvPr>
        </p:nvGraphicFramePr>
        <p:xfrm>
          <a:off x="5473700" y="6324600"/>
          <a:ext cx="393700" cy="203200"/>
        </p:xfrm>
        <a:graphic>
          <a:graphicData uri="http://schemas.openxmlformats.org/presentationml/2006/ole">
            <mc:AlternateContent xmlns:mc="http://schemas.openxmlformats.org/markup-compatibility/2006">
              <mc:Choice xmlns:v="urn:schemas-microsoft-com:vml" Requires="v">
                <p:oleObj spid="_x0000_s97385" name="Equation" r:id="rId57" imgW="393480" imgH="203040" progId="Equation.DSMT4">
                  <p:embed/>
                </p:oleObj>
              </mc:Choice>
              <mc:Fallback>
                <p:oleObj name="Equation" r:id="rId57" imgW="393480" imgH="203040" progId="Equation.DSMT4">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5473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3807994185"/>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97386" name="Equation" r:id="rId59" imgW="520560" imgH="177480" progId="Equation.DSMT4">
                  <p:embed/>
                </p:oleObj>
              </mc:Choice>
              <mc:Fallback>
                <p:oleObj name="Equation" r:id="rId59" imgW="520560" imgH="177480" progId="Equation.DSMT4">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1829915575"/>
              </p:ext>
            </p:extLst>
          </p:nvPr>
        </p:nvGraphicFramePr>
        <p:xfrm>
          <a:off x="1981200" y="6328719"/>
          <a:ext cx="647700" cy="203200"/>
        </p:xfrm>
        <a:graphic>
          <a:graphicData uri="http://schemas.openxmlformats.org/presentationml/2006/ole">
            <mc:AlternateContent xmlns:mc="http://schemas.openxmlformats.org/markup-compatibility/2006">
              <mc:Choice xmlns:v="urn:schemas-microsoft-com:vml" Requires="v">
                <p:oleObj spid="_x0000_s97387" name="Equation" r:id="rId61" imgW="647640" imgH="203040" progId="Equation.DSMT4">
                  <p:embed/>
                </p:oleObj>
              </mc:Choice>
              <mc:Fallback>
                <p:oleObj name="Equation" r:id="rId61" imgW="647640" imgH="203040" progId="Equation.DSMT4">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9812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TextBox 59"/>
          <p:cNvSpPr txBox="1"/>
          <p:nvPr/>
        </p:nvSpPr>
        <p:spPr>
          <a:xfrm>
            <a:off x="5181600" y="10180"/>
            <a:ext cx="3916032" cy="584775"/>
          </a:xfrm>
          <a:prstGeom prst="rect">
            <a:avLst/>
          </a:prstGeom>
          <a:noFill/>
        </p:spPr>
        <p:txBody>
          <a:bodyPr wrap="square" rtlCol="0">
            <a:spAutoFit/>
          </a:bodyPr>
          <a:lstStyle/>
          <a:p>
            <a:pPr algn="r"/>
            <a:r>
              <a:rPr lang="en-US" sz="1200" dirty="0" smtClean="0">
                <a:latin typeface="Adobe Caslon Pro" pitchFamily="18" charset="0"/>
              </a:rPr>
              <a:t>wave of measurement, centered at 2000 -</a:t>
            </a:r>
            <a:r>
              <a:rPr lang="en-US" sz="1200" dirty="0" smtClean="0">
                <a:solidFill>
                  <a:srgbClr val="00B200"/>
                </a:solidFill>
              </a:rPr>
              <a:t> </a:t>
            </a:r>
            <a:r>
              <a:rPr lang="en-US" sz="1600" i="1" dirty="0" smtClean="0">
                <a:solidFill>
                  <a:srgbClr val="009D00"/>
                </a:solidFill>
                <a:latin typeface="Adobe Caslon Pro" pitchFamily="18" charset="0"/>
              </a:rPr>
              <a:t>timec</a:t>
            </a:r>
            <a:endParaRPr lang="en-US" sz="1200" i="1" dirty="0" smtClean="0">
              <a:solidFill>
                <a:srgbClr val="009D00"/>
              </a:solidFill>
              <a:latin typeface="Adobe Caslon Pro" pitchFamily="18" charset="0"/>
            </a:endParaRPr>
          </a:p>
          <a:p>
            <a:pPr algn="r"/>
            <a:r>
              <a:rPr lang="en-US" sz="1200" dirty="0" smtClean="0">
                <a:latin typeface="Adobe Caslon Pro" pitchFamily="18" charset="0"/>
              </a:rPr>
              <a:t>age in years at 2000, centered at 16  -</a:t>
            </a:r>
            <a:r>
              <a:rPr lang="en-US" sz="1200" dirty="0">
                <a:solidFill>
                  <a:srgbClr val="00B200"/>
                </a:solidFill>
              </a:rPr>
              <a:t> </a:t>
            </a:r>
            <a:r>
              <a:rPr lang="en-US" sz="1600" i="1" dirty="0" smtClean="0">
                <a:solidFill>
                  <a:srgbClr val="009D00"/>
                </a:solidFill>
                <a:latin typeface="Adobe Caslon Pro" pitchFamily="18" charset="0"/>
              </a:rPr>
              <a:t>agec</a:t>
            </a:r>
            <a:endParaRPr lang="en-US" sz="1200" dirty="0" smtClean="0">
              <a:solidFill>
                <a:srgbClr val="009D00"/>
              </a:solidFill>
              <a:latin typeface="Adobe Caslon Pro" pitchFamily="18" charset="0"/>
            </a:endParaRPr>
          </a:p>
        </p:txBody>
      </p:sp>
      <p:grpSp>
        <p:nvGrpSpPr>
          <p:cNvPr id="61" name="Group 60"/>
          <p:cNvGrpSpPr/>
          <p:nvPr/>
        </p:nvGrpSpPr>
        <p:grpSpPr>
          <a:xfrm>
            <a:off x="6629400" y="457200"/>
            <a:ext cx="2514600" cy="1843226"/>
            <a:chOff x="6629400" y="457200"/>
            <a:chExt cx="2514600" cy="1843226"/>
          </a:xfrm>
        </p:grpSpPr>
        <p:sp>
          <p:nvSpPr>
            <p:cNvPr id="62" name="TextBox 61"/>
            <p:cNvSpPr txBox="1"/>
            <p:nvPr/>
          </p:nvSpPr>
          <p:spPr>
            <a:xfrm>
              <a:off x="6629400" y="546100"/>
              <a:ext cx="2438400" cy="1754326"/>
            </a:xfrm>
            <a:prstGeom prst="rect">
              <a:avLst/>
            </a:prstGeom>
            <a:noFill/>
          </p:spPr>
          <p:txBody>
            <a:bodyPr wrap="square" rtlCol="0">
              <a:spAutoFit/>
            </a:bodyPr>
            <a:lstStyle/>
            <a:p>
              <a:pPr algn="r"/>
              <a:r>
                <a:rPr lang="en-US" sz="1200" b="1" dirty="0" smtClean="0">
                  <a:latin typeface="Adobe Caslon Pro" pitchFamily="18" charset="0"/>
                </a:rPr>
                <a:t>Worship Attendance Scale </a:t>
              </a:r>
              <a:r>
                <a:rPr lang="en-US" sz="1200" dirty="0" smtClean="0">
                  <a:latin typeface="Adobe Caslon Pro" pitchFamily="18" charset="0"/>
                </a:rPr>
                <a:t>|</a:t>
              </a:r>
              <a:r>
                <a:rPr lang="en-US" sz="1200" dirty="0" smtClean="0">
                  <a:solidFill>
                    <a:schemeClr val="accent4">
                      <a:lumMod val="40000"/>
                      <a:lumOff val="60000"/>
                    </a:schemeClr>
                  </a:solidFill>
                  <a:latin typeface="Adobe Caslon Pro" pitchFamily="18" charset="0"/>
                </a:rPr>
                <a:t>0</a:t>
              </a:r>
              <a:r>
                <a:rPr lang="en-US" sz="1200" dirty="0" smtClean="0">
                  <a:latin typeface="Adobe Caslon Pro" pitchFamily="18" charset="0"/>
                </a:rPr>
                <a:t>   </a:t>
              </a:r>
              <a:endParaRPr lang="en-US" sz="1200" dirty="0" smtClean="0">
                <a:solidFill>
                  <a:schemeClr val="bg1"/>
                </a:solidFill>
                <a:latin typeface="Adobe Caslon Pro" pitchFamily="18" charset="0"/>
              </a:endParaRPr>
            </a:p>
            <a:p>
              <a:pPr algn="r"/>
              <a:r>
                <a:rPr lang="en-US" sz="1200" dirty="0" smtClean="0">
                  <a:latin typeface="Adobe Caslon Pro" pitchFamily="18" charset="0"/>
                </a:rPr>
                <a:t>Everyday |</a:t>
              </a:r>
              <a:r>
                <a:rPr lang="en-US" sz="1200" dirty="0" smtClean="0">
                  <a:solidFill>
                    <a:srgbClr val="0000FF"/>
                  </a:solidFill>
                  <a:latin typeface="Adobe Caslon Pro" pitchFamily="18" charset="0"/>
                </a:rPr>
                <a:t>8</a:t>
              </a:r>
            </a:p>
            <a:p>
              <a:pPr algn="r"/>
              <a:r>
                <a:rPr lang="en-US" sz="1200" dirty="0" smtClean="0">
                  <a:latin typeface="Adobe Caslon Pro" pitchFamily="18" charset="0"/>
                </a:rPr>
                <a:t>&gt;1/week|</a:t>
              </a:r>
              <a:r>
                <a:rPr lang="en-US" sz="1200" dirty="0" smtClean="0">
                  <a:solidFill>
                    <a:srgbClr val="0000FF"/>
                  </a:solidFill>
                  <a:latin typeface="Adobe Caslon Pro" pitchFamily="18" charset="0"/>
                </a:rPr>
                <a:t>7</a:t>
              </a:r>
            </a:p>
            <a:p>
              <a:pPr algn="r"/>
              <a:r>
                <a:rPr lang="en-US" sz="1200" dirty="0" smtClean="0">
                  <a:latin typeface="Adobe Caslon Pro" pitchFamily="18" charset="0"/>
                </a:rPr>
                <a:t>~ 1/week |</a:t>
              </a:r>
              <a:r>
                <a:rPr lang="en-US" sz="1200" dirty="0" smtClean="0">
                  <a:solidFill>
                    <a:srgbClr val="0000FF"/>
                  </a:solidFill>
                  <a:latin typeface="Adobe Caslon Pro" pitchFamily="18" charset="0"/>
                </a:rPr>
                <a:t>6</a:t>
              </a:r>
            </a:p>
            <a:p>
              <a:pPr algn="r"/>
              <a:r>
                <a:rPr lang="en-US" sz="1200" dirty="0" smtClean="0">
                  <a:latin typeface="Adobe Caslon Pro" pitchFamily="18" charset="0"/>
                </a:rPr>
                <a:t>~ 2/month |</a:t>
              </a:r>
              <a:r>
                <a:rPr lang="en-US" sz="1200" dirty="0" smtClean="0">
                  <a:solidFill>
                    <a:srgbClr val="0000FF"/>
                  </a:solidFill>
                  <a:latin typeface="Adobe Caslon Pro" pitchFamily="18" charset="0"/>
                </a:rPr>
                <a:t>5</a:t>
              </a:r>
              <a:r>
                <a:rPr lang="en-US" sz="1200" dirty="0" smtClean="0">
                  <a:latin typeface="Adobe Caslon Pro" pitchFamily="18" charset="0"/>
                </a:rPr>
                <a:t> </a:t>
              </a:r>
              <a:endParaRPr lang="en-US" sz="1200" dirty="0">
                <a:latin typeface="Adobe Caslon Pro" pitchFamily="18" charset="0"/>
              </a:endParaRPr>
            </a:p>
            <a:p>
              <a:pPr algn="r"/>
              <a:r>
                <a:rPr lang="en-US" sz="1200" dirty="0" smtClean="0">
                  <a:latin typeface="Adobe Caslon Pro" pitchFamily="18" charset="0"/>
                </a:rPr>
                <a:t>~ 1/month |</a:t>
              </a:r>
              <a:r>
                <a:rPr lang="en-US" sz="1200" dirty="0" smtClean="0">
                  <a:solidFill>
                    <a:srgbClr val="0000FF"/>
                  </a:solidFill>
                  <a:latin typeface="Adobe Caslon Pro" pitchFamily="18" charset="0"/>
                </a:rPr>
                <a:t>4</a:t>
              </a:r>
            </a:p>
            <a:p>
              <a:pPr algn="r"/>
              <a:r>
                <a:rPr lang="en-US" sz="1200" dirty="0" smtClean="0">
                  <a:latin typeface="Adobe Caslon Pro" pitchFamily="18" charset="0"/>
                </a:rPr>
                <a:t>&lt; 1/month |</a:t>
              </a:r>
              <a:r>
                <a:rPr lang="en-US" sz="1200" dirty="0" smtClean="0">
                  <a:solidFill>
                    <a:srgbClr val="0000FF"/>
                  </a:solidFill>
                  <a:latin typeface="Adobe Caslon Pro" pitchFamily="18" charset="0"/>
                </a:rPr>
                <a:t>3</a:t>
              </a:r>
            </a:p>
            <a:p>
              <a:pPr algn="r"/>
              <a:r>
                <a:rPr lang="en-US" sz="1200" dirty="0" smtClean="0">
                  <a:latin typeface="Adobe Caslon Pro" pitchFamily="18" charset="0"/>
                </a:rPr>
                <a:t>Once -Twice |</a:t>
              </a:r>
              <a:r>
                <a:rPr lang="en-US" sz="1200" dirty="0" smtClean="0">
                  <a:solidFill>
                    <a:srgbClr val="0000FF"/>
                  </a:solidFill>
                  <a:latin typeface="Adobe Caslon Pro" pitchFamily="18" charset="0"/>
                </a:rPr>
                <a:t>2</a:t>
              </a:r>
            </a:p>
            <a:p>
              <a:pPr algn="r"/>
              <a:r>
                <a:rPr lang="en-US" sz="1200" dirty="0" smtClean="0">
                  <a:latin typeface="Adobe Caslon Pro" pitchFamily="18" charset="0"/>
                </a:rPr>
                <a:t>Never |</a:t>
              </a:r>
              <a:r>
                <a:rPr lang="en-US" sz="1200" dirty="0" smtClean="0">
                  <a:solidFill>
                    <a:srgbClr val="0000FF"/>
                  </a:solidFill>
                  <a:latin typeface="Adobe Caslon Pro" pitchFamily="18" charset="0"/>
                </a:rPr>
                <a:t>1 </a:t>
              </a:r>
              <a:endParaRPr lang="en-US" sz="1200" dirty="0">
                <a:solidFill>
                  <a:srgbClr val="0000FF"/>
                </a:solidFill>
                <a:latin typeface="Adobe Caslon Pro" pitchFamily="18" charset="0"/>
              </a:endParaRPr>
            </a:p>
          </p:txBody>
        </p:sp>
        <p:graphicFrame>
          <p:nvGraphicFramePr>
            <p:cNvPr id="63" name="Object 62"/>
            <p:cNvGraphicFramePr>
              <a:graphicFrameLocks noChangeAspect="1"/>
            </p:cNvGraphicFramePr>
            <p:nvPr>
              <p:extLst>
                <p:ext uri="{D42A27DB-BD31-4B8C-83A1-F6EECF244321}">
                  <p14:modId xmlns:p14="http://schemas.microsoft.com/office/powerpoint/2010/main" val="1122240147"/>
                </p:ext>
              </p:extLst>
            </p:nvPr>
          </p:nvGraphicFramePr>
          <p:xfrm>
            <a:off x="8846859" y="457200"/>
            <a:ext cx="297141" cy="335846"/>
          </p:xfrm>
          <a:graphic>
            <a:graphicData uri="http://schemas.openxmlformats.org/presentationml/2006/ole">
              <mc:AlternateContent xmlns:mc="http://schemas.openxmlformats.org/markup-compatibility/2006">
                <mc:Choice xmlns:v="urn:schemas-microsoft-com:vml" Requires="v">
                  <p:oleObj spid="_x0000_s97388" name="Equation" r:id="rId63" imgW="177480" imgH="241200" progId="Equation.DSMT4">
                    <p:embed/>
                  </p:oleObj>
                </mc:Choice>
                <mc:Fallback>
                  <p:oleObj name="Equation" r:id="rId63" imgW="177480" imgH="241200" progId="Equation.DSMT4">
                    <p:embed/>
                    <p:pic>
                      <p:nvPicPr>
                        <p:cNvPr id="0" name=""/>
                        <p:cNvPicPr/>
                        <p:nvPr/>
                      </p:nvPicPr>
                      <p:blipFill>
                        <a:blip r:embed="rId64"/>
                        <a:stretch>
                          <a:fillRect/>
                        </a:stretch>
                      </p:blipFill>
                      <p:spPr>
                        <a:xfrm>
                          <a:off x="8846859" y="457200"/>
                          <a:ext cx="297141" cy="335846"/>
                        </a:xfrm>
                        <a:prstGeom prst="rect">
                          <a:avLst/>
                        </a:prstGeom>
                      </p:spPr>
                    </p:pic>
                  </p:oleObj>
                </mc:Fallback>
              </mc:AlternateContent>
            </a:graphicData>
          </a:graphic>
        </p:graphicFrame>
      </p:grpSp>
      <p:graphicFrame>
        <p:nvGraphicFramePr>
          <p:cNvPr id="64" name="Object 63"/>
          <p:cNvGraphicFramePr>
            <a:graphicFrameLocks noChangeAspect="1"/>
          </p:cNvGraphicFramePr>
          <p:nvPr>
            <p:extLst>
              <p:ext uri="{D42A27DB-BD31-4B8C-83A1-F6EECF244321}">
                <p14:modId xmlns:p14="http://schemas.microsoft.com/office/powerpoint/2010/main" val="3855524337"/>
              </p:ext>
            </p:extLst>
          </p:nvPr>
        </p:nvGraphicFramePr>
        <p:xfrm>
          <a:off x="5371463" y="4694238"/>
          <a:ext cx="1304925" cy="1076325"/>
        </p:xfrm>
        <a:graphic>
          <a:graphicData uri="http://schemas.openxmlformats.org/presentationml/2006/ole">
            <mc:AlternateContent xmlns:mc="http://schemas.openxmlformats.org/markup-compatibility/2006">
              <mc:Choice xmlns:v="urn:schemas-microsoft-com:vml" Requires="v">
                <p:oleObj spid="_x0000_s97389" name="Equation" r:id="rId65" imgW="1104840" imgH="914400" progId="Equation.DSMT4">
                  <p:embed/>
                </p:oleObj>
              </mc:Choice>
              <mc:Fallback>
                <p:oleObj name="Equation" r:id="rId65" imgW="1104840" imgH="914400" progId="Equation.DSMT4">
                  <p:embed/>
                  <p:pic>
                    <p:nvPicPr>
                      <p:cNvPr id="0" name=""/>
                      <p:cNvPicPr>
                        <a:picLocks noChangeAspect="1" noChangeArrowheads="1"/>
                      </p:cNvPicPr>
                      <p:nvPr/>
                    </p:nvPicPr>
                    <p:blipFill>
                      <a:blip r:embed="rId66"/>
                      <a:srcRect/>
                      <a:stretch>
                        <a:fillRect/>
                      </a:stretch>
                    </p:blipFill>
                    <p:spPr bwMode="auto">
                      <a:xfrm>
                        <a:off x="5371463" y="4694238"/>
                        <a:ext cx="13049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 name="Rectangle 64"/>
          <p:cNvSpPr/>
          <p:nvPr/>
        </p:nvSpPr>
        <p:spPr>
          <a:xfrm rot="10800000">
            <a:off x="0" y="0"/>
            <a:ext cx="4349113" cy="45618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TextBox 65"/>
          <p:cNvSpPr txBox="1"/>
          <p:nvPr/>
        </p:nvSpPr>
        <p:spPr>
          <a:xfrm>
            <a:off x="4438418" y="2362200"/>
            <a:ext cx="4648200" cy="600164"/>
          </a:xfrm>
          <a:prstGeom prst="rect">
            <a:avLst/>
          </a:prstGeom>
          <a:noFill/>
        </p:spPr>
        <p:txBody>
          <a:bodyPr wrap="square" rtlCol="0">
            <a:spAutoFit/>
          </a:bodyPr>
          <a:lstStyle/>
          <a:p>
            <a:r>
              <a:rPr lang="en-US" sz="1100" dirty="0"/>
              <a:t>MIXED attend WITH timec </a:t>
            </a:r>
            <a:r>
              <a:rPr lang="en-US" sz="1100" dirty="0" smtClean="0"/>
              <a:t>timec2 timec3</a:t>
            </a:r>
            <a:endParaRPr lang="en-US" sz="1100" dirty="0"/>
          </a:p>
          <a:p>
            <a:r>
              <a:rPr lang="en-US" sz="1100" dirty="0"/>
              <a:t>  /FIXED</a:t>
            </a:r>
            <a:r>
              <a:rPr lang="en-US" sz="1100" dirty="0" smtClean="0"/>
              <a:t>= </a:t>
            </a:r>
            <a:r>
              <a:rPr lang="en-US" sz="1100" dirty="0" smtClean="0">
                <a:solidFill>
                  <a:srgbClr val="0000FF"/>
                </a:solidFill>
              </a:rPr>
              <a:t>INTERCEPT</a:t>
            </a:r>
            <a:r>
              <a:rPr lang="en-US" sz="1100" dirty="0" smtClean="0"/>
              <a:t> </a:t>
            </a:r>
            <a:r>
              <a:rPr lang="en-US" sz="1100" dirty="0">
                <a:solidFill>
                  <a:srgbClr val="0000FF"/>
                </a:solidFill>
              </a:rPr>
              <a:t>timec timec2 timec3</a:t>
            </a:r>
          </a:p>
          <a:p>
            <a:r>
              <a:rPr lang="en-US" sz="1100" dirty="0" smtClean="0"/>
              <a:t> </a:t>
            </a:r>
            <a:r>
              <a:rPr lang="en-US" sz="1100" dirty="0"/>
              <a:t>/Random</a:t>
            </a:r>
            <a:r>
              <a:rPr lang="en-US" sz="1100" dirty="0" smtClean="0"/>
              <a:t>= </a:t>
            </a:r>
            <a:r>
              <a:rPr lang="en-US" sz="1100" dirty="0" smtClean="0">
                <a:solidFill>
                  <a:srgbClr val="FF0000"/>
                </a:solidFill>
              </a:rPr>
              <a:t>INTERCEPT</a:t>
            </a:r>
            <a:r>
              <a:rPr lang="en-US" sz="1100" dirty="0" smtClean="0"/>
              <a:t> </a:t>
            </a:r>
            <a:r>
              <a:rPr lang="en-US" sz="1100" dirty="0" smtClean="0">
                <a:solidFill>
                  <a:srgbClr val="FF0000"/>
                </a:solidFill>
              </a:rPr>
              <a:t>timec timec2 timec3</a:t>
            </a:r>
            <a:r>
              <a:rPr lang="en-US" sz="1100" dirty="0" smtClean="0"/>
              <a:t> | </a:t>
            </a:r>
            <a:r>
              <a:rPr lang="en-US" sz="1100" dirty="0"/>
              <a:t>SUBJECT(ID) COVTYP(UN)</a:t>
            </a:r>
          </a:p>
        </p:txBody>
      </p:sp>
      <p:sp>
        <p:nvSpPr>
          <p:cNvPr id="67" name="Rectangle 66"/>
          <p:cNvSpPr/>
          <p:nvPr/>
        </p:nvSpPr>
        <p:spPr>
          <a:xfrm>
            <a:off x="4444596" y="1905000"/>
            <a:ext cx="4724400" cy="461665"/>
          </a:xfrm>
          <a:prstGeom prst="rect">
            <a:avLst/>
          </a:prstGeom>
        </p:spPr>
        <p:txBody>
          <a:bodyPr wrap="square">
            <a:spAutoFit/>
          </a:bodyPr>
          <a:lstStyle/>
          <a:p>
            <a:r>
              <a:rPr lang="en-US" sz="1200" dirty="0"/>
              <a:t>m2 &lt;- </a:t>
            </a:r>
            <a:r>
              <a:rPr lang="en-US" sz="1200" dirty="0" smtClean="0"/>
              <a:t>lmer (</a:t>
            </a:r>
            <a:r>
              <a:rPr lang="en-US" sz="1200" dirty="0"/>
              <a:t>attend ~ </a:t>
            </a:r>
            <a:r>
              <a:rPr lang="en-US" sz="1200" dirty="0">
                <a:solidFill>
                  <a:srgbClr val="0000FF"/>
                </a:solidFill>
              </a:rPr>
              <a:t>1 </a:t>
            </a:r>
            <a:r>
              <a:rPr lang="en-US" sz="1200" dirty="0"/>
              <a:t>+ </a:t>
            </a:r>
            <a:r>
              <a:rPr lang="en-US" sz="1200" dirty="0" smtClean="0">
                <a:solidFill>
                  <a:srgbClr val="0000FF"/>
                </a:solidFill>
              </a:rPr>
              <a:t>timec</a:t>
            </a:r>
            <a:r>
              <a:rPr lang="en-US" sz="1200" dirty="0" smtClean="0"/>
              <a:t>+</a:t>
            </a:r>
            <a:r>
              <a:rPr lang="en-US" sz="1200" dirty="0">
                <a:solidFill>
                  <a:srgbClr val="0000FF"/>
                </a:solidFill>
              </a:rPr>
              <a:t> </a:t>
            </a:r>
            <a:r>
              <a:rPr lang="en-US" sz="1200" dirty="0" smtClean="0">
                <a:solidFill>
                  <a:srgbClr val="0000FF"/>
                </a:solidFill>
              </a:rPr>
              <a:t>timec2</a:t>
            </a:r>
            <a:r>
              <a:rPr lang="en-US" sz="1200" dirty="0" smtClean="0"/>
              <a:t>+</a:t>
            </a:r>
            <a:r>
              <a:rPr lang="en-US" sz="1200" dirty="0" smtClean="0">
                <a:solidFill>
                  <a:srgbClr val="0000FF"/>
                </a:solidFill>
              </a:rPr>
              <a:t> timec3+</a:t>
            </a:r>
            <a:r>
              <a:rPr lang="en-US" sz="1200" dirty="0" smtClean="0"/>
              <a:t> </a:t>
            </a:r>
          </a:p>
          <a:p>
            <a:r>
              <a:rPr lang="en-US" sz="1200" dirty="0"/>
              <a:t> </a:t>
            </a:r>
            <a:r>
              <a:rPr lang="en-US" sz="1200" dirty="0" smtClean="0"/>
              <a:t>                                   (</a:t>
            </a:r>
            <a:r>
              <a:rPr lang="en-US" sz="1200" dirty="0">
                <a:solidFill>
                  <a:srgbClr val="FF0000"/>
                </a:solidFill>
              </a:rPr>
              <a:t>1 </a:t>
            </a:r>
            <a:r>
              <a:rPr lang="en-US" sz="1200" dirty="0"/>
              <a:t>+ </a:t>
            </a:r>
            <a:r>
              <a:rPr lang="en-US" sz="1200" dirty="0" smtClean="0">
                <a:solidFill>
                  <a:srgbClr val="FF0000"/>
                </a:solidFill>
              </a:rPr>
              <a:t>timec</a:t>
            </a:r>
            <a:r>
              <a:rPr lang="en-US" sz="1200" dirty="0"/>
              <a:t> +</a:t>
            </a:r>
            <a:r>
              <a:rPr lang="en-US" sz="1200" dirty="0">
                <a:solidFill>
                  <a:srgbClr val="0000FF"/>
                </a:solidFill>
              </a:rPr>
              <a:t> </a:t>
            </a:r>
            <a:r>
              <a:rPr lang="en-US" sz="1200" dirty="0" smtClean="0">
                <a:solidFill>
                  <a:srgbClr val="FF0000"/>
                </a:solidFill>
              </a:rPr>
              <a:t>timec2</a:t>
            </a:r>
            <a:r>
              <a:rPr lang="en-US" sz="1200" dirty="0" smtClean="0"/>
              <a:t>+</a:t>
            </a:r>
            <a:r>
              <a:rPr lang="en-US" sz="1200" dirty="0" smtClean="0">
                <a:solidFill>
                  <a:srgbClr val="0000FF"/>
                </a:solidFill>
              </a:rPr>
              <a:t> </a:t>
            </a:r>
            <a:r>
              <a:rPr lang="en-US" sz="1200" dirty="0" smtClean="0">
                <a:solidFill>
                  <a:srgbClr val="FF0000"/>
                </a:solidFill>
              </a:rPr>
              <a:t>timec3</a:t>
            </a:r>
            <a:r>
              <a:rPr lang="en-US" sz="1200" baseline="30000" dirty="0" smtClean="0">
                <a:solidFill>
                  <a:srgbClr val="0000FF"/>
                </a:solidFill>
              </a:rPr>
              <a:t> </a:t>
            </a:r>
            <a:r>
              <a:rPr lang="en-US" sz="1200" dirty="0" smtClean="0"/>
              <a:t>| </a:t>
            </a:r>
            <a:r>
              <a:rPr lang="en-US" sz="1200" dirty="0"/>
              <a:t>id</a:t>
            </a:r>
            <a:r>
              <a:rPr lang="en-US" sz="1200" dirty="0" smtClean="0"/>
              <a:t>)) </a:t>
            </a:r>
            <a:endParaRPr lang="en-US" sz="1200" dirty="0"/>
          </a:p>
        </p:txBody>
      </p:sp>
    </p:spTree>
    <p:extLst>
      <p:ext uri="{BB962C8B-B14F-4D97-AF65-F5344CB8AC3E}">
        <p14:creationId xmlns:p14="http://schemas.microsoft.com/office/powerpoint/2010/main" val="3074110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3"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3" name="Rounded Rectangle 122">
            <a:hlinkClick r:id="rId4"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24" name="Rounded Rectangle 123">
            <a:hlinkClick r:id="rId5"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25" name="Rounded Rectangle 124">
            <a:hlinkClick r:id="rId6"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26" name="Rounded Rectangle 125">
            <a:hlinkClick r:id="rId7"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27" name="Rounded Rectangle 126">
            <a:hlinkClick r:id="rId8"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28" name="Rounded Rectangle 127">
            <a:hlinkClick r:id="rId9"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29" name="Rounded Rectangle 128">
            <a:hlinkClick r:id="rId10"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145" name="Rounded Rectangle 144">
            <a:hlinkClick r:id="rId11"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49" name="Rounded Rectangle 148">
            <a:hlinkClick r:id="rId12"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17" name="Rounded Rectangle 16">
            <a:hlinkClick r:id="rId13"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18" name="Rounded Rectangle 17">
            <a:hlinkClick r:id="rId14"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9" name="Rounded Rectangle 18">
            <a:hlinkClick r:id="rId15"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0" name="Rounded Rectangle 19">
            <a:hlinkClick r:id="rId16" action="ppaction://hlinksldjump"/>
          </p:cNvPr>
          <p:cNvSpPr/>
          <p:nvPr/>
        </p:nvSpPr>
        <p:spPr>
          <a:xfrm>
            <a:off x="7947585"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3074110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57200"/>
            <a:ext cx="6486025" cy="5942190"/>
          </a:xfrm>
          <a:prstGeom prst="rect">
            <a:avLst/>
          </a:prstGeom>
        </p:spPr>
      </p:pic>
      <p:sp>
        <p:nvSpPr>
          <p:cNvPr id="27" name="Rectangle 26"/>
          <p:cNvSpPr/>
          <p:nvPr/>
        </p:nvSpPr>
        <p:spPr>
          <a:xfrm>
            <a:off x="0" y="65532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6" name="Object 135"/>
          <p:cNvGraphicFramePr>
            <a:graphicFrameLocks noChangeAspect="1"/>
          </p:cNvGraphicFramePr>
          <p:nvPr>
            <p:extLst>
              <p:ext uri="{D42A27DB-BD31-4B8C-83A1-F6EECF244321}">
                <p14:modId xmlns:p14="http://schemas.microsoft.com/office/powerpoint/2010/main" val="3718047887"/>
              </p:ext>
            </p:extLst>
          </p:nvPr>
        </p:nvGraphicFramePr>
        <p:xfrm>
          <a:off x="5380037" y="303540"/>
          <a:ext cx="114300" cy="177800"/>
        </p:xfrm>
        <a:graphic>
          <a:graphicData uri="http://schemas.openxmlformats.org/presentationml/2006/ole">
            <mc:AlternateContent xmlns:mc="http://schemas.openxmlformats.org/markup-compatibility/2006">
              <mc:Choice xmlns:v="urn:schemas-microsoft-com:vml" Requires="v">
                <p:oleObj spid="_x0000_s18567" name="Equation" r:id="rId5" imgW="114102" imgH="177492" progId="Equation.DSMT4">
                  <p:embed/>
                </p:oleObj>
              </mc:Choice>
              <mc:Fallback>
                <p:oleObj name="Equation" r:id="rId5" imgW="114102" imgH="177492" progId="Equation.DSMT4">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7" y="30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ounded Rectangle 11">
            <a:hlinkClick r:id="rId7"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3" name="Rounded Rectangle 12">
            <a:hlinkClick r:id="rId8"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4" name="Rounded Rectangle 13">
            <a:hlinkClick r:id="rId9"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5" name="Rounded Rectangle 14">
            <a:hlinkClick r:id="rId10"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6" name="Rounded Rectangle 15">
            <a:hlinkClick r:id="rId11"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7" name="Rounded Rectangle 16">
            <a:hlinkClick r:id="rId12"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8" name="Rounded Rectangle 17">
            <a:hlinkClick r:id="rId13"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20" name="Rounded Rectangle 19">
            <a:hlinkClick r:id="rId14"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21" name="Rounded Rectangle 20">
            <a:hlinkClick r:id="rId15"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22" name="Rounded Rectangle 21"/>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23" name="Rounded Rectangle 22"/>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4" name="Rounded Rectangle 23"/>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
        <p:nvSpPr>
          <p:cNvPr id="26" name="Rounded Rectangle 25">
            <a:hlinkClick r:id="rId16"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graphicFrame>
        <p:nvGraphicFramePr>
          <p:cNvPr id="2" name="Object 1">
            <a:hlinkClick r:id="rId16" action="ppaction://hlinksldjump"/>
          </p:cNvPr>
          <p:cNvGraphicFramePr>
            <a:graphicFrameLocks noChangeAspect="1"/>
          </p:cNvGraphicFramePr>
          <p:nvPr>
            <p:extLst>
              <p:ext uri="{D42A27DB-BD31-4B8C-83A1-F6EECF244321}">
                <p14:modId xmlns:p14="http://schemas.microsoft.com/office/powerpoint/2010/main" val="945248155"/>
              </p:ext>
            </p:extLst>
          </p:nvPr>
        </p:nvGraphicFramePr>
        <p:xfrm>
          <a:off x="1612399" y="240614"/>
          <a:ext cx="228600" cy="241300"/>
        </p:xfrm>
        <a:graphic>
          <a:graphicData uri="http://schemas.openxmlformats.org/presentationml/2006/ole">
            <mc:AlternateContent xmlns:mc="http://schemas.openxmlformats.org/markup-compatibility/2006">
              <mc:Choice xmlns:v="urn:schemas-microsoft-com:vml" Requires="v">
                <p:oleObj spid="_x0000_s18568" name="Equation" r:id="rId17" imgW="228600" imgH="241300" progId="Equation.DSMT4">
                  <p:embed/>
                </p:oleObj>
              </mc:Choice>
              <mc:Fallback>
                <p:oleObj name="Equation" r:id="rId17" imgW="228600" imgH="241300" progId="Equation.DSMT4">
                  <p:embed/>
                  <p:pic>
                    <p:nvPicPr>
                      <p:cNvPr id="0" name="Picture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2399" y="240614"/>
                        <a:ext cx="228600" cy="241300"/>
                      </a:xfrm>
                      <a:prstGeom prst="rect">
                        <a:avLst/>
                      </a:prstGeom>
                      <a:noFill/>
                      <a:extLst/>
                    </p:spPr>
                  </p:pic>
                </p:oleObj>
              </mc:Fallback>
            </mc:AlternateContent>
          </a:graphicData>
        </a:graphic>
      </p:graphicFrame>
      <p:grpSp>
        <p:nvGrpSpPr>
          <p:cNvPr id="30" name="Group 29"/>
          <p:cNvGrpSpPr/>
          <p:nvPr/>
        </p:nvGrpSpPr>
        <p:grpSpPr>
          <a:xfrm>
            <a:off x="6629400" y="457200"/>
            <a:ext cx="2514600" cy="1843226"/>
            <a:chOff x="6629400" y="457200"/>
            <a:chExt cx="2514600" cy="1843226"/>
          </a:xfrm>
        </p:grpSpPr>
        <p:sp>
          <p:nvSpPr>
            <p:cNvPr id="31" name="TextBox 30"/>
            <p:cNvSpPr txBox="1"/>
            <p:nvPr/>
          </p:nvSpPr>
          <p:spPr>
            <a:xfrm>
              <a:off x="6629400" y="546100"/>
              <a:ext cx="2438400" cy="1754326"/>
            </a:xfrm>
            <a:prstGeom prst="rect">
              <a:avLst/>
            </a:prstGeom>
            <a:noFill/>
          </p:spPr>
          <p:txBody>
            <a:bodyPr wrap="square" rtlCol="0">
              <a:spAutoFit/>
            </a:bodyPr>
            <a:lstStyle/>
            <a:p>
              <a:pPr algn="r"/>
              <a:r>
                <a:rPr lang="en-US" sz="1200" b="1" dirty="0" smtClean="0">
                  <a:latin typeface="Adobe Caslon Pro" pitchFamily="18" charset="0"/>
                </a:rPr>
                <a:t>Worship Attendance Scale </a:t>
              </a:r>
              <a:r>
                <a:rPr lang="en-US" sz="1200" dirty="0" smtClean="0">
                  <a:latin typeface="Adobe Caslon Pro" pitchFamily="18" charset="0"/>
                </a:rPr>
                <a:t>|</a:t>
              </a:r>
              <a:r>
                <a:rPr lang="en-US" sz="1200" dirty="0" smtClean="0">
                  <a:solidFill>
                    <a:schemeClr val="bg1"/>
                  </a:solidFill>
                  <a:latin typeface="Adobe Caslon Pro" pitchFamily="18" charset="0"/>
                </a:rPr>
                <a:t>0 </a:t>
              </a:r>
              <a:r>
                <a:rPr lang="en-US" sz="1200" dirty="0" smtClean="0">
                  <a:latin typeface="Adobe Caslon Pro" pitchFamily="18" charset="0"/>
                </a:rPr>
                <a:t>  </a:t>
              </a:r>
              <a:endParaRPr lang="en-US" sz="1200" dirty="0" smtClean="0">
                <a:solidFill>
                  <a:schemeClr val="bg1"/>
                </a:solidFill>
                <a:latin typeface="Adobe Caslon Pro" pitchFamily="18" charset="0"/>
              </a:endParaRPr>
            </a:p>
            <a:p>
              <a:pPr algn="r"/>
              <a:r>
                <a:rPr lang="en-US" sz="1200" dirty="0" smtClean="0">
                  <a:latin typeface="Adobe Caslon Pro" pitchFamily="18" charset="0"/>
                </a:rPr>
                <a:t>Everyday |</a:t>
              </a:r>
              <a:r>
                <a:rPr lang="en-US" sz="1200" dirty="0" smtClean="0">
                  <a:solidFill>
                    <a:srgbClr val="0000FF"/>
                  </a:solidFill>
                  <a:latin typeface="Adobe Caslon Pro" pitchFamily="18" charset="0"/>
                </a:rPr>
                <a:t>8</a:t>
              </a:r>
            </a:p>
            <a:p>
              <a:pPr algn="r"/>
              <a:r>
                <a:rPr lang="en-US" sz="1200" dirty="0" smtClean="0">
                  <a:latin typeface="Adobe Caslon Pro" pitchFamily="18" charset="0"/>
                </a:rPr>
                <a:t>&gt;1/week|</a:t>
              </a:r>
              <a:r>
                <a:rPr lang="en-US" sz="1200" dirty="0" smtClean="0">
                  <a:solidFill>
                    <a:srgbClr val="0000FF"/>
                  </a:solidFill>
                  <a:latin typeface="Adobe Caslon Pro" pitchFamily="18" charset="0"/>
                </a:rPr>
                <a:t>7</a:t>
              </a:r>
            </a:p>
            <a:p>
              <a:pPr algn="r"/>
              <a:r>
                <a:rPr lang="en-US" sz="1200" dirty="0" smtClean="0">
                  <a:latin typeface="Adobe Caslon Pro" pitchFamily="18" charset="0"/>
                </a:rPr>
                <a:t>~ 1/week |</a:t>
              </a:r>
              <a:r>
                <a:rPr lang="en-US" sz="1200" dirty="0" smtClean="0">
                  <a:solidFill>
                    <a:srgbClr val="0000FF"/>
                  </a:solidFill>
                  <a:latin typeface="Adobe Caslon Pro" pitchFamily="18" charset="0"/>
                </a:rPr>
                <a:t>6</a:t>
              </a:r>
            </a:p>
            <a:p>
              <a:pPr algn="r"/>
              <a:r>
                <a:rPr lang="en-US" sz="1200" dirty="0" smtClean="0">
                  <a:latin typeface="Adobe Caslon Pro" pitchFamily="18" charset="0"/>
                </a:rPr>
                <a:t>~ 2/month |</a:t>
              </a:r>
              <a:r>
                <a:rPr lang="en-US" sz="1200" dirty="0" smtClean="0">
                  <a:solidFill>
                    <a:srgbClr val="0000FF"/>
                  </a:solidFill>
                  <a:latin typeface="Adobe Caslon Pro" pitchFamily="18" charset="0"/>
                </a:rPr>
                <a:t>5</a:t>
              </a:r>
              <a:r>
                <a:rPr lang="en-US" sz="1200" dirty="0" smtClean="0">
                  <a:latin typeface="Adobe Caslon Pro" pitchFamily="18" charset="0"/>
                </a:rPr>
                <a:t> </a:t>
              </a:r>
              <a:endParaRPr lang="en-US" sz="1200" dirty="0">
                <a:latin typeface="Adobe Caslon Pro" pitchFamily="18" charset="0"/>
              </a:endParaRPr>
            </a:p>
            <a:p>
              <a:pPr algn="r"/>
              <a:r>
                <a:rPr lang="en-US" sz="1200" dirty="0" smtClean="0">
                  <a:latin typeface="Adobe Caslon Pro" pitchFamily="18" charset="0"/>
                </a:rPr>
                <a:t>~ 1/month |</a:t>
              </a:r>
              <a:r>
                <a:rPr lang="en-US" sz="1200" dirty="0" smtClean="0">
                  <a:solidFill>
                    <a:srgbClr val="0000FF"/>
                  </a:solidFill>
                  <a:latin typeface="Adobe Caslon Pro" pitchFamily="18" charset="0"/>
                </a:rPr>
                <a:t>4</a:t>
              </a:r>
            </a:p>
            <a:p>
              <a:pPr algn="r"/>
              <a:r>
                <a:rPr lang="en-US" sz="1200" dirty="0" smtClean="0">
                  <a:latin typeface="Adobe Caslon Pro" pitchFamily="18" charset="0"/>
                </a:rPr>
                <a:t>&lt; 1/month |</a:t>
              </a:r>
              <a:r>
                <a:rPr lang="en-US" sz="1200" dirty="0" smtClean="0">
                  <a:solidFill>
                    <a:srgbClr val="0000FF"/>
                  </a:solidFill>
                  <a:latin typeface="Adobe Caslon Pro" pitchFamily="18" charset="0"/>
                </a:rPr>
                <a:t>3</a:t>
              </a:r>
            </a:p>
            <a:p>
              <a:pPr algn="r"/>
              <a:r>
                <a:rPr lang="en-US" sz="1200" dirty="0" smtClean="0">
                  <a:latin typeface="Adobe Caslon Pro" pitchFamily="18" charset="0"/>
                </a:rPr>
                <a:t>Once -Twice |</a:t>
              </a:r>
              <a:r>
                <a:rPr lang="en-US" sz="1200" dirty="0" smtClean="0">
                  <a:solidFill>
                    <a:srgbClr val="0000FF"/>
                  </a:solidFill>
                  <a:latin typeface="Adobe Caslon Pro" pitchFamily="18" charset="0"/>
                </a:rPr>
                <a:t>2</a:t>
              </a:r>
            </a:p>
            <a:p>
              <a:pPr algn="r"/>
              <a:r>
                <a:rPr lang="en-US" sz="1200" dirty="0" smtClean="0">
                  <a:latin typeface="Adobe Caslon Pro" pitchFamily="18" charset="0"/>
                </a:rPr>
                <a:t>Never |</a:t>
              </a:r>
              <a:r>
                <a:rPr lang="en-US" sz="1200" dirty="0" smtClean="0">
                  <a:solidFill>
                    <a:srgbClr val="0000FF"/>
                  </a:solidFill>
                  <a:latin typeface="Adobe Caslon Pro" pitchFamily="18" charset="0"/>
                </a:rPr>
                <a:t>1 </a:t>
              </a:r>
              <a:endParaRPr lang="en-US" sz="1200" dirty="0">
                <a:solidFill>
                  <a:srgbClr val="0000FF"/>
                </a:solidFill>
                <a:latin typeface="Adobe Caslon Pro" pitchFamily="18"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3705930648"/>
                </p:ext>
              </p:extLst>
            </p:nvPr>
          </p:nvGraphicFramePr>
          <p:xfrm>
            <a:off x="8846859" y="457200"/>
            <a:ext cx="297141" cy="335846"/>
          </p:xfrm>
          <a:graphic>
            <a:graphicData uri="http://schemas.openxmlformats.org/presentationml/2006/ole">
              <mc:AlternateContent xmlns:mc="http://schemas.openxmlformats.org/markup-compatibility/2006">
                <mc:Choice xmlns:v="urn:schemas-microsoft-com:vml" Requires="v">
                  <p:oleObj spid="_x0000_s18569" name="Equation" r:id="rId19" imgW="177480" imgH="241200" progId="Equation.DSMT4">
                    <p:embed/>
                  </p:oleObj>
                </mc:Choice>
                <mc:Fallback>
                  <p:oleObj name="Equation" r:id="rId19" imgW="177480" imgH="241200" progId="Equation.DSMT4">
                    <p:embed/>
                    <p:pic>
                      <p:nvPicPr>
                        <p:cNvPr id="0" name=""/>
                        <p:cNvPicPr/>
                        <p:nvPr/>
                      </p:nvPicPr>
                      <p:blipFill>
                        <a:blip r:embed="rId20"/>
                        <a:stretch>
                          <a:fillRect/>
                        </a:stretch>
                      </p:blipFill>
                      <p:spPr>
                        <a:xfrm>
                          <a:off x="8846859" y="457200"/>
                          <a:ext cx="297141" cy="335846"/>
                        </a:xfrm>
                        <a:prstGeom prst="rect">
                          <a:avLst/>
                        </a:prstGeom>
                      </p:spPr>
                    </p:pic>
                  </p:oleObj>
                </mc:Fallback>
              </mc:AlternateContent>
            </a:graphicData>
          </a:graphic>
        </p:graphicFrame>
      </p:grpSp>
      <p:sp>
        <p:nvSpPr>
          <p:cNvPr id="33" name="TextBox 32"/>
          <p:cNvSpPr txBox="1"/>
          <p:nvPr/>
        </p:nvSpPr>
        <p:spPr>
          <a:xfrm>
            <a:off x="5181600" y="10180"/>
            <a:ext cx="3916032" cy="584775"/>
          </a:xfrm>
          <a:prstGeom prst="rect">
            <a:avLst/>
          </a:prstGeom>
          <a:noFill/>
        </p:spPr>
        <p:txBody>
          <a:bodyPr wrap="square" rtlCol="0">
            <a:spAutoFit/>
          </a:bodyPr>
          <a:lstStyle/>
          <a:p>
            <a:pPr algn="r"/>
            <a:r>
              <a:rPr lang="en-US" sz="1200" dirty="0" smtClean="0">
                <a:latin typeface="Adobe Caslon Pro" pitchFamily="18" charset="0"/>
              </a:rPr>
              <a:t>wave of measurement, centered at 2000 -</a:t>
            </a:r>
            <a:r>
              <a:rPr lang="en-US" sz="1200" dirty="0" smtClean="0">
                <a:solidFill>
                  <a:srgbClr val="00B200"/>
                </a:solidFill>
              </a:rPr>
              <a:t> </a:t>
            </a:r>
            <a:r>
              <a:rPr lang="en-US" sz="1600" i="1" dirty="0" smtClean="0">
                <a:solidFill>
                  <a:srgbClr val="009D00"/>
                </a:solidFill>
                <a:latin typeface="Adobe Caslon Pro" pitchFamily="18" charset="0"/>
              </a:rPr>
              <a:t>timec</a:t>
            </a:r>
            <a:endParaRPr lang="en-US" sz="1200" i="1" dirty="0" smtClean="0">
              <a:solidFill>
                <a:srgbClr val="009D00"/>
              </a:solidFill>
              <a:latin typeface="Adobe Caslon Pro" pitchFamily="18" charset="0"/>
            </a:endParaRPr>
          </a:p>
          <a:p>
            <a:pPr algn="r"/>
            <a:r>
              <a:rPr lang="en-US" sz="1200" dirty="0" smtClean="0">
                <a:latin typeface="Adobe Caslon Pro" pitchFamily="18" charset="0"/>
              </a:rPr>
              <a:t>age in years at 2000, centered at 16  -</a:t>
            </a:r>
            <a:r>
              <a:rPr lang="en-US" sz="1200" dirty="0">
                <a:solidFill>
                  <a:srgbClr val="00B200"/>
                </a:solidFill>
              </a:rPr>
              <a:t> </a:t>
            </a:r>
            <a:r>
              <a:rPr lang="en-US" sz="1600" i="1" dirty="0" smtClean="0">
                <a:solidFill>
                  <a:srgbClr val="009D00"/>
                </a:solidFill>
                <a:latin typeface="Adobe Caslon Pro" pitchFamily="18" charset="0"/>
              </a:rPr>
              <a:t>agec</a:t>
            </a:r>
            <a:endParaRPr lang="en-US" sz="1200" dirty="0" smtClean="0">
              <a:solidFill>
                <a:srgbClr val="009D00"/>
              </a:solidFill>
              <a:latin typeface="Adobe Caslon Pro" pitchFamily="18" charset="0"/>
            </a:endParaRPr>
          </a:p>
        </p:txBody>
      </p:sp>
    </p:spTree>
    <p:extLst>
      <p:ext uri="{BB962C8B-B14F-4D97-AF65-F5344CB8AC3E}">
        <p14:creationId xmlns:p14="http://schemas.microsoft.com/office/powerpoint/2010/main" val="312370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4" action="ppaction://hlinksldjump"/>
          </p:cNvPr>
          <p:cNvSpPr/>
          <p:nvPr/>
        </p:nvSpPr>
        <p:spPr>
          <a:xfrm rot="10800000">
            <a:off x="8541542" y="283845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aphicFrame>
        <p:nvGraphicFramePr>
          <p:cNvPr id="136" name="Object 135"/>
          <p:cNvGraphicFramePr>
            <a:graphicFrameLocks noChangeAspect="1"/>
          </p:cNvGraphicFramePr>
          <p:nvPr>
            <p:extLst>
              <p:ext uri="{D42A27DB-BD31-4B8C-83A1-F6EECF244321}">
                <p14:modId xmlns:p14="http://schemas.microsoft.com/office/powerpoint/2010/main" val="1480919330"/>
              </p:ext>
            </p:extLst>
          </p:nvPr>
        </p:nvGraphicFramePr>
        <p:xfrm>
          <a:off x="5380037" y="303540"/>
          <a:ext cx="114300" cy="177800"/>
        </p:xfrm>
        <a:graphic>
          <a:graphicData uri="http://schemas.openxmlformats.org/presentationml/2006/ole">
            <mc:AlternateContent xmlns:mc="http://schemas.openxmlformats.org/markup-compatibility/2006">
              <mc:Choice xmlns:v="urn:schemas-microsoft-com:vml" Requires="v">
                <p:oleObj spid="_x0000_s16666" name="Equation" r:id="rId5" imgW="114102" imgH="177492" progId="Equation.DSMT4">
                  <p:embed/>
                </p:oleObj>
              </mc:Choice>
              <mc:Fallback>
                <p:oleObj name="Equation" r:id="rId5" imgW="114102" imgH="177492" progId="Equation.DSMT4">
                  <p:embed/>
                  <p:pic>
                    <p:nvPicPr>
                      <p:cNvPr id="0" name="Picture 2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7" y="30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ounded Rectangle 38">
            <a:hlinkClick r:id="rId7"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40" name="Rounded Rectangle 39">
            <a:hlinkClick r:id="rId8"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41" name="Rounded Rectangle 40">
            <a:hlinkClick r:id="rId9"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42" name="Rounded Rectangle 41">
            <a:hlinkClick r:id="rId10"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43" name="Rounded Rectangle 42">
            <a:hlinkClick r:id="rId11"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44" name="Rounded Rectangle 43">
            <a:hlinkClick r:id="rId12"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45" name="Rounded Rectangle 44">
            <a:hlinkClick r:id="rId13"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46" name="Rounded Rectangle 45">
            <a:hlinkClick r:id="rId14"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47" name="Rounded Rectangle 46">
            <a:hlinkClick r:id="rId15"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48" name="Rounded Rectangle 47">
            <a:hlinkClick r:id="rId16"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49" name="Rounded Rectangle 48">
            <a:hlinkClick r:id="rId17"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50" name="Rounded Rectangle 49">
            <a:hlinkClick r:id="rId18"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
        <p:nvSpPr>
          <p:cNvPr id="51" name="Rounded Rectangle 50">
            <a:hlinkClick r:id="rId19" action="ppaction://hlinksldjump" tooltip="0 Null model"/>
          </p:cNvPr>
          <p:cNvSpPr/>
          <p:nvPr/>
        </p:nvSpPr>
        <p:spPr>
          <a:xfrm>
            <a:off x="837188"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0</a:t>
            </a:r>
            <a:endParaRPr lang="en-US" sz="1400" dirty="0">
              <a:solidFill>
                <a:schemeClr val="bg1"/>
              </a:solidFill>
            </a:endParaRPr>
          </a:p>
        </p:txBody>
      </p:sp>
    </p:spTree>
    <p:extLst>
      <p:ext uri="{BB962C8B-B14F-4D97-AF65-F5344CB8AC3E}">
        <p14:creationId xmlns:p14="http://schemas.microsoft.com/office/powerpoint/2010/main" val="4195742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3" name="Rounded Rectangle 72">
            <a:hlinkClick r:id="rId4" action="ppaction://hlinksldjump"/>
          </p:cNvPr>
          <p:cNvSpPr/>
          <p:nvPr/>
        </p:nvSpPr>
        <p:spPr>
          <a:xfrm>
            <a:off x="1429721"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1</a:t>
            </a:r>
            <a:endParaRPr lang="en-US" sz="1400" dirty="0">
              <a:solidFill>
                <a:schemeClr val="bg1"/>
              </a:solidFill>
            </a:endParaRPr>
          </a:p>
        </p:txBody>
      </p:sp>
      <p:sp>
        <p:nvSpPr>
          <p:cNvPr id="74" name="Rounded Rectangle 73">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75" name="Rounded Rectangle 74">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76" name="Rounded Rectangle 75">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77" name="Rounded Rectangle 76">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78" name="Rounded Rectangle 77">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9" name="Rounded Rectangle 78">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80" name="Rounded Rectangle 79">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81" name="Rounded Rectangle 80">
            <a:hlinkClick r:id="rId12"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85" name="Rounded Rectangle 84">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43" name="Rounded Rectangle 42">
            <a:hlinkClick r:id="rId14"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44" name="Rounded Rectangle 43">
            <a:hlinkClick r:id="rId15"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45" name="Rounded Rectangle 44">
            <a:hlinkClick r:id="rId16"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3339898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4"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aphicFrame>
        <p:nvGraphicFramePr>
          <p:cNvPr id="136" name="Object 135"/>
          <p:cNvGraphicFramePr>
            <a:graphicFrameLocks noChangeAspect="1"/>
          </p:cNvGraphicFramePr>
          <p:nvPr>
            <p:extLst>
              <p:ext uri="{D42A27DB-BD31-4B8C-83A1-F6EECF244321}">
                <p14:modId xmlns:p14="http://schemas.microsoft.com/office/powerpoint/2010/main" val="4279569384"/>
              </p:ext>
            </p:extLst>
          </p:nvPr>
        </p:nvGraphicFramePr>
        <p:xfrm>
          <a:off x="5380037" y="303540"/>
          <a:ext cx="114300" cy="177800"/>
        </p:xfrm>
        <a:graphic>
          <a:graphicData uri="http://schemas.openxmlformats.org/presentationml/2006/ole">
            <mc:AlternateContent xmlns:mc="http://schemas.openxmlformats.org/markup-compatibility/2006">
              <mc:Choice xmlns:v="urn:schemas-microsoft-com:vml" Requires="v">
                <p:oleObj spid="_x0000_s14762" name="Equation" r:id="rId5" imgW="114102" imgH="177492" progId="Equation.DSMT4">
                  <p:embed/>
                </p:oleObj>
              </mc:Choice>
              <mc:Fallback>
                <p:oleObj name="Equation" r:id="rId5" imgW="114102" imgH="177492" progId="Equation.DSMT4">
                  <p:embed/>
                  <p:pic>
                    <p:nvPicPr>
                      <p:cNvPr id="0" name="Picture 4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7" y="30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Rounded Rectangle 68">
            <a:hlinkClick r:id="rId7"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70" name="Rounded Rectangle 69">
            <a:hlinkClick r:id="rId8" action="ppaction://hlinksldjump"/>
          </p:cNvPr>
          <p:cNvSpPr/>
          <p:nvPr/>
        </p:nvSpPr>
        <p:spPr>
          <a:xfrm>
            <a:off x="2022254"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2</a:t>
            </a:r>
            <a:endParaRPr lang="en-US" sz="1400" dirty="0">
              <a:solidFill>
                <a:schemeClr val="bg1"/>
              </a:solidFill>
            </a:endParaRPr>
          </a:p>
        </p:txBody>
      </p:sp>
      <p:sp>
        <p:nvSpPr>
          <p:cNvPr id="71" name="Rounded Rectangle 70">
            <a:hlinkClick r:id="rId9"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72" name="Rounded Rectangle 71">
            <a:hlinkClick r:id="rId10"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73" name="Rounded Rectangle 72">
            <a:hlinkClick r:id="rId11"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74" name="Rounded Rectangle 73">
            <a:hlinkClick r:id="rId12"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5" name="Rounded Rectangle 74">
            <a:hlinkClick r:id="rId13"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76" name="Rounded Rectangle 75">
            <a:hlinkClick r:id="rId14"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77" name="Rounded Rectangle 76">
            <a:hlinkClick r:id="rId15"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81" name="Rounded Rectangle 80">
            <a:hlinkClick r:id="rId16"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44" name="Rounded Rectangle 43">
            <a:hlinkClick r:id="rId17"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45" name="Rounded Rectangle 44">
            <a:hlinkClick r:id="rId18"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47" name="Rounded Rectangle 46">
            <a:hlinkClick r:id="rId19"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2311835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6" name="Rounded Rectangle 65">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67" name="Rounded Rectangle 66">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68" name="Rounded Rectangle 67">
            <a:hlinkClick r:id="rId6" action="ppaction://hlinksldjump"/>
          </p:cNvPr>
          <p:cNvSpPr/>
          <p:nvPr/>
        </p:nvSpPr>
        <p:spPr>
          <a:xfrm>
            <a:off x="2614787"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3</a:t>
            </a:r>
            <a:endParaRPr lang="en-US" sz="1400" dirty="0">
              <a:solidFill>
                <a:schemeClr val="bg1"/>
              </a:solidFill>
            </a:endParaRPr>
          </a:p>
        </p:txBody>
      </p:sp>
      <p:sp>
        <p:nvSpPr>
          <p:cNvPr id="69" name="Rounded Rectangle 68">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70" name="Rounded Rectangle 69">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71" name="Rounded Rectangle 70">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2" name="Rounded Rectangle 71">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73" name="Rounded Rectangle 72">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74" name="Rounded Rectangle 73">
            <a:hlinkClick r:id="rId12"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78" name="Rounded Rectangle 77">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0" name="Rounded Rectangle 49">
            <a:hlinkClick r:id="rId14"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51" name="Rounded Rectangle 50">
            <a:hlinkClick r:id="rId15"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52" name="Rounded Rectangle 51">
            <a:hlinkClick r:id="rId16"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2481120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Rounded Rectangle 64">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66" name="Rounded Rectangle 65">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67" name="Rounded Rectangle 66">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68" name="Rounded Rectangle 67">
            <a:hlinkClick r:id="rId7" action="ppaction://hlinksldjump"/>
          </p:cNvPr>
          <p:cNvSpPr/>
          <p:nvPr/>
        </p:nvSpPr>
        <p:spPr>
          <a:xfrm>
            <a:off x="3207320"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4</a:t>
            </a:r>
            <a:endParaRPr lang="en-US" sz="1400" dirty="0">
              <a:solidFill>
                <a:schemeClr val="bg1"/>
              </a:solidFill>
            </a:endParaRPr>
          </a:p>
        </p:txBody>
      </p:sp>
      <p:sp>
        <p:nvSpPr>
          <p:cNvPr id="69" name="Rounded Rectangle 68">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70" name="Rounded Rectangle 69">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1" name="Rounded Rectangle 70">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72" name="Rounded Rectangle 71">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73" name="Rounded Rectangle 72">
            <a:hlinkClick r:id="rId12"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77" name="Rounded Rectangle 76">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Tree>
    <p:extLst>
      <p:ext uri="{BB962C8B-B14F-4D97-AF65-F5344CB8AC3E}">
        <p14:creationId xmlns:p14="http://schemas.microsoft.com/office/powerpoint/2010/main" val="266141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4"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aphicFrame>
        <p:nvGraphicFramePr>
          <p:cNvPr id="136" name="Object 135"/>
          <p:cNvGraphicFramePr>
            <a:graphicFrameLocks noChangeAspect="1"/>
          </p:cNvGraphicFramePr>
          <p:nvPr>
            <p:extLst>
              <p:ext uri="{D42A27DB-BD31-4B8C-83A1-F6EECF244321}">
                <p14:modId xmlns:p14="http://schemas.microsoft.com/office/powerpoint/2010/main" val="4160803140"/>
              </p:ext>
            </p:extLst>
          </p:nvPr>
        </p:nvGraphicFramePr>
        <p:xfrm>
          <a:off x="5380037" y="303540"/>
          <a:ext cx="114300" cy="177800"/>
        </p:xfrm>
        <a:graphic>
          <a:graphicData uri="http://schemas.openxmlformats.org/presentationml/2006/ole">
            <mc:AlternateContent xmlns:mc="http://schemas.openxmlformats.org/markup-compatibility/2006">
              <mc:Choice xmlns:v="urn:schemas-microsoft-com:vml" Requires="v">
                <p:oleObj spid="_x0000_s9712" name="Equation" r:id="rId5" imgW="114102" imgH="177492" progId="Equation.DSMT4">
                  <p:embed/>
                </p:oleObj>
              </mc:Choice>
              <mc:Fallback>
                <p:oleObj name="Equation" r:id="rId5" imgW="114102" imgH="177492" progId="Equation.DSMT4">
                  <p:embed/>
                  <p:pic>
                    <p:nvPicPr>
                      <p:cNvPr id="0" name="Picture 4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7" y="30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Rounded Rectangle 65">
            <a:hlinkClick r:id="rId7"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67" name="Rounded Rectangle 66">
            <a:hlinkClick r:id="rId8"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68" name="Rounded Rectangle 67">
            <a:hlinkClick r:id="rId9"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69" name="Rounded Rectangle 68">
            <a:hlinkClick r:id="rId10"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70" name="Rounded Rectangle 69">
            <a:hlinkClick r:id="rId11" action="ppaction://hlinksldjump"/>
          </p:cNvPr>
          <p:cNvSpPr/>
          <p:nvPr/>
        </p:nvSpPr>
        <p:spPr>
          <a:xfrm>
            <a:off x="3799853"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5</a:t>
            </a:r>
            <a:endParaRPr lang="en-US" sz="1400" dirty="0">
              <a:solidFill>
                <a:schemeClr val="bg1"/>
              </a:solidFill>
            </a:endParaRPr>
          </a:p>
        </p:txBody>
      </p:sp>
      <p:sp>
        <p:nvSpPr>
          <p:cNvPr id="71" name="Rounded Rectangle 70">
            <a:hlinkClick r:id="rId12"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72" name="Rounded Rectangle 71">
            <a:hlinkClick r:id="rId13"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73" name="Rounded Rectangle 72">
            <a:hlinkClick r:id="rId14"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74" name="Rounded Rectangle 73">
            <a:hlinkClick r:id="rId15"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78" name="Rounded Rectangle 77">
            <a:hlinkClick r:id="rId16"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6" name="Rounded Rectangle 55">
            <a:hlinkClick r:id="rId17"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57" name="Rounded Rectangle 56">
            <a:hlinkClick r:id="rId18"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58" name="Rounded Rectangle 57">
            <a:hlinkClick r:id="rId19"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1161769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4"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aphicFrame>
        <p:nvGraphicFramePr>
          <p:cNvPr id="136" name="Object 135"/>
          <p:cNvGraphicFramePr>
            <a:graphicFrameLocks noChangeAspect="1"/>
          </p:cNvGraphicFramePr>
          <p:nvPr>
            <p:extLst>
              <p:ext uri="{D42A27DB-BD31-4B8C-83A1-F6EECF244321}">
                <p14:modId xmlns:p14="http://schemas.microsoft.com/office/powerpoint/2010/main" val="751742426"/>
              </p:ext>
            </p:extLst>
          </p:nvPr>
        </p:nvGraphicFramePr>
        <p:xfrm>
          <a:off x="5380037" y="303540"/>
          <a:ext cx="114300" cy="177800"/>
        </p:xfrm>
        <a:graphic>
          <a:graphicData uri="http://schemas.openxmlformats.org/presentationml/2006/ole">
            <mc:AlternateContent xmlns:mc="http://schemas.openxmlformats.org/markup-compatibility/2006">
              <mc:Choice xmlns:v="urn:schemas-microsoft-com:vml" Requires="v">
                <p:oleObj spid="_x0000_s8709" name="Equation" r:id="rId5" imgW="114102" imgH="177492" progId="Equation.DSMT4">
                  <p:embed/>
                </p:oleObj>
              </mc:Choice>
              <mc:Fallback>
                <p:oleObj name="Equation" r:id="rId5" imgW="114102" imgH="177492" progId="Equation.DSMT4">
                  <p:embed/>
                  <p:pic>
                    <p:nvPicPr>
                      <p:cNvPr id="0" name="Picture 5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7" y="30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Rounded Rectangle 77">
            <a:hlinkClick r:id="rId7"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79" name="Rounded Rectangle 78">
            <a:hlinkClick r:id="rId8"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80" name="Rounded Rectangle 79">
            <a:hlinkClick r:id="rId9"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81" name="Rounded Rectangle 80">
            <a:hlinkClick r:id="rId10"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82" name="Rounded Rectangle 81">
            <a:hlinkClick r:id="rId11"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83" name="Rounded Rectangle 82">
            <a:hlinkClick r:id="rId12" action="ppaction://hlinksldjump"/>
          </p:cNvPr>
          <p:cNvSpPr/>
          <p:nvPr/>
        </p:nvSpPr>
        <p:spPr>
          <a:xfrm>
            <a:off x="4392386"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6</a:t>
            </a:r>
            <a:endParaRPr lang="en-US" sz="1400" dirty="0">
              <a:solidFill>
                <a:schemeClr val="bg1"/>
              </a:solidFill>
            </a:endParaRPr>
          </a:p>
        </p:txBody>
      </p:sp>
      <p:sp>
        <p:nvSpPr>
          <p:cNvPr id="84" name="Rounded Rectangle 83">
            <a:hlinkClick r:id="rId13"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85" name="Rounded Rectangle 84">
            <a:hlinkClick r:id="rId14"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86" name="Rounded Rectangle 85">
            <a:hlinkClick r:id="rId15"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90" name="Rounded Rectangle 89">
            <a:hlinkClick r:id="rId16"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7" name="Rounded Rectangle 56">
            <a:hlinkClick r:id="rId17"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58" name="Rounded Rectangle 57">
            <a:hlinkClick r:id="rId18"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59" name="Rounded Rectangle 58">
            <a:hlinkClick r:id="rId19"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2932771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7" name="Rounded Rectangle 76">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78" name="Rounded Rectangle 77">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79" name="Rounded Rectangle 78">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80" name="Rounded Rectangle 79">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81" name="Rounded Rectangle 80">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82" name="Rounded Rectangle 81">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83" name="Rounded Rectangle 82">
            <a:hlinkClick r:id="rId10" action="ppaction://hlinksldjump"/>
          </p:cNvPr>
          <p:cNvSpPr/>
          <p:nvPr/>
        </p:nvSpPr>
        <p:spPr>
          <a:xfrm>
            <a:off x="4984919"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7</a:t>
            </a:r>
            <a:endParaRPr lang="en-US" sz="1400" dirty="0">
              <a:solidFill>
                <a:schemeClr val="bg1"/>
              </a:solidFill>
            </a:endParaRPr>
          </a:p>
        </p:txBody>
      </p:sp>
      <p:sp>
        <p:nvSpPr>
          <p:cNvPr id="84" name="Rounded Rectangle 83">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85" name="Rounded Rectangle 84">
            <a:hlinkClick r:id="rId12"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89" name="Rounded Rectangle 88">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63" name="Rounded Rectangle 62">
            <a:hlinkClick r:id="rId14"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64" name="Rounded Rectangle 63">
            <a:hlinkClick r:id="rId15"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65" name="Rounded Rectangle 64">
            <a:hlinkClick r:id="rId16"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1774684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3" name="Rounded Rectangle 82">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84" name="Rounded Rectangle 83">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85" name="Rounded Rectangle 84">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86" name="Rounded Rectangle 85">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87" name="Rounded Rectangle 86">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88" name="Rounded Rectangle 87">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89" name="Rounded Rectangle 88">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90" name="Rounded Rectangle 89">
            <a:hlinkClick r:id="rId11" action="ppaction://hlinksldjump"/>
          </p:cNvPr>
          <p:cNvSpPr/>
          <p:nvPr/>
        </p:nvSpPr>
        <p:spPr>
          <a:xfrm>
            <a:off x="5577452"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8</a:t>
            </a:r>
            <a:endParaRPr lang="en-US" sz="1400" dirty="0">
              <a:solidFill>
                <a:schemeClr val="bg1"/>
              </a:solidFill>
            </a:endParaRPr>
          </a:p>
        </p:txBody>
      </p:sp>
      <p:sp>
        <p:nvSpPr>
          <p:cNvPr id="91" name="Rounded Rectangle 90">
            <a:hlinkClick r:id="rId12"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95" name="Rounded Rectangle 94">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71" name="Rounded Rectangle 70">
            <a:hlinkClick r:id="rId14"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72" name="Rounded Rectangle 71">
            <a:hlinkClick r:id="rId15"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73" name="Rounded Rectangle 72">
            <a:hlinkClick r:id="rId16"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2123315555"/>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3" name="Rounded Rectangle 192">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94" name="Rounded Rectangle 193">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95" name="Rounded Rectangle 194">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96" name="Rounded Rectangle 195">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97" name="Rounded Rectangle 196">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98" name="Rounded Rectangle 197">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99" name="Rounded Rectangle 198">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200" name="Rounded Rectangle 199">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201" name="Rounded Rectangle 200">
            <a:hlinkClick r:id="rId12" action="ppaction://hlinksldjump"/>
          </p:cNvPr>
          <p:cNvSpPr/>
          <p:nvPr/>
        </p:nvSpPr>
        <p:spPr>
          <a:xfrm>
            <a:off x="6169985"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9</a:t>
            </a:r>
            <a:endParaRPr lang="en-US" sz="1400" dirty="0">
              <a:solidFill>
                <a:schemeClr val="bg1"/>
              </a:solidFill>
            </a:endParaRPr>
          </a:p>
        </p:txBody>
      </p:sp>
      <p:sp>
        <p:nvSpPr>
          <p:cNvPr id="205" name="Rounded Rectangle 204">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71" name="Rounded Rectangle 70">
            <a:hlinkClick r:id="rId14"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72" name="Rounded Rectangle 71">
            <a:hlinkClick r:id="rId15"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73" name="Rounded Rectangle 72">
            <a:hlinkClick r:id="rId16"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2906332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ttend.png"/>
          <p:cNvPicPr>
            <a:picLocks noChangeAspect="1"/>
          </p:cNvPicPr>
          <p:nvPr/>
        </p:nvPicPr>
        <p:blipFill>
          <a:blip r:embed="rId3" cstate="print"/>
          <a:stretch>
            <a:fillRect/>
          </a:stretch>
        </p:blipFill>
        <p:spPr>
          <a:xfrm>
            <a:off x="228600" y="152400"/>
            <a:ext cx="6173062" cy="4591691"/>
          </a:xfrm>
          <a:prstGeom prst="rect">
            <a:avLst/>
          </a:prstGeom>
        </p:spPr>
      </p:pic>
      <p:grpSp>
        <p:nvGrpSpPr>
          <p:cNvPr id="7" name="Group 6"/>
          <p:cNvGrpSpPr/>
          <p:nvPr/>
        </p:nvGrpSpPr>
        <p:grpSpPr>
          <a:xfrm>
            <a:off x="6629400" y="457200"/>
            <a:ext cx="2514600" cy="1843226"/>
            <a:chOff x="6629400" y="457200"/>
            <a:chExt cx="2514600" cy="1843226"/>
          </a:xfrm>
        </p:grpSpPr>
        <p:sp>
          <p:nvSpPr>
            <p:cNvPr id="8" name="TextBox 7"/>
            <p:cNvSpPr txBox="1"/>
            <p:nvPr/>
          </p:nvSpPr>
          <p:spPr>
            <a:xfrm>
              <a:off x="6629400" y="546100"/>
              <a:ext cx="2438400" cy="1754326"/>
            </a:xfrm>
            <a:prstGeom prst="rect">
              <a:avLst/>
            </a:prstGeom>
            <a:noFill/>
          </p:spPr>
          <p:txBody>
            <a:bodyPr wrap="square" rtlCol="0">
              <a:spAutoFit/>
            </a:bodyPr>
            <a:lstStyle/>
            <a:p>
              <a:pPr algn="r"/>
              <a:r>
                <a:rPr lang="en-US" sz="1200" b="1" dirty="0" smtClean="0">
                  <a:latin typeface="Adobe Caslon Pro" pitchFamily="18" charset="0"/>
                </a:rPr>
                <a:t>Worship Attendance Scale </a:t>
              </a:r>
              <a:r>
                <a:rPr lang="en-US" sz="1200" dirty="0" smtClean="0">
                  <a:latin typeface="Adobe Caslon Pro" pitchFamily="18" charset="0"/>
                </a:rPr>
                <a:t>|</a:t>
              </a:r>
              <a:r>
                <a:rPr lang="en-US" sz="1200" dirty="0" smtClean="0">
                  <a:solidFill>
                    <a:schemeClr val="accent4">
                      <a:lumMod val="40000"/>
                      <a:lumOff val="60000"/>
                    </a:schemeClr>
                  </a:solidFill>
                  <a:latin typeface="Adobe Caslon Pro" pitchFamily="18" charset="0"/>
                </a:rPr>
                <a:t>0</a:t>
              </a:r>
              <a:r>
                <a:rPr lang="en-US" sz="1200" dirty="0" smtClean="0">
                  <a:latin typeface="Adobe Caslon Pro" pitchFamily="18" charset="0"/>
                </a:rPr>
                <a:t>   </a:t>
              </a:r>
              <a:endParaRPr lang="en-US" sz="1200" dirty="0" smtClean="0">
                <a:solidFill>
                  <a:schemeClr val="bg1"/>
                </a:solidFill>
                <a:latin typeface="Adobe Caslon Pro" pitchFamily="18" charset="0"/>
              </a:endParaRPr>
            </a:p>
            <a:p>
              <a:pPr algn="r"/>
              <a:r>
                <a:rPr lang="en-US" sz="1200" dirty="0" smtClean="0">
                  <a:latin typeface="Adobe Caslon Pro" pitchFamily="18" charset="0"/>
                </a:rPr>
                <a:t>Everyday |</a:t>
              </a:r>
              <a:r>
                <a:rPr lang="en-US" sz="1200" dirty="0" smtClean="0">
                  <a:solidFill>
                    <a:srgbClr val="0000FF"/>
                  </a:solidFill>
                  <a:latin typeface="Adobe Caslon Pro" pitchFamily="18" charset="0"/>
                </a:rPr>
                <a:t>8</a:t>
              </a:r>
            </a:p>
            <a:p>
              <a:pPr algn="r"/>
              <a:r>
                <a:rPr lang="en-US" sz="1200" dirty="0" smtClean="0">
                  <a:latin typeface="Adobe Caslon Pro" pitchFamily="18" charset="0"/>
                </a:rPr>
                <a:t>&gt;1/week|</a:t>
              </a:r>
              <a:r>
                <a:rPr lang="en-US" sz="1200" dirty="0" smtClean="0">
                  <a:solidFill>
                    <a:srgbClr val="0000FF"/>
                  </a:solidFill>
                  <a:latin typeface="Adobe Caslon Pro" pitchFamily="18" charset="0"/>
                </a:rPr>
                <a:t>7</a:t>
              </a:r>
            </a:p>
            <a:p>
              <a:pPr algn="r"/>
              <a:r>
                <a:rPr lang="en-US" sz="1200" dirty="0" smtClean="0">
                  <a:latin typeface="Adobe Caslon Pro" pitchFamily="18" charset="0"/>
                </a:rPr>
                <a:t>~ 1/week |</a:t>
              </a:r>
              <a:r>
                <a:rPr lang="en-US" sz="1200" dirty="0" smtClean="0">
                  <a:solidFill>
                    <a:srgbClr val="0000FF"/>
                  </a:solidFill>
                  <a:latin typeface="Adobe Caslon Pro" pitchFamily="18" charset="0"/>
                </a:rPr>
                <a:t>6</a:t>
              </a:r>
            </a:p>
            <a:p>
              <a:pPr algn="r"/>
              <a:r>
                <a:rPr lang="en-US" sz="1200" dirty="0" smtClean="0">
                  <a:latin typeface="Adobe Caslon Pro" pitchFamily="18" charset="0"/>
                </a:rPr>
                <a:t>~ 2/month |</a:t>
              </a:r>
              <a:r>
                <a:rPr lang="en-US" sz="1200" dirty="0" smtClean="0">
                  <a:solidFill>
                    <a:srgbClr val="0000FF"/>
                  </a:solidFill>
                  <a:latin typeface="Adobe Caslon Pro" pitchFamily="18" charset="0"/>
                </a:rPr>
                <a:t>5</a:t>
              </a:r>
              <a:r>
                <a:rPr lang="en-US" sz="1200" dirty="0" smtClean="0">
                  <a:latin typeface="Adobe Caslon Pro" pitchFamily="18" charset="0"/>
                </a:rPr>
                <a:t> </a:t>
              </a:r>
              <a:endParaRPr lang="en-US" sz="1200" dirty="0">
                <a:latin typeface="Adobe Caslon Pro" pitchFamily="18" charset="0"/>
              </a:endParaRPr>
            </a:p>
            <a:p>
              <a:pPr algn="r"/>
              <a:r>
                <a:rPr lang="en-US" sz="1200" dirty="0" smtClean="0">
                  <a:latin typeface="Adobe Caslon Pro" pitchFamily="18" charset="0"/>
                </a:rPr>
                <a:t>~ 1/month |</a:t>
              </a:r>
              <a:r>
                <a:rPr lang="en-US" sz="1200" dirty="0" smtClean="0">
                  <a:solidFill>
                    <a:srgbClr val="0000FF"/>
                  </a:solidFill>
                  <a:latin typeface="Adobe Caslon Pro" pitchFamily="18" charset="0"/>
                </a:rPr>
                <a:t>4</a:t>
              </a:r>
            </a:p>
            <a:p>
              <a:pPr algn="r"/>
              <a:r>
                <a:rPr lang="en-US" sz="1200" dirty="0" smtClean="0">
                  <a:latin typeface="Adobe Caslon Pro" pitchFamily="18" charset="0"/>
                </a:rPr>
                <a:t>&lt; 1/month |</a:t>
              </a:r>
              <a:r>
                <a:rPr lang="en-US" sz="1200" dirty="0" smtClean="0">
                  <a:solidFill>
                    <a:srgbClr val="0000FF"/>
                  </a:solidFill>
                  <a:latin typeface="Adobe Caslon Pro" pitchFamily="18" charset="0"/>
                </a:rPr>
                <a:t>3</a:t>
              </a:r>
            </a:p>
            <a:p>
              <a:pPr algn="r"/>
              <a:r>
                <a:rPr lang="en-US" sz="1200" dirty="0" smtClean="0">
                  <a:latin typeface="Adobe Caslon Pro" pitchFamily="18" charset="0"/>
                </a:rPr>
                <a:t>Once -Twice |</a:t>
              </a:r>
              <a:r>
                <a:rPr lang="en-US" sz="1200" dirty="0" smtClean="0">
                  <a:solidFill>
                    <a:srgbClr val="0000FF"/>
                  </a:solidFill>
                  <a:latin typeface="Adobe Caslon Pro" pitchFamily="18" charset="0"/>
                </a:rPr>
                <a:t>2</a:t>
              </a:r>
            </a:p>
            <a:p>
              <a:pPr algn="r"/>
              <a:r>
                <a:rPr lang="en-US" sz="1200" dirty="0" smtClean="0">
                  <a:latin typeface="Adobe Caslon Pro" pitchFamily="18" charset="0"/>
                </a:rPr>
                <a:t>Never |</a:t>
              </a:r>
              <a:r>
                <a:rPr lang="en-US" sz="1200" dirty="0" smtClean="0">
                  <a:solidFill>
                    <a:srgbClr val="0000FF"/>
                  </a:solidFill>
                  <a:latin typeface="Adobe Caslon Pro" pitchFamily="18" charset="0"/>
                </a:rPr>
                <a:t>1 </a:t>
              </a:r>
              <a:endParaRPr lang="en-US" sz="1200" dirty="0">
                <a:solidFill>
                  <a:srgbClr val="0000FF"/>
                </a:solidFill>
                <a:latin typeface="Adobe Caslon Pro"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704450473"/>
                </p:ext>
              </p:extLst>
            </p:nvPr>
          </p:nvGraphicFramePr>
          <p:xfrm>
            <a:off x="8846859" y="457200"/>
            <a:ext cx="297141" cy="335846"/>
          </p:xfrm>
          <a:graphic>
            <a:graphicData uri="http://schemas.openxmlformats.org/presentationml/2006/ole">
              <mc:AlternateContent xmlns:mc="http://schemas.openxmlformats.org/markup-compatibility/2006">
                <mc:Choice xmlns:v="urn:schemas-microsoft-com:vml" Requires="v">
                  <p:oleObj spid="_x0000_s96263" name="Equation" r:id="rId4" imgW="177480" imgH="241200" progId="Equation.DSMT4">
                    <p:embed/>
                  </p:oleObj>
                </mc:Choice>
                <mc:Fallback>
                  <p:oleObj name="Equation" r:id="rId4" imgW="177480" imgH="241200" progId="Equation.DSMT4">
                    <p:embed/>
                    <p:pic>
                      <p:nvPicPr>
                        <p:cNvPr id="0" name=""/>
                        <p:cNvPicPr/>
                        <p:nvPr/>
                      </p:nvPicPr>
                      <p:blipFill>
                        <a:blip r:embed="rId5"/>
                        <a:stretch>
                          <a:fillRect/>
                        </a:stretch>
                      </p:blipFill>
                      <p:spPr>
                        <a:xfrm>
                          <a:off x="8846859" y="457200"/>
                          <a:ext cx="297141" cy="335846"/>
                        </a:xfrm>
                        <a:prstGeom prst="rect">
                          <a:avLst/>
                        </a:prstGeom>
                      </p:spPr>
                    </p:pic>
                  </p:oleObj>
                </mc:Fallback>
              </mc:AlternateContent>
            </a:graphicData>
          </a:graphic>
        </p:graphicFrame>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3" name="Rounded Rectangle 192">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94" name="Rounded Rectangle 193">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95" name="Rounded Rectangle 194">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96" name="Rounded Rectangle 195">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97" name="Rounded Rectangle 196">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98" name="Rounded Rectangle 197">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99" name="Rounded Rectangle 198">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200" name="Rounded Rectangle 199">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202" name="Rounded Rectangle 201">
            <a:hlinkClick r:id="rId12" action="ppaction://hlinksldjump"/>
          </p:cNvPr>
          <p:cNvSpPr/>
          <p:nvPr/>
        </p:nvSpPr>
        <p:spPr>
          <a:xfrm>
            <a:off x="6762518"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203" name="Rounded Rectangle 202">
            <a:hlinkClick r:id="rId13"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04" name="Rounded Rectangle 203">
            <a:hlinkClick r:id="rId14"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
        <p:nvSpPr>
          <p:cNvPr id="205" name="Rounded Rectangle 204">
            <a:hlinkClick r:id="rId15"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72" name="Rounded Rectangle 71">
            <a:hlinkClick r:id="rId16"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Tree>
    <p:extLst>
      <p:ext uri="{BB962C8B-B14F-4D97-AF65-F5344CB8AC3E}">
        <p14:creationId xmlns:p14="http://schemas.microsoft.com/office/powerpoint/2010/main" val="2686325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3"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3" name="Rounded Rectangle 192">
            <a:hlinkClick r:id="rId4"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94" name="Rounded Rectangle 193">
            <a:hlinkClick r:id="rId5"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95" name="Rounded Rectangle 194">
            <a:hlinkClick r:id="rId6"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96" name="Rounded Rectangle 195">
            <a:hlinkClick r:id="rId7"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97" name="Rounded Rectangle 196">
            <a:hlinkClick r:id="rId8"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98" name="Rounded Rectangle 197">
            <a:hlinkClick r:id="rId9"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99" name="Rounded Rectangle 198">
            <a:hlinkClick r:id="rId10"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200" name="Rounded Rectangle 199">
            <a:hlinkClick r:id="rId11"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205" name="Rounded Rectangle 204">
            <a:hlinkClick r:id="rId12"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17" name="Rounded Rectangle 16">
            <a:hlinkClick r:id="rId13"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8" name="Rounded Rectangle 17">
            <a:hlinkClick r:id="rId14"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9" name="Rounded Rectangle 18">
            <a:hlinkClick r:id="rId15" action="ppaction://hlinksldjump"/>
          </p:cNvPr>
          <p:cNvSpPr/>
          <p:nvPr/>
        </p:nvSpPr>
        <p:spPr>
          <a:xfrm>
            <a:off x="7355051"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0" name="Rounded Rectangle 19">
            <a:hlinkClick r:id="rId16" action="ppaction://hlinksldjump"/>
          </p:cNvPr>
          <p:cNvSpPr/>
          <p:nvPr/>
        </p:nvSpPr>
        <p:spPr>
          <a:xfrm>
            <a:off x="79475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Tree>
    <p:extLst>
      <p:ext uri="{BB962C8B-B14F-4D97-AF65-F5344CB8AC3E}">
        <p14:creationId xmlns:p14="http://schemas.microsoft.com/office/powerpoint/2010/main" val="4230263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2705100"/>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13" name="Up Arrow 112">
            <a:hlinkClick r:id="rId4" action="ppaction://hlinksldjump"/>
          </p:cNvPr>
          <p:cNvSpPr/>
          <p:nvPr/>
        </p:nvSpPr>
        <p:spPr>
          <a:xfrm rot="10800000">
            <a:off x="8555723" y="2743200"/>
            <a:ext cx="607859" cy="2667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3" name="Rounded Rectangle 192">
            <a:hlinkClick r:id="rId5" action="ppaction://hlinksldjump"/>
          </p:cNvPr>
          <p:cNvSpPr/>
          <p:nvPr/>
        </p:nvSpPr>
        <p:spPr>
          <a:xfrm>
            <a:off x="142972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94" name="Rounded Rectangle 193">
            <a:hlinkClick r:id="rId6" action="ppaction://hlinksldjump"/>
          </p:cNvPr>
          <p:cNvSpPr/>
          <p:nvPr/>
        </p:nvSpPr>
        <p:spPr>
          <a:xfrm>
            <a:off x="2022254"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95" name="Rounded Rectangle 194">
            <a:hlinkClick r:id="rId7" action="ppaction://hlinksldjump"/>
          </p:cNvPr>
          <p:cNvSpPr/>
          <p:nvPr/>
        </p:nvSpPr>
        <p:spPr>
          <a:xfrm>
            <a:off x="2614787"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96" name="Rounded Rectangle 195">
            <a:hlinkClick r:id="rId8" action="ppaction://hlinksldjump"/>
          </p:cNvPr>
          <p:cNvSpPr/>
          <p:nvPr/>
        </p:nvSpPr>
        <p:spPr>
          <a:xfrm>
            <a:off x="3207320"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97" name="Rounded Rectangle 196">
            <a:hlinkClick r:id="rId9" action="ppaction://hlinksldjump"/>
          </p:cNvPr>
          <p:cNvSpPr/>
          <p:nvPr/>
        </p:nvSpPr>
        <p:spPr>
          <a:xfrm>
            <a:off x="3799853"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98" name="Rounded Rectangle 197">
            <a:hlinkClick r:id="rId10" action="ppaction://hlinksldjump"/>
          </p:cNvPr>
          <p:cNvSpPr/>
          <p:nvPr/>
        </p:nvSpPr>
        <p:spPr>
          <a:xfrm>
            <a:off x="4392386"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99" name="Rounded Rectangle 198">
            <a:hlinkClick r:id="rId11" action="ppaction://hlinksldjump"/>
          </p:cNvPr>
          <p:cNvSpPr/>
          <p:nvPr/>
        </p:nvSpPr>
        <p:spPr>
          <a:xfrm>
            <a:off x="4984919"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200" name="Rounded Rectangle 199">
            <a:hlinkClick r:id="rId12" action="ppaction://hlinksldjump"/>
          </p:cNvPr>
          <p:cNvSpPr/>
          <p:nvPr/>
        </p:nvSpPr>
        <p:spPr>
          <a:xfrm>
            <a:off x="5577452"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205" name="Rounded Rectangle 204">
            <a:hlinkClick r:id="rId13" action="ppaction://hlinksldjump" tooltip="0 Null model"/>
          </p:cNvPr>
          <p:cNvSpPr/>
          <p:nvPr/>
        </p:nvSpPr>
        <p:spPr>
          <a:xfrm>
            <a:off x="83718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17" name="Rounded Rectangle 16">
            <a:hlinkClick r:id="rId14" action="ppaction://hlinksldjump"/>
          </p:cNvPr>
          <p:cNvSpPr/>
          <p:nvPr/>
        </p:nvSpPr>
        <p:spPr>
          <a:xfrm>
            <a:off x="6169985"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8" name="Rounded Rectangle 17">
            <a:hlinkClick r:id="rId15" action="ppaction://hlinksldjump"/>
          </p:cNvPr>
          <p:cNvSpPr/>
          <p:nvPr/>
        </p:nvSpPr>
        <p:spPr>
          <a:xfrm>
            <a:off x="6762518"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9" name="Rounded Rectangle 18">
            <a:hlinkClick r:id="rId16" action="ppaction://hlinksldjump"/>
          </p:cNvPr>
          <p:cNvSpPr/>
          <p:nvPr/>
        </p:nvSpPr>
        <p:spPr>
          <a:xfrm>
            <a:off x="7355051" y="24384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20" name="Rounded Rectangle 19">
            <a:hlinkClick r:id="rId17" action="ppaction://hlinksldjump"/>
          </p:cNvPr>
          <p:cNvSpPr/>
          <p:nvPr/>
        </p:nvSpPr>
        <p:spPr>
          <a:xfrm>
            <a:off x="7947585" y="24384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graphicFrame>
        <p:nvGraphicFramePr>
          <p:cNvPr id="21" name="Chart 20"/>
          <p:cNvGraphicFramePr>
            <a:graphicFrameLocks/>
          </p:cNvGraphicFramePr>
          <p:nvPr>
            <p:extLst>
              <p:ext uri="{D42A27DB-BD31-4B8C-83A1-F6EECF244321}">
                <p14:modId xmlns:p14="http://schemas.microsoft.com/office/powerpoint/2010/main" val="952329232"/>
              </p:ext>
            </p:extLst>
          </p:nvPr>
        </p:nvGraphicFramePr>
        <p:xfrm>
          <a:off x="304800" y="3200400"/>
          <a:ext cx="9067800" cy="3676650"/>
        </p:xfrm>
        <a:graphic>
          <a:graphicData uri="http://schemas.openxmlformats.org/drawingml/2006/chart">
            <c:chart xmlns:c="http://schemas.openxmlformats.org/drawingml/2006/chart" xmlns:r="http://schemas.openxmlformats.org/officeDocument/2006/relationships" r:id="rId18"/>
          </a:graphicData>
        </a:graphic>
      </p:graphicFrame>
      <p:grpSp>
        <p:nvGrpSpPr>
          <p:cNvPr id="22" name="Group 51"/>
          <p:cNvGrpSpPr/>
          <p:nvPr/>
        </p:nvGrpSpPr>
        <p:grpSpPr>
          <a:xfrm>
            <a:off x="6172200" y="3352800"/>
            <a:ext cx="533400" cy="2971800"/>
            <a:chOff x="838200" y="1295400"/>
            <a:chExt cx="533400" cy="2971800"/>
          </a:xfrm>
        </p:grpSpPr>
        <p:sp>
          <p:nvSpPr>
            <p:cNvPr id="23" name="Rounded Rectangle 22"/>
            <p:cNvSpPr/>
            <p:nvPr/>
          </p:nvSpPr>
          <p:spPr>
            <a:xfrm>
              <a:off x="838200" y="1295400"/>
              <a:ext cx="533400" cy="2971800"/>
            </a:xfrm>
            <a:prstGeom prst="round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200000</a:t>
              </a:r>
              <a:endParaRPr lang="en-US" dirty="0"/>
            </a:p>
          </p:txBody>
        </p:sp>
        <p:sp>
          <p:nvSpPr>
            <p:cNvPr id="24" name="TextBox 23"/>
            <p:cNvSpPr txBox="1"/>
            <p:nvPr/>
          </p:nvSpPr>
          <p:spPr>
            <a:xfrm>
              <a:off x="838200" y="1295400"/>
              <a:ext cx="533400" cy="253916"/>
            </a:xfrm>
            <a:prstGeom prst="rect">
              <a:avLst/>
            </a:prstGeom>
            <a:noFill/>
          </p:spPr>
          <p:txBody>
            <a:bodyPr wrap="square" rtlCol="0">
              <a:spAutoFit/>
            </a:bodyPr>
            <a:lstStyle/>
            <a:p>
              <a:r>
                <a:rPr lang="en-US" sz="1050" dirty="0" smtClean="0"/>
                <a:t>20000</a:t>
              </a:r>
              <a:endParaRPr lang="en-US" sz="1050" dirty="0"/>
            </a:p>
          </p:txBody>
        </p:sp>
        <p:sp>
          <p:nvSpPr>
            <p:cNvPr id="25" name="TextBox 24"/>
            <p:cNvSpPr txBox="1"/>
            <p:nvPr/>
          </p:nvSpPr>
          <p:spPr>
            <a:xfrm>
              <a:off x="838200" y="3962400"/>
              <a:ext cx="533400" cy="253916"/>
            </a:xfrm>
            <a:prstGeom prst="rect">
              <a:avLst/>
            </a:prstGeom>
            <a:noFill/>
          </p:spPr>
          <p:txBody>
            <a:bodyPr wrap="square" rtlCol="0">
              <a:spAutoFit/>
            </a:bodyPr>
            <a:lstStyle/>
            <a:p>
              <a:r>
                <a:rPr lang="en-US" sz="1050" dirty="0" smtClean="0"/>
                <a:t>19000</a:t>
              </a:r>
              <a:endParaRPr lang="en-US" sz="1050" dirty="0"/>
            </a:p>
          </p:txBody>
        </p:sp>
      </p:grpSp>
      <p:grpSp>
        <p:nvGrpSpPr>
          <p:cNvPr id="26" name="Group 25"/>
          <p:cNvGrpSpPr/>
          <p:nvPr/>
        </p:nvGrpSpPr>
        <p:grpSpPr>
          <a:xfrm>
            <a:off x="76200" y="0"/>
            <a:ext cx="9047574" cy="2417119"/>
            <a:chOff x="76200" y="0"/>
            <a:chExt cx="9047574" cy="2417119"/>
          </a:xfrm>
        </p:grpSpPr>
        <p:sp>
          <p:nvSpPr>
            <p:cNvPr id="27" name="Rectangle 26"/>
            <p:cNvSpPr/>
            <p:nvPr/>
          </p:nvSpPr>
          <p:spPr>
            <a:xfrm>
              <a:off x="76200" y="990600"/>
              <a:ext cx="9026403" cy="746760"/>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3759916161"/>
                </p:ext>
              </p:extLst>
            </p:nvPr>
          </p:nvGraphicFramePr>
          <p:xfrm>
            <a:off x="8598061" y="2228335"/>
            <a:ext cx="525713" cy="133818"/>
          </p:xfrm>
          <a:graphic>
            <a:graphicData uri="http://schemas.openxmlformats.org/presentationml/2006/ole">
              <mc:AlternateContent xmlns:mc="http://schemas.openxmlformats.org/markup-compatibility/2006">
                <mc:Choice xmlns:v="urn:schemas-microsoft-com:vml" Requires="v">
                  <p:oleObj spid="_x0000_s37794" name="Equation" r:id="rId19" imgW="799753" imgH="203112" progId="Equation.DSMT4">
                    <p:embed/>
                  </p:oleObj>
                </mc:Choice>
                <mc:Fallback>
                  <p:oleObj name="Equation" r:id="rId19" imgW="799753" imgH="203112" progId="Equation.DSMT4">
                    <p:embed/>
                    <p:pic>
                      <p:nvPicPr>
                        <p:cNvPr id="0" name="Picture 7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98061" y="22283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532789549"/>
                </p:ext>
              </p:extLst>
            </p:nvPr>
          </p:nvGraphicFramePr>
          <p:xfrm>
            <a:off x="5638800" y="2209800"/>
            <a:ext cx="393700" cy="203200"/>
          </p:xfrm>
          <a:graphic>
            <a:graphicData uri="http://schemas.openxmlformats.org/presentationml/2006/ole">
              <mc:AlternateContent xmlns:mc="http://schemas.openxmlformats.org/markup-compatibility/2006">
                <mc:Choice xmlns:v="urn:schemas-microsoft-com:vml" Requires="v">
                  <p:oleObj spid="_x0000_s37795" name="Equation" r:id="rId21" imgW="393529" imgH="203112" progId="Equation.DSMT4">
                    <p:embed/>
                  </p:oleObj>
                </mc:Choice>
                <mc:Fallback>
                  <p:oleObj name="Equation" r:id="rId21" imgW="393529" imgH="203112" progId="Equation.DSMT4">
                    <p:embed/>
                    <p:pic>
                      <p:nvPicPr>
                        <p:cNvPr id="0" name="Picture 7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8800" y="22098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622857758"/>
                </p:ext>
              </p:extLst>
            </p:nvPr>
          </p:nvGraphicFramePr>
          <p:xfrm>
            <a:off x="7772400" y="2235200"/>
            <a:ext cx="520700" cy="177800"/>
          </p:xfrm>
          <a:graphic>
            <a:graphicData uri="http://schemas.openxmlformats.org/presentationml/2006/ole">
              <mc:AlternateContent xmlns:mc="http://schemas.openxmlformats.org/markup-compatibility/2006">
                <mc:Choice xmlns:v="urn:schemas-microsoft-com:vml" Requires="v">
                  <p:oleObj spid="_x0000_s37796" name="Equation" r:id="rId23" imgW="520248" imgH="177646" progId="Equation.DSMT4">
                    <p:embed/>
                  </p:oleObj>
                </mc:Choice>
                <mc:Fallback>
                  <p:oleObj name="Equation" r:id="rId23" imgW="520248" imgH="177646" progId="Equation.DSMT4">
                    <p:embed/>
                    <p:pic>
                      <p:nvPicPr>
                        <p:cNvPr id="0" name="Picture 7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72400" y="22352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1547947306"/>
                </p:ext>
              </p:extLst>
            </p:nvPr>
          </p:nvGraphicFramePr>
          <p:xfrm>
            <a:off x="7531100" y="1847850"/>
            <a:ext cx="215900" cy="241300"/>
          </p:xfrm>
          <a:graphic>
            <a:graphicData uri="http://schemas.openxmlformats.org/presentationml/2006/ole">
              <mc:AlternateContent xmlns:mc="http://schemas.openxmlformats.org/markup-compatibility/2006">
                <mc:Choice xmlns:v="urn:schemas-microsoft-com:vml" Requires="v">
                  <p:oleObj spid="_x0000_s37797" name="Equation" r:id="rId25" imgW="215713" imgH="241091" progId="Equation.DSMT4">
                    <p:embed/>
                  </p:oleObj>
                </mc:Choice>
                <mc:Fallback>
                  <p:oleObj name="Equation" r:id="rId25" imgW="215713" imgH="241091" progId="Equation.DSMT4">
                    <p:embed/>
                    <p:pic>
                      <p:nvPicPr>
                        <p:cNvPr id="0" name="Picture 7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31100" y="1847850"/>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824629881"/>
                </p:ext>
              </p:extLst>
            </p:nvPr>
          </p:nvGraphicFramePr>
          <p:xfrm>
            <a:off x="5380037" y="303540"/>
            <a:ext cx="114300" cy="177800"/>
          </p:xfrm>
          <a:graphic>
            <a:graphicData uri="http://schemas.openxmlformats.org/presentationml/2006/ole">
              <mc:AlternateContent xmlns:mc="http://schemas.openxmlformats.org/markup-compatibility/2006">
                <mc:Choice xmlns:v="urn:schemas-microsoft-com:vml" Requires="v">
                  <p:oleObj spid="_x0000_s37798" name="Equation" r:id="rId27" imgW="114102" imgH="177492" progId="Equation.DSMT4">
                    <p:embed/>
                  </p:oleObj>
                </mc:Choice>
                <mc:Fallback>
                  <p:oleObj name="Equation" r:id="rId27" imgW="114102" imgH="177492" progId="Equation.DSMT4">
                    <p:embed/>
                    <p:pic>
                      <p:nvPicPr>
                        <p:cNvPr id="0" name="Picture 7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80037" y="30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Group 32"/>
            <p:cNvGrpSpPr/>
            <p:nvPr/>
          </p:nvGrpSpPr>
          <p:grpSpPr>
            <a:xfrm>
              <a:off x="4605337" y="19897"/>
              <a:ext cx="2379663" cy="2130748"/>
              <a:chOff x="4605337" y="4050223"/>
              <a:chExt cx="2379663" cy="2215222"/>
            </a:xfrm>
          </p:grpSpPr>
          <p:cxnSp>
            <p:nvCxnSpPr>
              <p:cNvPr id="74" name="Straight Connector 73"/>
              <p:cNvCxnSpPr/>
              <p:nvPr/>
            </p:nvCxnSpPr>
            <p:spPr>
              <a:xfrm>
                <a:off x="6985000" y="4134697"/>
                <a:ext cx="0" cy="2111852"/>
              </a:xfrm>
              <a:prstGeom prst="line">
                <a:avLst/>
              </a:prstGeom>
              <a:ln w="3175" cap="rnd">
                <a:prstDash val="dash"/>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4605337" y="4050223"/>
                <a:ext cx="0" cy="2215222"/>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pSp>
        <p:graphicFrame>
          <p:nvGraphicFramePr>
            <p:cNvPr id="34" name="Object 33"/>
            <p:cNvGraphicFramePr>
              <a:graphicFrameLocks noChangeAspect="1"/>
            </p:cNvGraphicFramePr>
            <p:nvPr>
              <p:extLst>
                <p:ext uri="{D42A27DB-BD31-4B8C-83A1-F6EECF244321}">
                  <p14:modId xmlns:p14="http://schemas.microsoft.com/office/powerpoint/2010/main" val="3577183191"/>
                </p:ext>
              </p:extLst>
            </p:nvPr>
          </p:nvGraphicFramePr>
          <p:xfrm>
            <a:off x="1481137" y="1155700"/>
            <a:ext cx="1371600" cy="241300"/>
          </p:xfrm>
          <a:graphic>
            <a:graphicData uri="http://schemas.openxmlformats.org/presentationml/2006/ole">
              <mc:AlternateContent xmlns:mc="http://schemas.openxmlformats.org/markup-compatibility/2006">
                <mc:Choice xmlns:v="urn:schemas-microsoft-com:vml" Requires="v">
                  <p:oleObj spid="_x0000_s37799" name="Equation" r:id="rId29" imgW="1371600" imgH="241300" progId="Equation.DSMT4">
                    <p:embed/>
                  </p:oleObj>
                </mc:Choice>
                <mc:Fallback>
                  <p:oleObj name="Equation" r:id="rId29" imgW="1371600" imgH="241300" progId="Equation.DSMT4">
                    <p:embed/>
                    <p:pic>
                      <p:nvPicPr>
                        <p:cNvPr id="0" name="Picture 7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81137" y="1155700"/>
                          <a:ext cx="1371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553105488"/>
                </p:ext>
              </p:extLst>
            </p:nvPr>
          </p:nvGraphicFramePr>
          <p:xfrm>
            <a:off x="838200" y="1847850"/>
            <a:ext cx="355600" cy="241300"/>
          </p:xfrm>
          <a:graphic>
            <a:graphicData uri="http://schemas.openxmlformats.org/presentationml/2006/ole">
              <mc:AlternateContent xmlns:mc="http://schemas.openxmlformats.org/markup-compatibility/2006">
                <mc:Choice xmlns:v="urn:schemas-microsoft-com:vml" Requires="v">
                  <p:oleObj spid="_x0000_s37800" name="Equation" r:id="rId31" imgW="355446" imgH="241195" progId="Equation.DSMT4">
                    <p:embed/>
                  </p:oleObj>
                </mc:Choice>
                <mc:Fallback>
                  <p:oleObj name="Equation" r:id="rId31" imgW="355446" imgH="241195" progId="Equation.DSMT4">
                    <p:embed/>
                    <p:pic>
                      <p:nvPicPr>
                        <p:cNvPr id="0" name="Picture 7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38200" y="18478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153271" y="1871990"/>
              <a:ext cx="607859" cy="261610"/>
            </a:xfrm>
            <a:prstGeom prst="rect">
              <a:avLst/>
            </a:prstGeom>
            <a:noFill/>
          </p:spPr>
          <p:txBody>
            <a:bodyPr wrap="none" rtlCol="0">
              <a:spAutoFit/>
            </a:bodyPr>
            <a:lstStyle/>
            <a:p>
              <a:r>
                <a:rPr lang="en-US" sz="1100" i="1" dirty="0">
                  <a:latin typeface="Adobe Caslon Pro" pitchFamily="18" charset="0"/>
                </a:rPr>
                <a:t>i</a:t>
              </a:r>
              <a:r>
                <a:rPr lang="en-US" sz="1100" dirty="0" smtClean="0">
                  <a:latin typeface="Adobe Caslon Pro" pitchFamily="18" charset="0"/>
                </a:rPr>
                <a:t> - time</a:t>
              </a:r>
              <a:endParaRPr lang="en-US" sz="1100" dirty="0">
                <a:latin typeface="Adobe Caslon Pro" pitchFamily="18" charset="0"/>
              </a:endParaRPr>
            </a:p>
          </p:txBody>
        </p:sp>
        <p:sp>
          <p:nvSpPr>
            <p:cNvPr id="37" name="TextBox 36"/>
            <p:cNvSpPr txBox="1"/>
            <p:nvPr/>
          </p:nvSpPr>
          <p:spPr>
            <a:xfrm>
              <a:off x="142851" y="685800"/>
              <a:ext cx="628698" cy="261610"/>
            </a:xfrm>
            <a:prstGeom prst="rect">
              <a:avLst/>
            </a:prstGeom>
            <a:noFill/>
          </p:spPr>
          <p:txBody>
            <a:bodyPr wrap="none" rtlCol="0">
              <a:spAutoFit/>
            </a:bodyPr>
            <a:lstStyle/>
            <a:p>
              <a:r>
                <a:rPr lang="en-US" sz="1100" i="1" dirty="0" smtClean="0">
                  <a:latin typeface="Adobe Caslon Pro" pitchFamily="18" charset="0"/>
                </a:rPr>
                <a:t>k</a:t>
              </a:r>
              <a:r>
                <a:rPr lang="en-US" sz="1100" dirty="0" smtClean="0">
                  <a:latin typeface="Adobe Caslon Pro" pitchFamily="18" charset="0"/>
                </a:rPr>
                <a:t> - class</a:t>
              </a:r>
              <a:endParaRPr lang="en-US" sz="1100" dirty="0">
                <a:latin typeface="Adobe Caslon Pro" pitchFamily="18" charset="0"/>
              </a:endParaRPr>
            </a:p>
          </p:txBody>
        </p:sp>
        <p:graphicFrame>
          <p:nvGraphicFramePr>
            <p:cNvPr id="38" name="Object 37"/>
            <p:cNvGraphicFramePr>
              <a:graphicFrameLocks noChangeAspect="1"/>
            </p:cNvGraphicFramePr>
            <p:nvPr>
              <p:extLst>
                <p:ext uri="{D42A27DB-BD31-4B8C-83A1-F6EECF244321}">
                  <p14:modId xmlns:p14="http://schemas.microsoft.com/office/powerpoint/2010/main" val="1063372084"/>
                </p:ext>
              </p:extLst>
            </p:nvPr>
          </p:nvGraphicFramePr>
          <p:xfrm>
            <a:off x="7480300" y="1155700"/>
            <a:ext cx="266700" cy="241300"/>
          </p:xfrm>
          <a:graphic>
            <a:graphicData uri="http://schemas.openxmlformats.org/presentationml/2006/ole">
              <mc:AlternateContent xmlns:mc="http://schemas.openxmlformats.org/markup-compatibility/2006">
                <mc:Choice xmlns:v="urn:schemas-microsoft-com:vml" Requires="v">
                  <p:oleObj spid="_x0000_s37801" name="Equation" r:id="rId33" imgW="266469" imgH="241091" progId="Equation.DSMT4">
                    <p:embed/>
                  </p:oleObj>
                </mc:Choice>
                <mc:Fallback>
                  <p:oleObj name="Equation" r:id="rId33" imgW="266469" imgH="241091" progId="Equation.DSMT4">
                    <p:embed/>
                    <p:pic>
                      <p:nvPicPr>
                        <p:cNvPr id="0" name="Picture 73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480300" y="1155700"/>
                          <a:ext cx="2667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689553206"/>
                </p:ext>
              </p:extLst>
            </p:nvPr>
          </p:nvGraphicFramePr>
          <p:xfrm>
            <a:off x="7480300" y="457200"/>
            <a:ext cx="266700" cy="228600"/>
          </p:xfrm>
          <a:graphic>
            <a:graphicData uri="http://schemas.openxmlformats.org/presentationml/2006/ole">
              <mc:AlternateContent xmlns:mc="http://schemas.openxmlformats.org/markup-compatibility/2006">
                <mc:Choice xmlns:v="urn:schemas-microsoft-com:vml" Requires="v">
                  <p:oleObj spid="_x0000_s37802" name="Equation" r:id="rId35" imgW="266584" imgH="228501" progId="Equation.DSMT4">
                    <p:embed/>
                  </p:oleObj>
                </mc:Choice>
                <mc:Fallback>
                  <p:oleObj name="Equation" r:id="rId35" imgW="266584" imgH="228501" progId="Equation.DSMT4">
                    <p:embed/>
                    <p:pic>
                      <p:nvPicPr>
                        <p:cNvPr id="0" name="Picture 73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480300" y="457200"/>
                          <a:ext cx="2667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970179108"/>
                </p:ext>
              </p:extLst>
            </p:nvPr>
          </p:nvGraphicFramePr>
          <p:xfrm>
            <a:off x="7772400" y="1828800"/>
            <a:ext cx="457200" cy="279400"/>
          </p:xfrm>
          <a:graphic>
            <a:graphicData uri="http://schemas.openxmlformats.org/presentationml/2006/ole">
              <mc:AlternateContent xmlns:mc="http://schemas.openxmlformats.org/markup-compatibility/2006">
                <mc:Choice xmlns:v="urn:schemas-microsoft-com:vml" Requires="v">
                  <p:oleObj spid="_x0000_s37803" name="Equation" r:id="rId37" imgW="457200" imgH="279400" progId="Equation.DSMT4">
                    <p:embed/>
                  </p:oleObj>
                </mc:Choice>
                <mc:Fallback>
                  <p:oleObj name="Equation" r:id="rId37" imgW="457200" imgH="279400" progId="Equation.DSMT4">
                    <p:embed/>
                    <p:pic>
                      <p:nvPicPr>
                        <p:cNvPr id="0" name="Picture 73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72400" y="1828800"/>
                          <a:ext cx="4572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185186531"/>
                </p:ext>
              </p:extLst>
            </p:nvPr>
          </p:nvGraphicFramePr>
          <p:xfrm>
            <a:off x="7772400" y="1083389"/>
            <a:ext cx="863600" cy="520700"/>
          </p:xfrm>
          <a:graphic>
            <a:graphicData uri="http://schemas.openxmlformats.org/presentationml/2006/ole">
              <mc:AlternateContent xmlns:mc="http://schemas.openxmlformats.org/markup-compatibility/2006">
                <mc:Choice xmlns:v="urn:schemas-microsoft-com:vml" Requires="v">
                  <p:oleObj spid="_x0000_s37804" name="Equation" r:id="rId39" imgW="863225" imgH="520474" progId="Equation.DSMT4">
                    <p:embed/>
                  </p:oleObj>
                </mc:Choice>
                <mc:Fallback>
                  <p:oleObj name="Equation" r:id="rId39" imgW="863225" imgH="520474" progId="Equation.DSMT4">
                    <p:embed/>
                    <p:pic>
                      <p:nvPicPr>
                        <p:cNvPr id="0" name="Picture 73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772400" y="1083389"/>
                          <a:ext cx="863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726613366"/>
                </p:ext>
              </p:extLst>
            </p:nvPr>
          </p:nvGraphicFramePr>
          <p:xfrm>
            <a:off x="4681537" y="1854200"/>
            <a:ext cx="609600" cy="228600"/>
          </p:xfrm>
          <a:graphic>
            <a:graphicData uri="http://schemas.openxmlformats.org/presentationml/2006/ole">
              <mc:AlternateContent xmlns:mc="http://schemas.openxmlformats.org/markup-compatibility/2006">
                <mc:Choice xmlns:v="urn:schemas-microsoft-com:vml" Requires="v">
                  <p:oleObj spid="_x0000_s37805" name="Equation" r:id="rId41" imgW="609600" imgH="228600" progId="Equation.DSMT4">
                    <p:embed/>
                  </p:oleObj>
                </mc:Choice>
                <mc:Fallback>
                  <p:oleObj name="Equation" r:id="rId41" imgW="609600" imgH="228600" progId="Equation.DSMT4">
                    <p:embed/>
                    <p:pic>
                      <p:nvPicPr>
                        <p:cNvPr id="0" name="Picture 73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81537" y="1854200"/>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064025164"/>
                </p:ext>
              </p:extLst>
            </p:nvPr>
          </p:nvGraphicFramePr>
          <p:xfrm>
            <a:off x="7150100" y="1435100"/>
            <a:ext cx="596900" cy="241300"/>
          </p:xfrm>
          <a:graphic>
            <a:graphicData uri="http://schemas.openxmlformats.org/presentationml/2006/ole">
              <mc:AlternateContent xmlns:mc="http://schemas.openxmlformats.org/markup-compatibility/2006">
                <mc:Choice xmlns:v="urn:schemas-microsoft-com:vml" Requires="v">
                  <p:oleObj spid="_x0000_s37806" name="Equation" r:id="rId43" imgW="596900" imgH="241300" progId="Equation.DSMT4">
                    <p:embed/>
                  </p:oleObj>
                </mc:Choice>
                <mc:Fallback>
                  <p:oleObj name="Equation" r:id="rId43" imgW="596900" imgH="241300" progId="Equation.DSMT4">
                    <p:embed/>
                    <p:pic>
                      <p:nvPicPr>
                        <p:cNvPr id="0" name="Picture 73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150100" y="1435100"/>
                          <a:ext cx="596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95563" y="1295400"/>
              <a:ext cx="723275" cy="261610"/>
            </a:xfrm>
            <a:prstGeom prst="rect">
              <a:avLst/>
            </a:prstGeom>
            <a:noFill/>
          </p:spPr>
          <p:txBody>
            <a:bodyPr wrap="none" rtlCol="0">
              <a:spAutoFit/>
            </a:bodyPr>
            <a:lstStyle/>
            <a:p>
              <a:r>
                <a:rPr lang="en-US" sz="1100" i="1" dirty="0" smtClean="0">
                  <a:latin typeface="Adobe Caslon Pro" pitchFamily="18" charset="0"/>
                </a:rPr>
                <a:t>j</a:t>
              </a:r>
              <a:r>
                <a:rPr lang="en-US" sz="1100" dirty="0" smtClean="0">
                  <a:latin typeface="Adobe Caslon Pro" pitchFamily="18" charset="0"/>
                </a:rPr>
                <a:t> - person</a:t>
              </a:r>
              <a:endParaRPr lang="en-US" sz="1100" dirty="0">
                <a:latin typeface="Adobe Caslon Pro" pitchFamily="18" charset="0"/>
              </a:endParaRPr>
            </a:p>
          </p:txBody>
        </p:sp>
        <p:graphicFrame>
          <p:nvGraphicFramePr>
            <p:cNvPr id="45" name="Object 44"/>
            <p:cNvGraphicFramePr>
              <a:graphicFrameLocks noChangeAspect="1"/>
            </p:cNvGraphicFramePr>
            <p:nvPr>
              <p:extLst>
                <p:ext uri="{D42A27DB-BD31-4B8C-83A1-F6EECF244321}">
                  <p14:modId xmlns:p14="http://schemas.microsoft.com/office/powerpoint/2010/main" val="2692083851"/>
                </p:ext>
              </p:extLst>
            </p:nvPr>
          </p:nvGraphicFramePr>
          <p:xfrm>
            <a:off x="2967037" y="1362789"/>
            <a:ext cx="1333500" cy="241300"/>
          </p:xfrm>
          <a:graphic>
            <a:graphicData uri="http://schemas.openxmlformats.org/presentationml/2006/ole">
              <mc:AlternateContent xmlns:mc="http://schemas.openxmlformats.org/markup-compatibility/2006">
                <mc:Choice xmlns:v="urn:schemas-microsoft-com:vml" Requires="v">
                  <p:oleObj spid="_x0000_s37807" name="Equation" r:id="rId45" imgW="1333500" imgH="241300" progId="Equation.DSMT4">
                    <p:embed/>
                  </p:oleObj>
                </mc:Choice>
                <mc:Fallback>
                  <p:oleObj name="Equation" r:id="rId45" imgW="1333500" imgH="241300" progId="Equation.DSMT4">
                    <p:embed/>
                    <p:pic>
                      <p:nvPicPr>
                        <p:cNvPr id="0" name="Picture 74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67037" y="1362789"/>
                          <a:ext cx="13335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420639457"/>
                </p:ext>
              </p:extLst>
            </p:nvPr>
          </p:nvGraphicFramePr>
          <p:xfrm>
            <a:off x="2852737" y="1841500"/>
            <a:ext cx="1701800" cy="254000"/>
          </p:xfrm>
          <a:graphic>
            <a:graphicData uri="http://schemas.openxmlformats.org/presentationml/2006/ole">
              <mc:AlternateContent xmlns:mc="http://schemas.openxmlformats.org/markup-compatibility/2006">
                <mc:Choice xmlns:v="urn:schemas-microsoft-com:vml" Requires="v">
                  <p:oleObj spid="_x0000_s37808" name="Equation" r:id="rId47" imgW="1701800" imgH="254000" progId="Equation.DSMT4">
                    <p:embed/>
                  </p:oleObj>
                </mc:Choice>
                <mc:Fallback>
                  <p:oleObj name="Equation" r:id="rId47" imgW="1701800" imgH="254000" progId="Equation.DSMT4">
                    <p:embed/>
                    <p:pic>
                      <p:nvPicPr>
                        <p:cNvPr id="0" name="Picture 74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852737" y="1841500"/>
                          <a:ext cx="17018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2392106708"/>
                </p:ext>
              </p:extLst>
            </p:nvPr>
          </p:nvGraphicFramePr>
          <p:xfrm>
            <a:off x="2179637" y="1898650"/>
            <a:ext cx="139700" cy="139700"/>
          </p:xfrm>
          <a:graphic>
            <a:graphicData uri="http://schemas.openxmlformats.org/presentationml/2006/ole">
              <mc:AlternateContent xmlns:mc="http://schemas.openxmlformats.org/markup-compatibility/2006">
                <mc:Choice xmlns:v="urn:schemas-microsoft-com:vml" Requires="v">
                  <p:oleObj spid="_x0000_s37809" name="Equation" r:id="rId49" imgW="139700" imgH="139700" progId="Equation.DSMT4">
                    <p:embed/>
                  </p:oleObj>
                </mc:Choice>
                <mc:Fallback>
                  <p:oleObj name="Equation" r:id="rId49" imgW="139700" imgH="139700" progId="Equation.DSMT4">
                    <p:embed/>
                    <p:pic>
                      <p:nvPicPr>
                        <p:cNvPr id="0" name="Picture 74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179637" y="18986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84566317"/>
                </p:ext>
              </p:extLst>
            </p:nvPr>
          </p:nvGraphicFramePr>
          <p:xfrm>
            <a:off x="1354137" y="1847850"/>
            <a:ext cx="279400" cy="241300"/>
          </p:xfrm>
          <a:graphic>
            <a:graphicData uri="http://schemas.openxmlformats.org/presentationml/2006/ole">
              <mc:AlternateContent xmlns:mc="http://schemas.openxmlformats.org/markup-compatibility/2006">
                <mc:Choice xmlns:v="urn:schemas-microsoft-com:vml" Requires="v">
                  <p:oleObj spid="_x0000_s37810" name="Equation" r:id="rId51" imgW="279279" imgH="241195" progId="Equation.DSMT4">
                    <p:embed/>
                  </p:oleObj>
                </mc:Choice>
                <mc:Fallback>
                  <p:oleObj name="Equation" r:id="rId51" imgW="279279" imgH="241195" progId="Equation.DSMT4">
                    <p:embed/>
                    <p:pic>
                      <p:nvPicPr>
                        <p:cNvPr id="0" name="Picture 74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354137" y="1847850"/>
                          <a:ext cx="279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923751190"/>
                </p:ext>
              </p:extLst>
            </p:nvPr>
          </p:nvGraphicFramePr>
          <p:xfrm>
            <a:off x="1574800" y="0"/>
            <a:ext cx="1092200" cy="685800"/>
          </p:xfrm>
          <a:graphic>
            <a:graphicData uri="http://schemas.openxmlformats.org/presentationml/2006/ole">
              <mc:AlternateContent xmlns:mc="http://schemas.openxmlformats.org/markup-compatibility/2006">
                <mc:Choice xmlns:v="urn:schemas-microsoft-com:vml" Requires="v">
                  <p:oleObj spid="_x0000_s37811" name="Equation" r:id="rId53" imgW="1092200" imgH="685800" progId="Equation.DSMT4">
                    <p:embed/>
                  </p:oleObj>
                </mc:Choice>
                <mc:Fallback>
                  <p:oleObj name="Equation" r:id="rId53" imgW="1092200" imgH="685800" progId="Equation.DSMT4">
                    <p:embed/>
                    <p:pic>
                      <p:nvPicPr>
                        <p:cNvPr id="0" name="Picture 74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574800" y="0"/>
                          <a:ext cx="1092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618278860"/>
                </p:ext>
              </p:extLst>
            </p:nvPr>
          </p:nvGraphicFramePr>
          <p:xfrm>
            <a:off x="3043419" y="182880"/>
            <a:ext cx="1066800" cy="685800"/>
          </p:xfrm>
          <a:graphic>
            <a:graphicData uri="http://schemas.openxmlformats.org/presentationml/2006/ole">
              <mc:AlternateContent xmlns:mc="http://schemas.openxmlformats.org/markup-compatibility/2006">
                <mc:Choice xmlns:v="urn:schemas-microsoft-com:vml" Requires="v">
                  <p:oleObj spid="_x0000_s37812" name="Equation" r:id="rId55" imgW="1066800" imgH="685800" progId="Equation.DSMT4">
                    <p:embed/>
                  </p:oleObj>
                </mc:Choice>
                <mc:Fallback>
                  <p:oleObj name="Equation" r:id="rId55" imgW="1066800" imgH="685800" progId="Equation.DSMT4">
                    <p:embed/>
                    <p:pic>
                      <p:nvPicPr>
                        <p:cNvPr id="0" name="Picture 745"/>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043419" y="182880"/>
                          <a:ext cx="1066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 name="Group 50"/>
            <p:cNvGrpSpPr/>
            <p:nvPr/>
          </p:nvGrpSpPr>
          <p:grpSpPr>
            <a:xfrm>
              <a:off x="1458914" y="1417320"/>
              <a:ext cx="1360486" cy="448305"/>
              <a:chOff x="1806577" y="3124200"/>
              <a:chExt cx="1241424" cy="850625"/>
            </a:xfrm>
          </p:grpSpPr>
          <p:cxnSp>
            <p:nvCxnSpPr>
              <p:cNvPr id="72" name="Straight Connector 71"/>
              <p:cNvCxnSpPr/>
              <p:nvPr/>
            </p:nvCxnSpPr>
            <p:spPr>
              <a:xfrm>
                <a:off x="1806803" y="3124200"/>
                <a:ext cx="0" cy="850625"/>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flipH="1">
                <a:off x="1806577" y="3124200"/>
                <a:ext cx="1241424"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1578770" y="685800"/>
              <a:ext cx="1001712" cy="457200"/>
              <a:chOff x="1806577" y="3124200"/>
              <a:chExt cx="1241424" cy="850625"/>
            </a:xfrm>
          </p:grpSpPr>
          <p:cxnSp>
            <p:nvCxnSpPr>
              <p:cNvPr id="70" name="Straight Connector 69"/>
              <p:cNvCxnSpPr/>
              <p:nvPr/>
            </p:nvCxnSpPr>
            <p:spPr>
              <a:xfrm>
                <a:off x="1806803" y="3124200"/>
                <a:ext cx="0" cy="850625"/>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H="1">
                <a:off x="1806577" y="3124200"/>
                <a:ext cx="1241424"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2942117" y="1600200"/>
              <a:ext cx="1320800" cy="274320"/>
              <a:chOff x="1806577" y="3124200"/>
              <a:chExt cx="1241424" cy="850625"/>
            </a:xfrm>
          </p:grpSpPr>
          <p:cxnSp>
            <p:nvCxnSpPr>
              <p:cNvPr id="68" name="Straight Connector 67"/>
              <p:cNvCxnSpPr/>
              <p:nvPr/>
            </p:nvCxnSpPr>
            <p:spPr>
              <a:xfrm>
                <a:off x="1806803" y="3124200"/>
                <a:ext cx="0" cy="850625"/>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H="1">
                <a:off x="1806577" y="3124200"/>
                <a:ext cx="1241424"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pSp>
        <p:grpSp>
          <p:nvGrpSpPr>
            <p:cNvPr id="54" name="Group 53"/>
            <p:cNvGrpSpPr/>
            <p:nvPr/>
          </p:nvGrpSpPr>
          <p:grpSpPr>
            <a:xfrm>
              <a:off x="3043237" y="868680"/>
              <a:ext cx="1001712" cy="457200"/>
              <a:chOff x="1806577" y="3124200"/>
              <a:chExt cx="1241424" cy="850625"/>
            </a:xfrm>
          </p:grpSpPr>
          <p:cxnSp>
            <p:nvCxnSpPr>
              <p:cNvPr id="66" name="Straight Connector 65"/>
              <p:cNvCxnSpPr/>
              <p:nvPr/>
            </p:nvCxnSpPr>
            <p:spPr>
              <a:xfrm>
                <a:off x="1806803" y="3124200"/>
                <a:ext cx="0" cy="850625"/>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1806577" y="3124200"/>
                <a:ext cx="1241424"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pSp>
        <p:graphicFrame>
          <p:nvGraphicFramePr>
            <p:cNvPr id="55" name="Object 54"/>
            <p:cNvGraphicFramePr>
              <a:graphicFrameLocks noChangeAspect="1"/>
            </p:cNvGraphicFramePr>
            <p:nvPr>
              <p:extLst>
                <p:ext uri="{D42A27DB-BD31-4B8C-83A1-F6EECF244321}">
                  <p14:modId xmlns:p14="http://schemas.microsoft.com/office/powerpoint/2010/main" val="1255425887"/>
                </p:ext>
              </p:extLst>
            </p:nvPr>
          </p:nvGraphicFramePr>
          <p:xfrm>
            <a:off x="7137400" y="685800"/>
            <a:ext cx="609600" cy="228600"/>
          </p:xfrm>
          <a:graphic>
            <a:graphicData uri="http://schemas.openxmlformats.org/presentationml/2006/ole">
              <mc:AlternateContent xmlns:mc="http://schemas.openxmlformats.org/markup-compatibility/2006">
                <mc:Choice xmlns:v="urn:schemas-microsoft-com:vml" Requires="v">
                  <p:oleObj spid="_x0000_s37813" name="Equation" r:id="rId57" imgW="609600" imgH="228600" progId="Equation.DSMT4">
                    <p:embed/>
                  </p:oleObj>
                </mc:Choice>
                <mc:Fallback>
                  <p:oleObj name="Equation" r:id="rId57" imgW="609600" imgH="228600" progId="Equation.DSMT4">
                    <p:embed/>
                    <p:pic>
                      <p:nvPicPr>
                        <p:cNvPr id="0" name="Picture 746"/>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137400" y="685800"/>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3023396213"/>
                </p:ext>
              </p:extLst>
            </p:nvPr>
          </p:nvGraphicFramePr>
          <p:xfrm>
            <a:off x="7772400" y="393700"/>
            <a:ext cx="863600" cy="520700"/>
          </p:xfrm>
          <a:graphic>
            <a:graphicData uri="http://schemas.openxmlformats.org/presentationml/2006/ole">
              <mc:AlternateContent xmlns:mc="http://schemas.openxmlformats.org/markup-compatibility/2006">
                <mc:Choice xmlns:v="urn:schemas-microsoft-com:vml" Requires="v">
                  <p:oleObj spid="_x0000_s37814" name="Equation" r:id="rId59" imgW="863225" imgH="520474" progId="Equation.DSMT4">
                    <p:embed/>
                  </p:oleObj>
                </mc:Choice>
                <mc:Fallback>
                  <p:oleObj name="Equation" r:id="rId59" imgW="863225" imgH="520474" progId="Equation.DSMT4">
                    <p:embed/>
                    <p:pic>
                      <p:nvPicPr>
                        <p:cNvPr id="0" name="Picture 747"/>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772400" y="393700"/>
                          <a:ext cx="863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219272579"/>
                </p:ext>
              </p:extLst>
            </p:nvPr>
          </p:nvGraphicFramePr>
          <p:xfrm>
            <a:off x="5486400" y="1847850"/>
            <a:ext cx="673100" cy="241300"/>
          </p:xfrm>
          <a:graphic>
            <a:graphicData uri="http://schemas.openxmlformats.org/presentationml/2006/ole">
              <mc:AlternateContent xmlns:mc="http://schemas.openxmlformats.org/markup-compatibility/2006">
                <mc:Choice xmlns:v="urn:schemas-microsoft-com:vml" Requires="v">
                  <p:oleObj spid="_x0000_s37815" name="Equation" r:id="rId61" imgW="672808" imgH="241195" progId="Equation.DSMT4">
                    <p:embed/>
                  </p:oleObj>
                </mc:Choice>
                <mc:Fallback>
                  <p:oleObj name="Equation" r:id="rId61" imgW="672808" imgH="241195" progId="Equation.DSMT4">
                    <p:embed/>
                    <p:pic>
                      <p:nvPicPr>
                        <p:cNvPr id="0" name="Picture 748"/>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5486400" y="1847850"/>
                          <a:ext cx="6731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3543043086"/>
                </p:ext>
              </p:extLst>
            </p:nvPr>
          </p:nvGraphicFramePr>
          <p:xfrm>
            <a:off x="5138737" y="1362789"/>
            <a:ext cx="609600" cy="241300"/>
          </p:xfrm>
          <a:graphic>
            <a:graphicData uri="http://schemas.openxmlformats.org/presentationml/2006/ole">
              <mc:AlternateContent xmlns:mc="http://schemas.openxmlformats.org/markup-compatibility/2006">
                <mc:Choice xmlns:v="urn:schemas-microsoft-com:vml" Requires="v">
                  <p:oleObj spid="_x0000_s37816" name="Equation" r:id="rId63" imgW="609336" imgH="241195" progId="Equation.DSMT4">
                    <p:embed/>
                  </p:oleObj>
                </mc:Choice>
                <mc:Fallback>
                  <p:oleObj name="Equation" r:id="rId63" imgW="609336" imgH="241195" progId="Equation.DSMT4">
                    <p:embed/>
                    <p:pic>
                      <p:nvPicPr>
                        <p:cNvPr id="0" name="Picture 749"/>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5138737" y="1362789"/>
                          <a:ext cx="609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4079280399"/>
                </p:ext>
              </p:extLst>
            </p:nvPr>
          </p:nvGraphicFramePr>
          <p:xfrm>
            <a:off x="4693260" y="1155700"/>
            <a:ext cx="622300" cy="241300"/>
          </p:xfrm>
          <a:graphic>
            <a:graphicData uri="http://schemas.openxmlformats.org/presentationml/2006/ole">
              <mc:AlternateContent xmlns:mc="http://schemas.openxmlformats.org/markup-compatibility/2006">
                <mc:Choice xmlns:v="urn:schemas-microsoft-com:vml" Requires="v">
                  <p:oleObj spid="_x0000_s37817" name="Equation" r:id="rId65" imgW="622030" imgH="241195" progId="Equation.DSMT4">
                    <p:embed/>
                  </p:oleObj>
                </mc:Choice>
                <mc:Fallback>
                  <p:oleObj name="Equation" r:id="rId65" imgW="622030" imgH="241195" progId="Equation.DSMT4">
                    <p:embed/>
                    <p:pic>
                      <p:nvPicPr>
                        <p:cNvPr id="0" name="Picture 75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693260" y="1155700"/>
                          <a:ext cx="622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360769726"/>
                </p:ext>
              </p:extLst>
            </p:nvPr>
          </p:nvGraphicFramePr>
          <p:xfrm>
            <a:off x="4681537" y="457200"/>
            <a:ext cx="254000" cy="228600"/>
          </p:xfrm>
          <a:graphic>
            <a:graphicData uri="http://schemas.openxmlformats.org/presentationml/2006/ole">
              <mc:AlternateContent xmlns:mc="http://schemas.openxmlformats.org/markup-compatibility/2006">
                <mc:Choice xmlns:v="urn:schemas-microsoft-com:vml" Requires="v">
                  <p:oleObj spid="_x0000_s37818" name="Equation" r:id="rId67" imgW="253890" imgH="228501" progId="Equation.DSMT4">
                    <p:embed/>
                  </p:oleObj>
                </mc:Choice>
                <mc:Fallback>
                  <p:oleObj name="Equation" r:id="rId67" imgW="253890" imgH="228501" progId="Equation.DSMT4">
                    <p:embed/>
                    <p:pic>
                      <p:nvPicPr>
                        <p:cNvPr id="0" name="Picture 751"/>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681537" y="457200"/>
                          <a:ext cx="254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850841058"/>
                </p:ext>
              </p:extLst>
            </p:nvPr>
          </p:nvGraphicFramePr>
          <p:xfrm>
            <a:off x="5138737" y="685800"/>
            <a:ext cx="254000" cy="228600"/>
          </p:xfrm>
          <a:graphic>
            <a:graphicData uri="http://schemas.openxmlformats.org/presentationml/2006/ole">
              <mc:AlternateContent xmlns:mc="http://schemas.openxmlformats.org/markup-compatibility/2006">
                <mc:Choice xmlns:v="urn:schemas-microsoft-com:vml" Requires="v">
                  <p:oleObj spid="_x0000_s37819" name="Equation" r:id="rId69" imgW="0" imgH="0" progId="Equation.DSMT4">
                    <p:embed/>
                  </p:oleObj>
                </mc:Choice>
                <mc:Fallback>
                  <p:oleObj name="Equation" r:id="rId69" imgW="0" imgH="0" progId="Equation.DSMT4">
                    <p:embed/>
                    <p:pic>
                      <p:nvPicPr>
                        <p:cNvPr id="0" name="AutoShape 75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38737" y="685800"/>
                          <a:ext cx="254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3475332019"/>
                </p:ext>
              </p:extLst>
            </p:nvPr>
          </p:nvGraphicFramePr>
          <p:xfrm>
            <a:off x="5600700" y="0"/>
            <a:ext cx="419100" cy="685800"/>
          </p:xfrm>
          <a:graphic>
            <a:graphicData uri="http://schemas.openxmlformats.org/presentationml/2006/ole">
              <mc:AlternateContent xmlns:mc="http://schemas.openxmlformats.org/markup-compatibility/2006">
                <mc:Choice xmlns:v="urn:schemas-microsoft-com:vml" Requires="v">
                  <p:oleObj spid="_x0000_s37820" name="Equation" r:id="rId70" imgW="419100" imgH="685800" progId="Equation.DSMT4">
                    <p:embed/>
                  </p:oleObj>
                </mc:Choice>
                <mc:Fallback>
                  <p:oleObj name="Equation" r:id="rId70" imgW="419100" imgH="685800" progId="Equation.DSMT4">
                    <p:embed/>
                    <p:pic>
                      <p:nvPicPr>
                        <p:cNvPr id="0" name="Picture 753"/>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5600700" y="0"/>
                          <a:ext cx="419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1687939696"/>
                </p:ext>
              </p:extLst>
            </p:nvPr>
          </p:nvGraphicFramePr>
          <p:xfrm>
            <a:off x="6096000" y="228600"/>
            <a:ext cx="762000" cy="685800"/>
          </p:xfrm>
          <a:graphic>
            <a:graphicData uri="http://schemas.openxmlformats.org/presentationml/2006/ole">
              <mc:AlternateContent xmlns:mc="http://schemas.openxmlformats.org/markup-compatibility/2006">
                <mc:Choice xmlns:v="urn:schemas-microsoft-com:vml" Requires="v">
                  <p:oleObj spid="_x0000_s37821" name="Equation" r:id="rId72" imgW="762000" imgH="685800" progId="Equation.DSMT4">
                    <p:embed/>
                  </p:oleObj>
                </mc:Choice>
                <mc:Fallback>
                  <p:oleObj name="Equation" r:id="rId72" imgW="762000" imgH="685800" progId="Equation.DSMT4">
                    <p:embed/>
                    <p:pic>
                      <p:nvPicPr>
                        <p:cNvPr id="0" name="Picture 754"/>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6096000" y="228600"/>
                          <a:ext cx="762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920618670"/>
                </p:ext>
              </p:extLst>
            </p:nvPr>
          </p:nvGraphicFramePr>
          <p:xfrm>
            <a:off x="3220243" y="2213919"/>
            <a:ext cx="647700" cy="203200"/>
          </p:xfrm>
          <a:graphic>
            <a:graphicData uri="http://schemas.openxmlformats.org/presentationml/2006/ole">
              <mc:AlternateContent xmlns:mc="http://schemas.openxmlformats.org/markup-compatibility/2006">
                <mc:Choice xmlns:v="urn:schemas-microsoft-com:vml" Requires="v">
                  <p:oleObj spid="_x0000_s37822" name="Equation" r:id="rId74" imgW="647419" imgH="203112" progId="Equation.DSMT4">
                    <p:embed/>
                  </p:oleObj>
                </mc:Choice>
                <mc:Fallback>
                  <p:oleObj name="Equation" r:id="rId74" imgW="647419" imgH="203112" progId="Equation.DSMT4">
                    <p:embed/>
                    <p:pic>
                      <p:nvPicPr>
                        <p:cNvPr id="0" name="Picture 755"/>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3220243" y="22139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5" name="Straight Connector 64"/>
            <p:cNvCxnSpPr/>
            <p:nvPr/>
          </p:nvCxnSpPr>
          <p:spPr>
            <a:xfrm>
              <a:off x="838200" y="22098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30263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2" name="Rounded Rectangle 131">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33" name="Rounded Rectangle 132">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34" name="Rounded Rectangle 133">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35" name="Rounded Rectangle 134">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36" name="Rounded Rectangle 135">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37" name="Rounded Rectangle 136">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38" name="Rounded Rectangle 137">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139" name="Rounded Rectangle 138">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140" name="Rounded Rectangle 139">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41" name="Rounded Rectangle 140">
            <a:hlinkClick r:id="rId14"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42" name="Rounded Rectangle 141">
            <a:hlinkClick r:id="rId15"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143" name="Rounded Rectangle 142">
            <a:hlinkClick r:id="rId16"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2089133150"/>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1498" name="Equation" r:id="rId17" imgW="799753" imgH="203112" progId="Equation.DSMT4">
                  <p:embed/>
                </p:oleObj>
              </mc:Choice>
              <mc:Fallback>
                <p:oleObj name="Equation" r:id="rId17" imgW="799753" imgH="203112" progId="Equation.DSMT4">
                  <p:embed/>
                  <p:pic>
                    <p:nvPicPr>
                      <p:cNvPr id="0" name="Picture 4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422218983"/>
              </p:ext>
            </p:extLst>
          </p:nvPr>
        </p:nvGraphicFramePr>
        <p:xfrm>
          <a:off x="5715000" y="6324600"/>
          <a:ext cx="393700" cy="203200"/>
        </p:xfrm>
        <a:graphic>
          <a:graphicData uri="http://schemas.openxmlformats.org/presentationml/2006/ole">
            <mc:AlternateContent xmlns:mc="http://schemas.openxmlformats.org/markup-compatibility/2006">
              <mc:Choice xmlns:v="urn:schemas-microsoft-com:vml" Requires="v">
                <p:oleObj spid="_x0000_s41499" name="Equation" r:id="rId19" imgW="393529" imgH="203112" progId="Equation.DSMT4">
                  <p:embed/>
                </p:oleObj>
              </mc:Choice>
              <mc:Fallback>
                <p:oleObj name="Equation" r:id="rId19" imgW="393529" imgH="203112" progId="Equation.DSMT4">
                  <p:embed/>
                  <p:pic>
                    <p:nvPicPr>
                      <p:cNvPr id="0" name="Picture 4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150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573219057"/>
              </p:ext>
            </p:extLst>
          </p:nvPr>
        </p:nvGraphicFramePr>
        <p:xfrm>
          <a:off x="7023100" y="6350000"/>
          <a:ext cx="520700" cy="177800"/>
        </p:xfrm>
        <a:graphic>
          <a:graphicData uri="http://schemas.openxmlformats.org/presentationml/2006/ole">
            <mc:AlternateContent xmlns:mc="http://schemas.openxmlformats.org/markup-compatibility/2006">
              <mc:Choice xmlns:v="urn:schemas-microsoft-com:vml" Requires="v">
                <p:oleObj spid="_x0000_s41500" name="Equation" r:id="rId21" imgW="520248" imgH="177646" progId="Equation.DSMT4">
                  <p:embed/>
                </p:oleObj>
              </mc:Choice>
              <mc:Fallback>
                <p:oleObj name="Equation" r:id="rId21" imgW="520248" imgH="177646" progId="Equation.DSMT4">
                  <p:embed/>
                  <p:pic>
                    <p:nvPicPr>
                      <p:cNvPr id="0" name="Picture 4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231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226683485"/>
              </p:ext>
            </p:extLst>
          </p:nvPr>
        </p:nvGraphicFramePr>
        <p:xfrm>
          <a:off x="3220243" y="6328719"/>
          <a:ext cx="647700" cy="203200"/>
        </p:xfrm>
        <a:graphic>
          <a:graphicData uri="http://schemas.openxmlformats.org/presentationml/2006/ole">
            <mc:AlternateContent xmlns:mc="http://schemas.openxmlformats.org/markup-compatibility/2006">
              <mc:Choice xmlns:v="urn:schemas-microsoft-com:vml" Requires="v">
                <p:oleObj spid="_x0000_s41501" name="Equation" r:id="rId23" imgW="647419" imgH="203112" progId="Equation.DSMT4">
                  <p:embed/>
                </p:oleObj>
              </mc:Choice>
              <mc:Fallback>
                <p:oleObj name="Equation" r:id="rId23" imgW="647419" imgH="203112" progId="Equation.DSMT4">
                  <p:embed/>
                  <p:pic>
                    <p:nvPicPr>
                      <p:cNvPr id="0" name="Picture 4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20243"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Straight Connector 20"/>
          <p:cNvCxnSpPr/>
          <p:nvPr/>
        </p:nvCxnSpPr>
        <p:spPr>
          <a:xfrm>
            <a:off x="838200"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pic>
        <p:nvPicPr>
          <p:cNvPr id="22" name="Picture 21">
            <a:hlinkClick r:id="rId25" action="ppaction://hlinksldjump"/>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sp>
        <p:nvSpPr>
          <p:cNvPr id="31" name="TextBox 30"/>
          <p:cNvSpPr txBox="1"/>
          <p:nvPr/>
        </p:nvSpPr>
        <p:spPr>
          <a:xfrm>
            <a:off x="4373851" y="1752600"/>
            <a:ext cx="4648200" cy="430887"/>
          </a:xfrm>
          <a:prstGeom prst="rect">
            <a:avLst/>
          </a:prstGeom>
          <a:noFill/>
        </p:spPr>
        <p:txBody>
          <a:bodyPr wrap="square" rtlCol="0">
            <a:spAutoFit/>
          </a:bodyPr>
          <a:lstStyle/>
          <a:p>
            <a:r>
              <a:rPr lang="en-US" sz="1100" dirty="0"/>
              <a:t>MIXED attend </a:t>
            </a:r>
          </a:p>
          <a:p>
            <a:r>
              <a:rPr lang="en-US" sz="1100" dirty="0"/>
              <a:t>  /FIXED</a:t>
            </a:r>
            <a:r>
              <a:rPr lang="en-US" sz="1100" dirty="0" smtClean="0"/>
              <a:t>= </a:t>
            </a:r>
            <a:r>
              <a:rPr lang="en-US" sz="1100" dirty="0" smtClean="0">
                <a:solidFill>
                  <a:srgbClr val="0000FF"/>
                </a:solidFill>
              </a:rPr>
              <a:t>INTERCEPT</a:t>
            </a:r>
            <a:endParaRPr lang="en-US" sz="1100" dirty="0">
              <a:solidFill>
                <a:srgbClr val="0000FF"/>
              </a:solidFill>
            </a:endParaRPr>
          </a:p>
        </p:txBody>
      </p:sp>
      <p:sp>
        <p:nvSpPr>
          <p:cNvPr id="32" name="Rectangle 31"/>
          <p:cNvSpPr/>
          <p:nvPr/>
        </p:nvSpPr>
        <p:spPr>
          <a:xfrm>
            <a:off x="4373851" y="1466335"/>
            <a:ext cx="4648200" cy="276999"/>
          </a:xfrm>
          <a:prstGeom prst="rect">
            <a:avLst/>
          </a:prstGeom>
        </p:spPr>
        <p:txBody>
          <a:bodyPr wrap="square">
            <a:spAutoFit/>
          </a:bodyPr>
          <a:lstStyle/>
          <a:p>
            <a:r>
              <a:rPr lang="en-US" sz="1200" dirty="0"/>
              <a:t>m00&lt;- </a:t>
            </a:r>
            <a:r>
              <a:rPr lang="en-US" sz="1200" dirty="0" smtClean="0"/>
              <a:t>lm(attend ~ </a:t>
            </a:r>
            <a:r>
              <a:rPr lang="en-US" sz="1200" dirty="0" smtClean="0">
                <a:solidFill>
                  <a:srgbClr val="0000FF"/>
                </a:solidFill>
              </a:rPr>
              <a:t>1</a:t>
            </a:r>
            <a:r>
              <a:rPr lang="en-US" sz="1200" dirty="0" smtClean="0"/>
              <a:t> )</a:t>
            </a:r>
            <a:endParaRPr lang="en-US" sz="1200" dirty="0"/>
          </a:p>
        </p:txBody>
      </p:sp>
      <p:sp>
        <p:nvSpPr>
          <p:cNvPr id="33" name="Rounded Rectangle 32">
            <a:hlinkClick r:id="rId27"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cxnSp>
        <p:nvCxnSpPr>
          <p:cNvPr id="58" name="Straight Connector 57"/>
          <p:cNvCxnSpPr/>
          <p:nvPr/>
        </p:nvCxnSpPr>
        <p:spPr>
          <a:xfrm>
            <a:off x="838200"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857437" y="5181600"/>
            <a:ext cx="0" cy="11051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60" name="Object 59"/>
          <p:cNvGraphicFramePr>
            <a:graphicFrameLocks noChangeAspect="1"/>
          </p:cNvGraphicFramePr>
          <p:nvPr>
            <p:extLst>
              <p:ext uri="{D42A27DB-BD31-4B8C-83A1-F6EECF244321}">
                <p14:modId xmlns:p14="http://schemas.microsoft.com/office/powerpoint/2010/main" val="2966091888"/>
              </p:ext>
            </p:extLst>
          </p:nvPr>
        </p:nvGraphicFramePr>
        <p:xfrm>
          <a:off x="6669088" y="5859463"/>
          <a:ext cx="854075" cy="382587"/>
        </p:xfrm>
        <a:graphic>
          <a:graphicData uri="http://schemas.openxmlformats.org/presentationml/2006/ole">
            <mc:AlternateContent xmlns:mc="http://schemas.openxmlformats.org/markup-compatibility/2006">
              <mc:Choice xmlns:v="urn:schemas-microsoft-com:vml" Requires="v">
                <p:oleObj spid="_x0000_s41502" name="Equation" r:id="rId28" imgW="622080" imgH="279360" progId="Equation.DSMT4">
                  <p:embed/>
                </p:oleObj>
              </mc:Choice>
              <mc:Fallback>
                <p:oleObj name="Equation" r:id="rId28" imgW="622080" imgH="279360" progId="Equation.DSMT4">
                  <p:embed/>
                  <p:pic>
                    <p:nvPicPr>
                      <p:cNvPr id="0" name="Picture 4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69088" y="5859463"/>
                        <a:ext cx="85407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551288798"/>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41503" name="Equation" r:id="rId30" imgW="355446" imgH="241195" progId="Equation.DSMT4">
                  <p:embed/>
                </p:oleObj>
              </mc:Choice>
              <mc:Fallback>
                <p:oleObj name="Equation" r:id="rId30" imgW="355446" imgH="241195" progId="Equation.DSMT4">
                  <p:embed/>
                  <p:pic>
                    <p:nvPicPr>
                      <p:cNvPr id="0" name="Picture 4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2978801492"/>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41504" name="Equation" r:id="rId32" imgW="139700" imgH="139700" progId="Equation.DSMT4">
                  <p:embed/>
                </p:oleObj>
              </mc:Choice>
              <mc:Fallback>
                <p:oleObj name="Equation" r:id="rId32" imgW="139700" imgH="139700" progId="Equation.DSMT4">
                  <p:embed/>
                  <p:pic>
                    <p:nvPicPr>
                      <p:cNvPr id="0" name="Picture 43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4251261376"/>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41505" name="Equation" r:id="rId34" imgW="241200" imgH="241200" progId="Equation.DSMT4">
                  <p:embed/>
                </p:oleObj>
              </mc:Choice>
              <mc:Fallback>
                <p:oleObj name="Equation" r:id="rId34" imgW="241200" imgH="241200" progId="Equation.DSMT4">
                  <p:embed/>
                  <p:pic>
                    <p:nvPicPr>
                      <p:cNvPr id="0" name="Picture 44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1594526994"/>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41506" name="Equation" r:id="rId36" imgW="177646" imgH="241091" progId="Equation.DSMT4">
                  <p:embed/>
                </p:oleObj>
              </mc:Choice>
              <mc:Fallback>
                <p:oleObj name="Equation" r:id="rId36" imgW="177646" imgH="241091" progId="Equation.DSMT4">
                  <p:embed/>
                  <p:pic>
                    <p:nvPicPr>
                      <p:cNvPr id="0" name="Picture 44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2" name="Straight Connector 71"/>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73" name="Object 72"/>
          <p:cNvGraphicFramePr>
            <a:graphicFrameLocks noChangeAspect="1"/>
          </p:cNvGraphicFramePr>
          <p:nvPr>
            <p:extLst>
              <p:ext uri="{D42A27DB-BD31-4B8C-83A1-F6EECF244321}">
                <p14:modId xmlns:p14="http://schemas.microsoft.com/office/powerpoint/2010/main" val="4237156047"/>
              </p:ext>
            </p:extLst>
          </p:nvPr>
        </p:nvGraphicFramePr>
        <p:xfrm>
          <a:off x="6453188" y="4675188"/>
          <a:ext cx="147637" cy="1116012"/>
        </p:xfrm>
        <a:graphic>
          <a:graphicData uri="http://schemas.openxmlformats.org/presentationml/2006/ole">
            <mc:AlternateContent xmlns:mc="http://schemas.openxmlformats.org/markup-compatibility/2006">
              <mc:Choice xmlns:v="urn:schemas-microsoft-com:vml" Requires="v">
                <p:oleObj spid="_x0000_s41507" name="Equation" r:id="rId38" imgW="114120" imgH="863280" progId="Equation.DSMT4">
                  <p:embed/>
                </p:oleObj>
              </mc:Choice>
              <mc:Fallback>
                <p:oleObj name="Equation" r:id="rId38" imgW="114120" imgH="863280" progId="Equation.DSMT4">
                  <p:embed/>
                  <p:pic>
                    <p:nvPicPr>
                      <p:cNvPr id="0" name="Picture 44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453188" y="46751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4025965415"/>
              </p:ext>
            </p:extLst>
          </p:nvPr>
        </p:nvGraphicFramePr>
        <p:xfrm>
          <a:off x="4933950" y="4668838"/>
          <a:ext cx="393700" cy="1116012"/>
        </p:xfrm>
        <a:graphic>
          <a:graphicData uri="http://schemas.openxmlformats.org/presentationml/2006/ole">
            <mc:AlternateContent xmlns:mc="http://schemas.openxmlformats.org/markup-compatibility/2006">
              <mc:Choice xmlns:v="urn:schemas-microsoft-com:vml" Requires="v">
                <p:oleObj spid="_x0000_s41508" name="Equation" r:id="rId40" imgW="304560" imgH="863280" progId="Equation.DSMT4">
                  <p:embed/>
                </p:oleObj>
              </mc:Choice>
              <mc:Fallback>
                <p:oleObj name="Equation" r:id="rId40" imgW="304560" imgH="863280" progId="Equation.DSMT4">
                  <p:embed/>
                  <p:pic>
                    <p:nvPicPr>
                      <p:cNvPr id="0" name="Picture 44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933950" y="4668838"/>
                        <a:ext cx="3937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86"/>
          <p:cNvGraphicFramePr>
            <a:graphicFrameLocks noChangeAspect="1"/>
          </p:cNvGraphicFramePr>
          <p:nvPr>
            <p:extLst>
              <p:ext uri="{D42A27DB-BD31-4B8C-83A1-F6EECF244321}">
                <p14:modId xmlns:p14="http://schemas.microsoft.com/office/powerpoint/2010/main" val="3181913239"/>
              </p:ext>
            </p:extLst>
          </p:nvPr>
        </p:nvGraphicFramePr>
        <p:xfrm>
          <a:off x="1143000" y="5556250"/>
          <a:ext cx="215900" cy="228600"/>
        </p:xfrm>
        <a:graphic>
          <a:graphicData uri="http://schemas.openxmlformats.org/presentationml/2006/ole">
            <mc:AlternateContent xmlns:mc="http://schemas.openxmlformats.org/markup-compatibility/2006">
              <mc:Choice xmlns:v="urn:schemas-microsoft-com:vml" Requires="v">
                <p:oleObj spid="_x0000_s41509" name="Equation" r:id="rId42" imgW="215640" imgH="228600" progId="Equation.DSMT4">
                  <p:embed/>
                </p:oleObj>
              </mc:Choice>
              <mc:Fallback>
                <p:oleObj name="Equation" r:id="rId42" imgW="215640" imgH="228600" progId="Equation.DSMT4">
                  <p:embed/>
                  <p:pic>
                    <p:nvPicPr>
                      <p:cNvPr id="0" name="Picture 44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143000" y="5556250"/>
                        <a:ext cx="2159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8" name="Group 87"/>
          <p:cNvGrpSpPr/>
          <p:nvPr/>
        </p:nvGrpSpPr>
        <p:grpSpPr>
          <a:xfrm>
            <a:off x="1124712" y="5779008"/>
            <a:ext cx="609598" cy="225468"/>
            <a:chOff x="1885639" y="5794332"/>
            <a:chExt cx="609598" cy="225468"/>
          </a:xfrm>
        </p:grpSpPr>
        <p:cxnSp>
          <p:nvCxnSpPr>
            <p:cNvPr id="89" name="Straight Connector 88"/>
            <p:cNvCxnSpPr/>
            <p:nvPr/>
          </p:nvCxnSpPr>
          <p:spPr>
            <a:xfrm>
              <a:off x="1885845"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1885639" y="5794332"/>
              <a:ext cx="609598"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aphicFrame>
        <p:nvGraphicFramePr>
          <p:cNvPr id="91" name="Object 90"/>
          <p:cNvGraphicFramePr>
            <a:graphicFrameLocks noChangeAspect="1"/>
          </p:cNvGraphicFramePr>
          <p:nvPr>
            <p:extLst>
              <p:ext uri="{D42A27DB-BD31-4B8C-83A1-F6EECF244321}">
                <p14:modId xmlns:p14="http://schemas.microsoft.com/office/powerpoint/2010/main" val="4068605409"/>
              </p:ext>
            </p:extLst>
          </p:nvPr>
        </p:nvGraphicFramePr>
        <p:xfrm>
          <a:off x="3732213" y="2921000"/>
          <a:ext cx="839787" cy="1314450"/>
        </p:xfrm>
        <a:graphic>
          <a:graphicData uri="http://schemas.openxmlformats.org/presentationml/2006/ole">
            <mc:AlternateContent xmlns:mc="http://schemas.openxmlformats.org/markup-compatibility/2006">
              <mc:Choice xmlns:v="urn:schemas-microsoft-com:vml" Requires="v">
                <p:oleObj spid="_x0000_s41510" name="Equation" r:id="rId44" imgW="863280" imgH="1130040" progId="Equation.DSMT4">
                  <p:embed/>
                </p:oleObj>
              </mc:Choice>
              <mc:Fallback>
                <p:oleObj name="Equation" r:id="rId44" imgW="863280" imgH="1130040" progId="Equation.DSMT4">
                  <p:embed/>
                  <p:pic>
                    <p:nvPicPr>
                      <p:cNvPr id="0" name="Picture 44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732213" y="2921000"/>
                        <a:ext cx="839787"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1168687885"/>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41511" name="Equation" r:id="rId46" imgW="1205977" imgH="355446" progId="Equation.DSMT4">
                  <p:embed/>
                </p:oleObj>
              </mc:Choice>
              <mc:Fallback>
                <p:oleObj name="Equation" r:id="rId46" imgW="1205977" imgH="355446" progId="Equation.DSMT4">
                  <p:embed/>
                  <p:pic>
                    <p:nvPicPr>
                      <p:cNvPr id="0" name="Picture 44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3" name="Straight Connector 92"/>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2861170538"/>
              </p:ext>
            </p:extLst>
          </p:nvPr>
        </p:nvGraphicFramePr>
        <p:xfrm>
          <a:off x="5715000" y="3124200"/>
          <a:ext cx="2578100" cy="1219200"/>
        </p:xfrm>
        <a:graphic>
          <a:graphicData uri="http://schemas.openxmlformats.org/presentationml/2006/ole">
            <mc:AlternateContent xmlns:mc="http://schemas.openxmlformats.org/markup-compatibility/2006">
              <mc:Choice xmlns:v="urn:schemas-microsoft-com:vml" Requires="v">
                <p:oleObj spid="_x0000_s41512" name="Equation" r:id="rId48" imgW="2095500" imgH="1016000" progId="Equation.DSMT4">
                  <p:embed/>
                </p:oleObj>
              </mc:Choice>
              <mc:Fallback>
                <p:oleObj name="Equation" r:id="rId48" imgW="2095500" imgH="1016000" progId="Equation.DSMT4">
                  <p:embed/>
                  <p:pic>
                    <p:nvPicPr>
                      <p:cNvPr id="0" name="Picture 44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715000" y="3124200"/>
                        <a:ext cx="25781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6794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2" name="Rounded Rectangle 131">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133" name="Rounded Rectangle 132">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134" name="Rounded Rectangle 133">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135" name="Rounded Rectangle 134">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136" name="Rounded Rectangle 135">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137" name="Rounded Rectangle 136">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138" name="Rounded Rectangle 137">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139" name="Rounded Rectangle 138">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140" name="Rounded Rectangle 139">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141" name="Rounded Rectangle 140">
            <a:hlinkClick r:id="rId14"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142" name="Rounded Rectangle 141">
            <a:hlinkClick r:id="rId15"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143" name="Rounded Rectangle 142">
            <a:hlinkClick r:id="rId16"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sp>
        <p:nvSpPr>
          <p:cNvPr id="144" name="Rounded Rectangle 143">
            <a:hlinkClick r:id="rId17" action="ppaction://hlinksldjump"/>
          </p:cNvPr>
          <p:cNvSpPr/>
          <p:nvPr/>
        </p:nvSpPr>
        <p:spPr>
          <a:xfrm>
            <a:off x="837188"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0</a:t>
            </a:r>
            <a:endParaRPr lang="en-US" sz="1400" dirty="0">
              <a:solidFill>
                <a:schemeClr val="bg1"/>
              </a:solidFill>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3390804669"/>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38619" name="Equation" r:id="rId18" imgW="799753" imgH="203112" progId="Equation.DSMT4">
                  <p:embed/>
                </p:oleObj>
              </mc:Choice>
              <mc:Fallback>
                <p:oleObj name="Equation" r:id="rId18" imgW="799753" imgH="203112" progId="Equation.DSMT4">
                  <p:embed/>
                  <p:pic>
                    <p:nvPicPr>
                      <p:cNvPr id="0" name="Picture 6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640692758"/>
              </p:ext>
            </p:extLst>
          </p:nvPr>
        </p:nvGraphicFramePr>
        <p:xfrm>
          <a:off x="5715000" y="6324600"/>
          <a:ext cx="393700" cy="203200"/>
        </p:xfrm>
        <a:graphic>
          <a:graphicData uri="http://schemas.openxmlformats.org/presentationml/2006/ole">
            <mc:AlternateContent xmlns:mc="http://schemas.openxmlformats.org/markup-compatibility/2006">
              <mc:Choice xmlns:v="urn:schemas-microsoft-com:vml" Requires="v">
                <p:oleObj spid="_x0000_s38620" name="Equation" r:id="rId20" imgW="393529" imgH="203112" progId="Equation.DSMT4">
                  <p:embed/>
                </p:oleObj>
              </mc:Choice>
              <mc:Fallback>
                <p:oleObj name="Equation" r:id="rId20" imgW="393529" imgH="203112" progId="Equation.DSMT4">
                  <p:embed/>
                  <p:pic>
                    <p:nvPicPr>
                      <p:cNvPr id="0" name="Picture 6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150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61730935"/>
              </p:ext>
            </p:extLst>
          </p:nvPr>
        </p:nvGraphicFramePr>
        <p:xfrm>
          <a:off x="7023100" y="6350000"/>
          <a:ext cx="520700" cy="177800"/>
        </p:xfrm>
        <a:graphic>
          <a:graphicData uri="http://schemas.openxmlformats.org/presentationml/2006/ole">
            <mc:AlternateContent xmlns:mc="http://schemas.openxmlformats.org/markup-compatibility/2006">
              <mc:Choice xmlns:v="urn:schemas-microsoft-com:vml" Requires="v">
                <p:oleObj spid="_x0000_s38621" name="Equation" r:id="rId22" imgW="520248" imgH="177646" progId="Equation.DSMT4">
                  <p:embed/>
                </p:oleObj>
              </mc:Choice>
              <mc:Fallback>
                <p:oleObj name="Equation" r:id="rId22" imgW="520248" imgH="177646" progId="Equation.DSMT4">
                  <p:embed/>
                  <p:pic>
                    <p:nvPicPr>
                      <p:cNvPr id="0" name="Picture 6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231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571452818"/>
              </p:ext>
            </p:extLst>
          </p:nvPr>
        </p:nvGraphicFramePr>
        <p:xfrm>
          <a:off x="3220243" y="6328719"/>
          <a:ext cx="647700" cy="203200"/>
        </p:xfrm>
        <a:graphic>
          <a:graphicData uri="http://schemas.openxmlformats.org/presentationml/2006/ole">
            <mc:AlternateContent xmlns:mc="http://schemas.openxmlformats.org/markup-compatibility/2006">
              <mc:Choice xmlns:v="urn:schemas-microsoft-com:vml" Requires="v">
                <p:oleObj spid="_x0000_s38622" name="Equation" r:id="rId24" imgW="647419" imgH="203112" progId="Equation.DSMT4">
                  <p:embed/>
                </p:oleObj>
              </mc:Choice>
              <mc:Fallback>
                <p:oleObj name="Equation" r:id="rId24" imgW="647419" imgH="203112" progId="Equation.DSMT4">
                  <p:embed/>
                  <p:pic>
                    <p:nvPicPr>
                      <p:cNvPr id="0" name="Picture 6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20243"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21">
            <a:hlinkClick r:id="rId26" action="ppaction://hlinksldjump"/>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sp>
        <p:nvSpPr>
          <p:cNvPr id="61" name="TextBox 60"/>
          <p:cNvSpPr txBox="1"/>
          <p:nvPr/>
        </p:nvSpPr>
        <p:spPr>
          <a:xfrm>
            <a:off x="4373851" y="1752600"/>
            <a:ext cx="4648200" cy="600164"/>
          </a:xfrm>
          <a:prstGeom prst="rect">
            <a:avLst/>
          </a:prstGeom>
          <a:noFill/>
        </p:spPr>
        <p:txBody>
          <a:bodyPr wrap="square" rtlCol="0">
            <a:spAutoFit/>
          </a:bodyPr>
          <a:lstStyle/>
          <a:p>
            <a:r>
              <a:rPr lang="en-US" sz="1100" dirty="0" smtClean="0"/>
              <a:t>MIXED </a:t>
            </a:r>
            <a:r>
              <a:rPr lang="en-US" sz="1100" dirty="0"/>
              <a:t>attend </a:t>
            </a:r>
          </a:p>
          <a:p>
            <a:r>
              <a:rPr lang="en-US" sz="1100" dirty="0"/>
              <a:t>  /FIXED</a:t>
            </a:r>
            <a:r>
              <a:rPr lang="en-US" sz="1100" dirty="0" smtClean="0"/>
              <a:t>= </a:t>
            </a:r>
            <a:r>
              <a:rPr lang="en-US" sz="1100" dirty="0" smtClean="0">
                <a:solidFill>
                  <a:srgbClr val="0000FF"/>
                </a:solidFill>
              </a:rPr>
              <a:t>INTERCEPT</a:t>
            </a:r>
            <a:endParaRPr lang="en-US" sz="1100" dirty="0">
              <a:solidFill>
                <a:srgbClr val="0000FF"/>
              </a:solidFill>
            </a:endParaRPr>
          </a:p>
          <a:p>
            <a:r>
              <a:rPr lang="en-US" sz="1100" dirty="0"/>
              <a:t> /Random</a:t>
            </a:r>
            <a:r>
              <a:rPr lang="en-US" sz="1100" dirty="0" smtClean="0"/>
              <a:t>= </a:t>
            </a:r>
            <a:r>
              <a:rPr lang="en-US" sz="1100" dirty="0" smtClean="0">
                <a:solidFill>
                  <a:srgbClr val="FF0000"/>
                </a:solidFill>
              </a:rPr>
              <a:t>INTERCEPT </a:t>
            </a:r>
            <a:r>
              <a:rPr lang="en-US" sz="1100" dirty="0"/>
              <a:t>| SUBJECT(ID</a:t>
            </a:r>
            <a:r>
              <a:rPr lang="en-US" sz="1100" dirty="0" smtClean="0"/>
              <a:t>).</a:t>
            </a:r>
            <a:endParaRPr lang="en-US" sz="1100" dirty="0"/>
          </a:p>
        </p:txBody>
      </p:sp>
      <p:sp>
        <p:nvSpPr>
          <p:cNvPr id="62" name="Rectangle 61"/>
          <p:cNvSpPr/>
          <p:nvPr/>
        </p:nvSpPr>
        <p:spPr>
          <a:xfrm>
            <a:off x="4373851" y="1466335"/>
            <a:ext cx="4648200" cy="276999"/>
          </a:xfrm>
          <a:prstGeom prst="rect">
            <a:avLst/>
          </a:prstGeom>
        </p:spPr>
        <p:txBody>
          <a:bodyPr wrap="square">
            <a:spAutoFit/>
          </a:bodyPr>
          <a:lstStyle/>
          <a:p>
            <a:r>
              <a:rPr lang="en-US" sz="1200" dirty="0"/>
              <a:t>m0 &lt;- </a:t>
            </a:r>
            <a:r>
              <a:rPr lang="en-US" sz="1200" dirty="0" smtClean="0"/>
              <a:t>lmer (</a:t>
            </a:r>
            <a:r>
              <a:rPr lang="en-US" sz="1200" dirty="0"/>
              <a:t>attend ~ </a:t>
            </a:r>
            <a:r>
              <a:rPr lang="en-US" sz="1200" dirty="0">
                <a:solidFill>
                  <a:srgbClr val="0000FF"/>
                </a:solidFill>
              </a:rPr>
              <a:t>1</a:t>
            </a:r>
            <a:r>
              <a:rPr lang="en-US" sz="1200" dirty="0"/>
              <a:t> + (</a:t>
            </a:r>
            <a:r>
              <a:rPr lang="en-US" sz="1200" dirty="0">
                <a:solidFill>
                  <a:srgbClr val="FF0000"/>
                </a:solidFill>
              </a:rPr>
              <a:t>1</a:t>
            </a:r>
            <a:r>
              <a:rPr lang="en-US" sz="1200" dirty="0"/>
              <a:t> | </a:t>
            </a:r>
            <a:r>
              <a:rPr lang="en-US" sz="1200" dirty="0" smtClean="0"/>
              <a:t>id)</a:t>
            </a:r>
            <a:endParaRPr lang="en-US" sz="1200" dirty="0"/>
          </a:p>
        </p:txBody>
      </p:sp>
      <p:cxnSp>
        <p:nvCxnSpPr>
          <p:cNvPr id="131" name="Straight Connector 130"/>
          <p:cNvCxnSpPr/>
          <p:nvPr/>
        </p:nvCxnSpPr>
        <p:spPr>
          <a:xfrm>
            <a:off x="838200"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4857437" y="5181600"/>
            <a:ext cx="0" cy="11051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146" name="Object 145"/>
          <p:cNvGraphicFramePr>
            <a:graphicFrameLocks noChangeAspect="1"/>
          </p:cNvGraphicFramePr>
          <p:nvPr>
            <p:extLst>
              <p:ext uri="{D42A27DB-BD31-4B8C-83A1-F6EECF244321}">
                <p14:modId xmlns:p14="http://schemas.microsoft.com/office/powerpoint/2010/main" val="2347039964"/>
              </p:ext>
            </p:extLst>
          </p:nvPr>
        </p:nvGraphicFramePr>
        <p:xfrm>
          <a:off x="6686237" y="5858711"/>
          <a:ext cx="819366" cy="383533"/>
        </p:xfrm>
        <a:graphic>
          <a:graphicData uri="http://schemas.openxmlformats.org/presentationml/2006/ole">
            <mc:AlternateContent xmlns:mc="http://schemas.openxmlformats.org/markup-compatibility/2006">
              <mc:Choice xmlns:v="urn:schemas-microsoft-com:vml" Requires="v">
                <p:oleObj spid="_x0000_s38623" name="Equation" r:id="rId28" imgW="596880" imgH="279360" progId="Equation.DSMT4">
                  <p:embed/>
                </p:oleObj>
              </mc:Choice>
              <mc:Fallback>
                <p:oleObj name="Equation" r:id="rId28" imgW="596880" imgH="279360" progId="Equation.DSMT4">
                  <p:embed/>
                  <p:pic>
                    <p:nvPicPr>
                      <p:cNvPr id="0" name="Picture 62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86237" y="5858711"/>
                        <a:ext cx="819366" cy="38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 name="Object 146"/>
          <p:cNvGraphicFramePr>
            <a:graphicFrameLocks noChangeAspect="1"/>
          </p:cNvGraphicFramePr>
          <p:nvPr>
            <p:extLst>
              <p:ext uri="{D42A27DB-BD31-4B8C-83A1-F6EECF244321}">
                <p14:modId xmlns:p14="http://schemas.microsoft.com/office/powerpoint/2010/main" val="1813853442"/>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38624" name="Equation" r:id="rId30" imgW="355446" imgH="241195" progId="Equation.DSMT4">
                  <p:embed/>
                </p:oleObj>
              </mc:Choice>
              <mc:Fallback>
                <p:oleObj name="Equation" r:id="rId30" imgW="355446" imgH="241195" progId="Equation.DSMT4">
                  <p:embed/>
                  <p:pic>
                    <p:nvPicPr>
                      <p:cNvPr id="0" name="Picture 62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147"/>
          <p:cNvGraphicFramePr>
            <a:graphicFrameLocks noChangeAspect="1"/>
          </p:cNvGraphicFramePr>
          <p:nvPr>
            <p:extLst>
              <p:ext uri="{D42A27DB-BD31-4B8C-83A1-F6EECF244321}">
                <p14:modId xmlns:p14="http://schemas.microsoft.com/office/powerpoint/2010/main" val="1563742631"/>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38625" name="Equation" r:id="rId32" imgW="139700" imgH="139700" progId="Equation.DSMT4">
                  <p:embed/>
                </p:oleObj>
              </mc:Choice>
              <mc:Fallback>
                <p:oleObj name="Equation" r:id="rId32" imgW="139700" imgH="139700" progId="Equation.DSMT4">
                  <p:embed/>
                  <p:pic>
                    <p:nvPicPr>
                      <p:cNvPr id="0" name="Picture 62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 name="Object 148"/>
          <p:cNvGraphicFramePr>
            <a:graphicFrameLocks noChangeAspect="1"/>
          </p:cNvGraphicFramePr>
          <p:nvPr>
            <p:extLst>
              <p:ext uri="{D42A27DB-BD31-4B8C-83A1-F6EECF244321}">
                <p14:modId xmlns:p14="http://schemas.microsoft.com/office/powerpoint/2010/main" val="3019369969"/>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38626" name="Equation" r:id="rId34" imgW="241200" imgH="241200" progId="Equation.DSMT4">
                  <p:embed/>
                </p:oleObj>
              </mc:Choice>
              <mc:Fallback>
                <p:oleObj name="Equation" r:id="rId34" imgW="241200" imgH="241200" progId="Equation.DSMT4">
                  <p:embed/>
                  <p:pic>
                    <p:nvPicPr>
                      <p:cNvPr id="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 name="Object 149"/>
          <p:cNvGraphicFramePr>
            <a:graphicFrameLocks noChangeAspect="1"/>
          </p:cNvGraphicFramePr>
          <p:nvPr>
            <p:extLst>
              <p:ext uri="{D42A27DB-BD31-4B8C-83A1-F6EECF244321}">
                <p14:modId xmlns:p14="http://schemas.microsoft.com/office/powerpoint/2010/main" val="1396142225"/>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38627" name="Equation" r:id="rId36" imgW="177646" imgH="241091" progId="Equation.DSMT4">
                  <p:embed/>
                </p:oleObj>
              </mc:Choice>
              <mc:Fallback>
                <p:oleObj name="Equation" r:id="rId36" imgW="177646" imgH="241091" progId="Equation.DSMT4">
                  <p:embed/>
                  <p:pic>
                    <p:nvPicPr>
                      <p:cNvPr id="0" name="Picture 62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 name="Object 150"/>
          <p:cNvGraphicFramePr>
            <a:graphicFrameLocks noChangeAspect="1"/>
          </p:cNvGraphicFramePr>
          <p:nvPr>
            <p:extLst>
              <p:ext uri="{D42A27DB-BD31-4B8C-83A1-F6EECF244321}">
                <p14:modId xmlns:p14="http://schemas.microsoft.com/office/powerpoint/2010/main" val="32942463"/>
              </p:ext>
            </p:extLst>
          </p:nvPr>
        </p:nvGraphicFramePr>
        <p:xfrm>
          <a:off x="1123637" y="5549900"/>
          <a:ext cx="533400" cy="241300"/>
        </p:xfrm>
        <a:graphic>
          <a:graphicData uri="http://schemas.openxmlformats.org/presentationml/2006/ole">
            <mc:AlternateContent xmlns:mc="http://schemas.openxmlformats.org/markup-compatibility/2006">
              <mc:Choice xmlns:v="urn:schemas-microsoft-com:vml" Requires="v">
                <p:oleObj spid="_x0000_s38628" name="Equation" r:id="rId38" imgW="533160" imgH="241200" progId="Equation.DSMT4">
                  <p:embed/>
                </p:oleObj>
              </mc:Choice>
              <mc:Fallback>
                <p:oleObj name="Equation" r:id="rId38" imgW="533160" imgH="241200" progId="Equation.DSMT4">
                  <p:embed/>
                  <p:pic>
                    <p:nvPicPr>
                      <p:cNvPr id="0" name="Picture 62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123637" y="554990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8" name="Straight Connector 157"/>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59" name="Object 158"/>
          <p:cNvGraphicFramePr>
            <a:graphicFrameLocks noChangeAspect="1"/>
          </p:cNvGraphicFramePr>
          <p:nvPr>
            <p:extLst>
              <p:ext uri="{D42A27DB-BD31-4B8C-83A1-F6EECF244321}">
                <p14:modId xmlns:p14="http://schemas.microsoft.com/office/powerpoint/2010/main" val="1924587373"/>
              </p:ext>
            </p:extLst>
          </p:nvPr>
        </p:nvGraphicFramePr>
        <p:xfrm>
          <a:off x="6453188" y="4675188"/>
          <a:ext cx="147637" cy="1116012"/>
        </p:xfrm>
        <a:graphic>
          <a:graphicData uri="http://schemas.openxmlformats.org/presentationml/2006/ole">
            <mc:AlternateContent xmlns:mc="http://schemas.openxmlformats.org/markup-compatibility/2006">
              <mc:Choice xmlns:v="urn:schemas-microsoft-com:vml" Requires="v">
                <p:oleObj spid="_x0000_s38629" name="Equation" r:id="rId40" imgW="114120" imgH="863280" progId="Equation.DSMT4">
                  <p:embed/>
                </p:oleObj>
              </mc:Choice>
              <mc:Fallback>
                <p:oleObj name="Equation" r:id="rId40" imgW="114120" imgH="863280" progId="Equation.DSMT4">
                  <p:embed/>
                  <p:pic>
                    <p:nvPicPr>
                      <p:cNvPr id="0" name="Picture 62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453188" y="46751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 name="Object 160"/>
          <p:cNvGraphicFramePr>
            <a:graphicFrameLocks noChangeAspect="1"/>
          </p:cNvGraphicFramePr>
          <p:nvPr>
            <p:extLst>
              <p:ext uri="{D42A27DB-BD31-4B8C-83A1-F6EECF244321}">
                <p14:modId xmlns:p14="http://schemas.microsoft.com/office/powerpoint/2010/main" val="3516319672"/>
              </p:ext>
            </p:extLst>
          </p:nvPr>
        </p:nvGraphicFramePr>
        <p:xfrm>
          <a:off x="4933950" y="4668838"/>
          <a:ext cx="393700" cy="1116012"/>
        </p:xfrm>
        <a:graphic>
          <a:graphicData uri="http://schemas.openxmlformats.org/presentationml/2006/ole">
            <mc:AlternateContent xmlns:mc="http://schemas.openxmlformats.org/markup-compatibility/2006">
              <mc:Choice xmlns:v="urn:schemas-microsoft-com:vml" Requires="v">
                <p:oleObj spid="_x0000_s38630" name="Equation" r:id="rId42" imgW="304560" imgH="863280" progId="Equation.DSMT4">
                  <p:embed/>
                </p:oleObj>
              </mc:Choice>
              <mc:Fallback>
                <p:oleObj name="Equation" r:id="rId42" imgW="304560" imgH="863280" progId="Equation.DSMT4">
                  <p:embed/>
                  <p:pic>
                    <p:nvPicPr>
                      <p:cNvPr id="0" name="Picture 63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933950" y="4668838"/>
                        <a:ext cx="3937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Object 161"/>
          <p:cNvGraphicFramePr>
            <a:graphicFrameLocks noChangeAspect="1"/>
          </p:cNvGraphicFramePr>
          <p:nvPr>
            <p:extLst>
              <p:ext uri="{D42A27DB-BD31-4B8C-83A1-F6EECF244321}">
                <p14:modId xmlns:p14="http://schemas.microsoft.com/office/powerpoint/2010/main" val="3081822110"/>
              </p:ext>
            </p:extLst>
          </p:nvPr>
        </p:nvGraphicFramePr>
        <p:xfrm>
          <a:off x="6629400" y="4648200"/>
          <a:ext cx="792162" cy="1179513"/>
        </p:xfrm>
        <a:graphic>
          <a:graphicData uri="http://schemas.openxmlformats.org/presentationml/2006/ole">
            <mc:AlternateContent xmlns:mc="http://schemas.openxmlformats.org/markup-compatibility/2006">
              <mc:Choice xmlns:v="urn:schemas-microsoft-com:vml" Requires="v">
                <p:oleObj spid="_x0000_s38631" name="Equation" r:id="rId44" imgW="647640" imgH="965160" progId="Equation.DSMT4">
                  <p:embed/>
                </p:oleObj>
              </mc:Choice>
              <mc:Fallback>
                <p:oleObj name="Equation" r:id="rId44" imgW="647640" imgH="965160" progId="Equation.DSMT4">
                  <p:embed/>
                  <p:pic>
                    <p:nvPicPr>
                      <p:cNvPr id="0" name="Picture 631"/>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629400" y="4648200"/>
                        <a:ext cx="792162"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 name="Group 162"/>
          <p:cNvGrpSpPr/>
          <p:nvPr/>
        </p:nvGrpSpPr>
        <p:grpSpPr>
          <a:xfrm>
            <a:off x="1124712" y="5779008"/>
            <a:ext cx="609598" cy="225468"/>
            <a:chOff x="1885639" y="5794332"/>
            <a:chExt cx="609598" cy="225468"/>
          </a:xfrm>
        </p:grpSpPr>
        <p:cxnSp>
          <p:nvCxnSpPr>
            <p:cNvPr id="164" name="Straight Connector 163"/>
            <p:cNvCxnSpPr/>
            <p:nvPr/>
          </p:nvCxnSpPr>
          <p:spPr>
            <a:xfrm>
              <a:off x="1885845"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flipH="1">
              <a:off x="1885639" y="5794332"/>
              <a:ext cx="609598"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graphicFrame>
        <p:nvGraphicFramePr>
          <p:cNvPr id="166" name="Object 165"/>
          <p:cNvGraphicFramePr>
            <a:graphicFrameLocks noChangeAspect="1"/>
          </p:cNvGraphicFramePr>
          <p:nvPr>
            <p:extLst>
              <p:ext uri="{D42A27DB-BD31-4B8C-83A1-F6EECF244321}">
                <p14:modId xmlns:p14="http://schemas.microsoft.com/office/powerpoint/2010/main" val="310947162"/>
              </p:ext>
            </p:extLst>
          </p:nvPr>
        </p:nvGraphicFramePr>
        <p:xfrm>
          <a:off x="3733800" y="2921000"/>
          <a:ext cx="876300" cy="1314450"/>
        </p:xfrm>
        <a:graphic>
          <a:graphicData uri="http://schemas.openxmlformats.org/presentationml/2006/ole">
            <mc:AlternateContent xmlns:mc="http://schemas.openxmlformats.org/markup-compatibility/2006">
              <mc:Choice xmlns:v="urn:schemas-microsoft-com:vml" Requires="v">
                <p:oleObj spid="_x0000_s38632" name="Equation" r:id="rId46" imgW="901440" imgH="1130040" progId="Equation.DSMT4">
                  <p:embed/>
                </p:oleObj>
              </mc:Choice>
              <mc:Fallback>
                <p:oleObj name="Equation" r:id="rId46" imgW="901440" imgH="1130040" progId="Equation.DSMT4">
                  <p:embed/>
                  <p:pic>
                    <p:nvPicPr>
                      <p:cNvPr id="0" name="Picture 632"/>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733800" y="2921000"/>
                        <a:ext cx="876300"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 name="Object 166"/>
          <p:cNvGraphicFramePr>
            <a:graphicFrameLocks noChangeAspect="1"/>
          </p:cNvGraphicFramePr>
          <p:nvPr>
            <p:extLst>
              <p:ext uri="{D42A27DB-BD31-4B8C-83A1-F6EECF244321}">
                <p14:modId xmlns:p14="http://schemas.microsoft.com/office/powerpoint/2010/main" val="386127069"/>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38633" name="Equation" r:id="rId48" imgW="1205977" imgH="355446" progId="Equation.DSMT4">
                  <p:embed/>
                </p:oleObj>
              </mc:Choice>
              <mc:Fallback>
                <p:oleObj name="Equation" r:id="rId48" imgW="1205977" imgH="355446" progId="Equation.DSMT4">
                  <p:embed/>
                  <p:pic>
                    <p:nvPicPr>
                      <p:cNvPr id="0" name="Picture 633"/>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8" name="Straight Connector 167"/>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69" name="Object 168"/>
          <p:cNvGraphicFramePr>
            <a:graphicFrameLocks noChangeAspect="1"/>
          </p:cNvGraphicFramePr>
          <p:nvPr>
            <p:extLst>
              <p:ext uri="{D42A27DB-BD31-4B8C-83A1-F6EECF244321}">
                <p14:modId xmlns:p14="http://schemas.microsoft.com/office/powerpoint/2010/main" val="2861170538"/>
              </p:ext>
            </p:extLst>
          </p:nvPr>
        </p:nvGraphicFramePr>
        <p:xfrm>
          <a:off x="5715000" y="3124200"/>
          <a:ext cx="2578100" cy="1219200"/>
        </p:xfrm>
        <a:graphic>
          <a:graphicData uri="http://schemas.openxmlformats.org/presentationml/2006/ole">
            <mc:AlternateContent xmlns:mc="http://schemas.openxmlformats.org/markup-compatibility/2006">
              <mc:Choice xmlns:v="urn:schemas-microsoft-com:vml" Requires="v">
                <p:oleObj spid="_x0000_s38634" name="Equation" r:id="rId50" imgW="2095200" imgH="1015920" progId="Equation.DSMT4">
                  <p:embed/>
                </p:oleObj>
              </mc:Choice>
              <mc:Fallback>
                <p:oleObj name="Equation" r:id="rId50" imgW="2095200" imgH="1015920" progId="Equation.DSMT4">
                  <p:embed/>
                  <p:pic>
                    <p:nvPicPr>
                      <p:cNvPr id="0" name="Picture 634"/>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715000" y="3124200"/>
                        <a:ext cx="25781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363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Rounded Rectangle 60">
            <a:hlinkClick r:id="rId5" action="ppaction://hlinksldjump"/>
          </p:cNvPr>
          <p:cNvSpPr/>
          <p:nvPr/>
        </p:nvSpPr>
        <p:spPr>
          <a:xfrm>
            <a:off x="1429721"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1</a:t>
            </a:r>
            <a:endParaRPr lang="en-US" sz="1400" dirty="0">
              <a:solidFill>
                <a:schemeClr val="bg1"/>
              </a:solidFill>
            </a:endParaRPr>
          </a:p>
        </p:txBody>
      </p:sp>
      <p:sp>
        <p:nvSpPr>
          <p:cNvPr id="62" name="Rounded Rectangle 61">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63" name="Rounded Rectangle 62">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64" name="Rounded Rectangle 63">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65" name="Rounded Rectangle 64">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66" name="Rounded Rectangle 65">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67" name="Rounded Rectangle 66">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68" name="Rounded Rectangle 67">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69" name="Rounded Rectangle 68">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73" name="Rounded Rectangle 72">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41" name="Rounded Rectangle 40">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42" name="Rounded Rectangle 41">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43" name="Rounded Rectangle 42">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3249668103"/>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39758" name="Equation" r:id="rId18" imgW="799753" imgH="203112" progId="Equation.DSMT4">
                  <p:embed/>
                </p:oleObj>
              </mc:Choice>
              <mc:Fallback>
                <p:oleObj name="Equation" r:id="rId18" imgW="799753" imgH="203112" progId="Equation.DSMT4">
                  <p:embed/>
                  <p:pic>
                    <p:nvPicPr>
                      <p:cNvPr id="0" name="Picture 7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2886286579"/>
              </p:ext>
            </p:extLst>
          </p:nvPr>
        </p:nvGraphicFramePr>
        <p:xfrm>
          <a:off x="5715000" y="6324600"/>
          <a:ext cx="393700" cy="203200"/>
        </p:xfrm>
        <a:graphic>
          <a:graphicData uri="http://schemas.openxmlformats.org/presentationml/2006/ole">
            <mc:AlternateContent xmlns:mc="http://schemas.openxmlformats.org/markup-compatibility/2006">
              <mc:Choice xmlns:v="urn:schemas-microsoft-com:vml" Requires="v">
                <p:oleObj spid="_x0000_s39759" name="Equation" r:id="rId20" imgW="393529" imgH="203112" progId="Equation.DSMT4">
                  <p:embed/>
                </p:oleObj>
              </mc:Choice>
              <mc:Fallback>
                <p:oleObj name="Equation" r:id="rId20" imgW="393529" imgH="203112" progId="Equation.DSMT4">
                  <p:embed/>
                  <p:pic>
                    <p:nvPicPr>
                      <p:cNvPr id="0" name="Picture 7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150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1181903610"/>
              </p:ext>
            </p:extLst>
          </p:nvPr>
        </p:nvGraphicFramePr>
        <p:xfrm>
          <a:off x="7023100" y="6350000"/>
          <a:ext cx="520700" cy="177800"/>
        </p:xfrm>
        <a:graphic>
          <a:graphicData uri="http://schemas.openxmlformats.org/presentationml/2006/ole">
            <mc:AlternateContent xmlns:mc="http://schemas.openxmlformats.org/markup-compatibility/2006">
              <mc:Choice xmlns:v="urn:schemas-microsoft-com:vml" Requires="v">
                <p:oleObj spid="_x0000_s39760" name="Equation" r:id="rId22" imgW="520248" imgH="177646" progId="Equation.DSMT4">
                  <p:embed/>
                </p:oleObj>
              </mc:Choice>
              <mc:Fallback>
                <p:oleObj name="Equation" r:id="rId22" imgW="520248" imgH="177646" progId="Equation.DSMT4">
                  <p:embed/>
                  <p:pic>
                    <p:nvPicPr>
                      <p:cNvPr id="0" name="Picture 7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231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883223021"/>
              </p:ext>
            </p:extLst>
          </p:nvPr>
        </p:nvGraphicFramePr>
        <p:xfrm>
          <a:off x="3220243" y="6328719"/>
          <a:ext cx="647700" cy="203200"/>
        </p:xfrm>
        <a:graphic>
          <a:graphicData uri="http://schemas.openxmlformats.org/presentationml/2006/ole">
            <mc:AlternateContent xmlns:mc="http://schemas.openxmlformats.org/markup-compatibility/2006">
              <mc:Choice xmlns:v="urn:schemas-microsoft-com:vml" Requires="v">
                <p:oleObj spid="_x0000_s39761" name="Equation" r:id="rId24" imgW="647419" imgH="203112" progId="Equation.DSMT4">
                  <p:embed/>
                </p:oleObj>
              </mc:Choice>
              <mc:Fallback>
                <p:oleObj name="Equation" r:id="rId24" imgW="647419" imgH="203112" progId="Equation.DSMT4">
                  <p:embed/>
                  <p:pic>
                    <p:nvPicPr>
                      <p:cNvPr id="0" name="Picture 7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20243"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3" name="Straight Connector 52"/>
          <p:cNvCxnSpPr/>
          <p:nvPr/>
        </p:nvCxnSpPr>
        <p:spPr>
          <a:xfrm>
            <a:off x="838200"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pic>
        <p:nvPicPr>
          <p:cNvPr id="54" name="Picture 53">
            <a:hlinkClick r:id="rId26" action="ppaction://hlinksldjump"/>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sp>
        <p:nvSpPr>
          <p:cNvPr id="93" name="TextBox 92"/>
          <p:cNvSpPr txBox="1"/>
          <p:nvPr/>
        </p:nvSpPr>
        <p:spPr>
          <a:xfrm>
            <a:off x="4373851" y="1752600"/>
            <a:ext cx="4648200" cy="600164"/>
          </a:xfrm>
          <a:prstGeom prst="rect">
            <a:avLst/>
          </a:prstGeom>
          <a:noFill/>
        </p:spPr>
        <p:txBody>
          <a:bodyPr wrap="square" rtlCol="0">
            <a:spAutoFit/>
          </a:bodyPr>
          <a:lstStyle/>
          <a:p>
            <a:r>
              <a:rPr lang="en-US" sz="1100" dirty="0"/>
              <a:t>MIXED attend WITH </a:t>
            </a:r>
            <a:r>
              <a:rPr lang="en-US" sz="1100" dirty="0" smtClean="0"/>
              <a:t>timec</a:t>
            </a:r>
            <a:endParaRPr lang="en-US" sz="1100" dirty="0"/>
          </a:p>
          <a:p>
            <a:r>
              <a:rPr lang="en-US" sz="1100" dirty="0"/>
              <a:t>  /FIXED</a:t>
            </a:r>
            <a:r>
              <a:rPr lang="en-US" sz="1100" dirty="0" smtClean="0"/>
              <a:t>= </a:t>
            </a:r>
            <a:r>
              <a:rPr lang="en-US" sz="1100" dirty="0" smtClean="0">
                <a:solidFill>
                  <a:srgbClr val="0000FF"/>
                </a:solidFill>
              </a:rPr>
              <a:t>INTERCEPT</a:t>
            </a:r>
            <a:r>
              <a:rPr lang="en-US" sz="1100" dirty="0" smtClean="0"/>
              <a:t> </a:t>
            </a:r>
            <a:r>
              <a:rPr lang="en-US" sz="1100" dirty="0" smtClean="0">
                <a:solidFill>
                  <a:srgbClr val="0000FF"/>
                </a:solidFill>
              </a:rPr>
              <a:t>timec</a:t>
            </a:r>
            <a:endParaRPr lang="en-US" sz="1100" dirty="0">
              <a:solidFill>
                <a:srgbClr val="0000FF"/>
              </a:solidFill>
            </a:endParaRPr>
          </a:p>
          <a:p>
            <a:r>
              <a:rPr lang="en-US" sz="1100" dirty="0"/>
              <a:t> /Random</a:t>
            </a:r>
            <a:r>
              <a:rPr lang="en-US" sz="1100" dirty="0" smtClean="0"/>
              <a:t>= </a:t>
            </a:r>
            <a:r>
              <a:rPr lang="en-US" sz="1100" dirty="0" smtClean="0">
                <a:solidFill>
                  <a:srgbClr val="FF0000"/>
                </a:solidFill>
              </a:rPr>
              <a:t>INTERCEPT</a:t>
            </a:r>
            <a:r>
              <a:rPr lang="en-US" sz="1100" dirty="0" smtClean="0"/>
              <a:t> </a:t>
            </a:r>
            <a:r>
              <a:rPr lang="en-US" sz="1100" dirty="0"/>
              <a:t>| SUBJECT(ID)</a:t>
            </a:r>
          </a:p>
        </p:txBody>
      </p:sp>
      <p:sp>
        <p:nvSpPr>
          <p:cNvPr id="94" name="Rectangle 93"/>
          <p:cNvSpPr/>
          <p:nvPr/>
        </p:nvSpPr>
        <p:spPr>
          <a:xfrm>
            <a:off x="4373851" y="1466335"/>
            <a:ext cx="4648200" cy="276999"/>
          </a:xfrm>
          <a:prstGeom prst="rect">
            <a:avLst/>
          </a:prstGeom>
        </p:spPr>
        <p:txBody>
          <a:bodyPr wrap="square">
            <a:spAutoFit/>
          </a:bodyPr>
          <a:lstStyle/>
          <a:p>
            <a:r>
              <a:rPr lang="en-US" sz="1200" dirty="0"/>
              <a:t>m1 &lt;- </a:t>
            </a:r>
            <a:r>
              <a:rPr lang="en-US" sz="1200" dirty="0" smtClean="0"/>
              <a:t>lmer (</a:t>
            </a:r>
            <a:r>
              <a:rPr lang="en-US" sz="1200" dirty="0"/>
              <a:t>attend ~</a:t>
            </a:r>
            <a:r>
              <a:rPr lang="en-US" sz="1200" dirty="0">
                <a:solidFill>
                  <a:srgbClr val="0000FF"/>
                </a:solidFill>
              </a:rPr>
              <a:t> </a:t>
            </a:r>
            <a:r>
              <a:rPr lang="en-US" sz="1200" dirty="0" smtClean="0">
                <a:solidFill>
                  <a:srgbClr val="0000FF"/>
                </a:solidFill>
              </a:rPr>
              <a:t>1 </a:t>
            </a:r>
            <a:r>
              <a:rPr lang="en-US" sz="1200" dirty="0" smtClean="0"/>
              <a:t>+ </a:t>
            </a:r>
            <a:r>
              <a:rPr lang="en-US" sz="1200" dirty="0" smtClean="0">
                <a:solidFill>
                  <a:srgbClr val="0000FF"/>
                </a:solidFill>
              </a:rPr>
              <a:t>timec</a:t>
            </a:r>
            <a:r>
              <a:rPr lang="en-US" sz="1200" dirty="0" smtClean="0">
                <a:solidFill>
                  <a:srgbClr val="008000"/>
                </a:solidFill>
              </a:rPr>
              <a:t> </a:t>
            </a:r>
            <a:r>
              <a:rPr lang="en-US" sz="1200" dirty="0" smtClean="0"/>
              <a:t>+ </a:t>
            </a:r>
            <a:r>
              <a:rPr lang="en-US" sz="1200" dirty="0"/>
              <a:t>(</a:t>
            </a:r>
            <a:r>
              <a:rPr lang="en-US" sz="1200" dirty="0">
                <a:solidFill>
                  <a:srgbClr val="FF0000"/>
                </a:solidFill>
              </a:rPr>
              <a:t>1</a:t>
            </a:r>
            <a:r>
              <a:rPr lang="en-US" sz="1200" dirty="0"/>
              <a:t> | id)</a:t>
            </a:r>
          </a:p>
        </p:txBody>
      </p:sp>
      <p:cxnSp>
        <p:nvCxnSpPr>
          <p:cNvPr id="122" name="Straight Connector 121"/>
          <p:cNvCxnSpPr/>
          <p:nvPr/>
        </p:nvCxnSpPr>
        <p:spPr>
          <a:xfrm>
            <a:off x="4857437" y="5181600"/>
            <a:ext cx="0" cy="11051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123" name="Object 122"/>
          <p:cNvGraphicFramePr>
            <a:graphicFrameLocks noChangeAspect="1"/>
          </p:cNvGraphicFramePr>
          <p:nvPr>
            <p:extLst>
              <p:ext uri="{D42A27DB-BD31-4B8C-83A1-F6EECF244321}">
                <p14:modId xmlns:p14="http://schemas.microsoft.com/office/powerpoint/2010/main" val="193967204"/>
              </p:ext>
            </p:extLst>
          </p:nvPr>
        </p:nvGraphicFramePr>
        <p:xfrm>
          <a:off x="6686237" y="5858711"/>
          <a:ext cx="819366" cy="383533"/>
        </p:xfrm>
        <a:graphic>
          <a:graphicData uri="http://schemas.openxmlformats.org/presentationml/2006/ole">
            <mc:AlternateContent xmlns:mc="http://schemas.openxmlformats.org/markup-compatibility/2006">
              <mc:Choice xmlns:v="urn:schemas-microsoft-com:vml" Requires="v">
                <p:oleObj spid="_x0000_s39762" name="Equation" r:id="rId28" imgW="596880" imgH="279360" progId="Equation.DSMT4">
                  <p:embed/>
                </p:oleObj>
              </mc:Choice>
              <mc:Fallback>
                <p:oleObj name="Equation" r:id="rId28" imgW="596880" imgH="279360" progId="Equation.DSMT4">
                  <p:embed/>
                  <p:pic>
                    <p:nvPicPr>
                      <p:cNvPr id="0" name="Picture 7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86237" y="5858711"/>
                        <a:ext cx="819366" cy="38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 name="Object 123"/>
          <p:cNvGraphicFramePr>
            <a:graphicFrameLocks noChangeAspect="1"/>
          </p:cNvGraphicFramePr>
          <p:nvPr>
            <p:extLst>
              <p:ext uri="{D42A27DB-BD31-4B8C-83A1-F6EECF244321}">
                <p14:modId xmlns:p14="http://schemas.microsoft.com/office/powerpoint/2010/main" val="208088461"/>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39763" name="Equation" r:id="rId30" imgW="355446" imgH="241195" progId="Equation.DSMT4">
                  <p:embed/>
                </p:oleObj>
              </mc:Choice>
              <mc:Fallback>
                <p:oleObj name="Equation" r:id="rId30" imgW="355446" imgH="241195" progId="Equation.DSMT4">
                  <p:embed/>
                  <p:pic>
                    <p:nvPicPr>
                      <p:cNvPr id="0" name="Picture 71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 name="Object 124"/>
          <p:cNvGraphicFramePr>
            <a:graphicFrameLocks noChangeAspect="1"/>
          </p:cNvGraphicFramePr>
          <p:nvPr>
            <p:extLst>
              <p:ext uri="{D42A27DB-BD31-4B8C-83A1-F6EECF244321}">
                <p14:modId xmlns:p14="http://schemas.microsoft.com/office/powerpoint/2010/main" val="253326911"/>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39764" name="Equation" r:id="rId32" imgW="139700" imgH="139700" progId="Equation.DSMT4">
                  <p:embed/>
                </p:oleObj>
              </mc:Choice>
              <mc:Fallback>
                <p:oleObj name="Equation" r:id="rId32" imgW="139700" imgH="139700" progId="Equation.DSMT4">
                  <p:embed/>
                  <p:pic>
                    <p:nvPicPr>
                      <p:cNvPr id="0" name="Picture 71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 name="Object 125"/>
          <p:cNvGraphicFramePr>
            <a:graphicFrameLocks noChangeAspect="1"/>
          </p:cNvGraphicFramePr>
          <p:nvPr>
            <p:extLst>
              <p:ext uri="{D42A27DB-BD31-4B8C-83A1-F6EECF244321}">
                <p14:modId xmlns:p14="http://schemas.microsoft.com/office/powerpoint/2010/main" val="1451879430"/>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39765" name="Equation" r:id="rId34" imgW="241200" imgH="241200" progId="Equation.DSMT4">
                  <p:embed/>
                </p:oleObj>
              </mc:Choice>
              <mc:Fallback>
                <p:oleObj name="Equation" r:id="rId34" imgW="241200" imgH="241200" progId="Equation.DSMT4">
                  <p:embed/>
                  <p:pic>
                    <p:nvPicPr>
                      <p:cNvPr id="0" name="Picture 72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126"/>
          <p:cNvGraphicFramePr>
            <a:graphicFrameLocks noChangeAspect="1"/>
          </p:cNvGraphicFramePr>
          <p:nvPr>
            <p:extLst>
              <p:ext uri="{D42A27DB-BD31-4B8C-83A1-F6EECF244321}">
                <p14:modId xmlns:p14="http://schemas.microsoft.com/office/powerpoint/2010/main" val="1791241773"/>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39766" name="Equation" r:id="rId36" imgW="177646" imgH="241091" progId="Equation.DSMT4">
                  <p:embed/>
                </p:oleObj>
              </mc:Choice>
              <mc:Fallback>
                <p:oleObj name="Equation" r:id="rId36" imgW="177646" imgH="241091" progId="Equation.DSMT4">
                  <p:embed/>
                  <p:pic>
                    <p:nvPicPr>
                      <p:cNvPr id="0" name="Picture 72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7"/>
          <p:cNvGraphicFramePr>
            <a:graphicFrameLocks noChangeAspect="1"/>
          </p:cNvGraphicFramePr>
          <p:nvPr>
            <p:extLst>
              <p:ext uri="{D42A27DB-BD31-4B8C-83A1-F6EECF244321}">
                <p14:modId xmlns:p14="http://schemas.microsoft.com/office/powerpoint/2010/main" val="2453416344"/>
              </p:ext>
            </p:extLst>
          </p:nvPr>
        </p:nvGraphicFramePr>
        <p:xfrm>
          <a:off x="1123637" y="5308600"/>
          <a:ext cx="533400" cy="241300"/>
        </p:xfrm>
        <a:graphic>
          <a:graphicData uri="http://schemas.openxmlformats.org/presentationml/2006/ole">
            <mc:AlternateContent xmlns:mc="http://schemas.openxmlformats.org/markup-compatibility/2006">
              <mc:Choice xmlns:v="urn:schemas-microsoft-com:vml" Requires="v">
                <p:oleObj spid="_x0000_s39767" name="Equation" r:id="rId38" imgW="533160" imgH="241200" progId="Equation.DSMT4">
                  <p:embed/>
                </p:oleObj>
              </mc:Choice>
              <mc:Fallback>
                <p:oleObj name="Equation" r:id="rId38" imgW="533160" imgH="241200" progId="Equation.DSMT4">
                  <p:embed/>
                  <p:pic>
                    <p:nvPicPr>
                      <p:cNvPr id="0" name="Picture 72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123637" y="530860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Group 25"/>
          <p:cNvGrpSpPr/>
          <p:nvPr/>
        </p:nvGrpSpPr>
        <p:grpSpPr>
          <a:xfrm>
            <a:off x="1885639" y="5794332"/>
            <a:ext cx="609598" cy="225468"/>
            <a:chOff x="1885639" y="5794332"/>
            <a:chExt cx="609598" cy="225468"/>
          </a:xfrm>
        </p:grpSpPr>
        <p:cxnSp>
          <p:nvCxnSpPr>
            <p:cNvPr id="129" name="Straight Connector 128"/>
            <p:cNvCxnSpPr/>
            <p:nvPr/>
          </p:nvCxnSpPr>
          <p:spPr>
            <a:xfrm>
              <a:off x="1885845"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a:off x="1885639" y="5794332"/>
              <a:ext cx="609598"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pSp>
      <p:cxnSp>
        <p:nvCxnSpPr>
          <p:cNvPr id="131" name="Straight Connector 130"/>
          <p:cNvCxnSpPr/>
          <p:nvPr/>
        </p:nvCxnSpPr>
        <p:spPr>
          <a:xfrm>
            <a:off x="1122938" y="5520012"/>
            <a:ext cx="0" cy="49978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flipH="1">
            <a:off x="1122735" y="5520012"/>
            <a:ext cx="603964"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aphicFrame>
        <p:nvGraphicFramePr>
          <p:cNvPr id="133" name="Object 132"/>
          <p:cNvGraphicFramePr>
            <a:graphicFrameLocks noChangeAspect="1"/>
          </p:cNvGraphicFramePr>
          <p:nvPr>
            <p:extLst>
              <p:ext uri="{D42A27DB-BD31-4B8C-83A1-F6EECF244321}">
                <p14:modId xmlns:p14="http://schemas.microsoft.com/office/powerpoint/2010/main" val="3320441967"/>
              </p:ext>
            </p:extLst>
          </p:nvPr>
        </p:nvGraphicFramePr>
        <p:xfrm>
          <a:off x="1765300" y="5969000"/>
          <a:ext cx="596900" cy="241300"/>
        </p:xfrm>
        <a:graphic>
          <a:graphicData uri="http://schemas.openxmlformats.org/presentationml/2006/ole">
            <mc:AlternateContent xmlns:mc="http://schemas.openxmlformats.org/markup-compatibility/2006">
              <mc:Choice xmlns:v="urn:schemas-microsoft-com:vml" Requires="v">
                <p:oleObj spid="_x0000_s39768" name="Equation" r:id="rId40" imgW="596880" imgH="241200" progId="Equation.DSMT4">
                  <p:embed/>
                </p:oleObj>
              </mc:Choice>
              <mc:Fallback>
                <p:oleObj name="Equation" r:id="rId40" imgW="596880" imgH="241200" progId="Equation.DSMT4">
                  <p:embed/>
                  <p:pic>
                    <p:nvPicPr>
                      <p:cNvPr id="0" name="Picture 72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765300" y="5969000"/>
                        <a:ext cx="596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 name="Object 133"/>
          <p:cNvGraphicFramePr>
            <a:graphicFrameLocks noChangeAspect="1"/>
          </p:cNvGraphicFramePr>
          <p:nvPr>
            <p:extLst>
              <p:ext uri="{D42A27DB-BD31-4B8C-83A1-F6EECF244321}">
                <p14:modId xmlns:p14="http://schemas.microsoft.com/office/powerpoint/2010/main" val="125631957"/>
              </p:ext>
            </p:extLst>
          </p:nvPr>
        </p:nvGraphicFramePr>
        <p:xfrm>
          <a:off x="1854200" y="5556250"/>
          <a:ext cx="203200" cy="228600"/>
        </p:xfrm>
        <a:graphic>
          <a:graphicData uri="http://schemas.openxmlformats.org/presentationml/2006/ole">
            <mc:AlternateContent xmlns:mc="http://schemas.openxmlformats.org/markup-compatibility/2006">
              <mc:Choice xmlns:v="urn:schemas-microsoft-com:vml" Requires="v">
                <p:oleObj spid="_x0000_s39769" name="Equation" r:id="rId42" imgW="203040" imgH="228600" progId="Equation.DSMT4">
                  <p:embed/>
                </p:oleObj>
              </mc:Choice>
              <mc:Fallback>
                <p:oleObj name="Equation" r:id="rId42" imgW="203040" imgH="228600" progId="Equation.DSMT4">
                  <p:embed/>
                  <p:pic>
                    <p:nvPicPr>
                      <p:cNvPr id="0" name="Picture 72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854200" y="5556250"/>
                        <a:ext cx="2032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5" name="Straight Connector 134"/>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36" name="Object 135"/>
          <p:cNvGraphicFramePr>
            <a:graphicFrameLocks noChangeAspect="1"/>
          </p:cNvGraphicFramePr>
          <p:nvPr>
            <p:extLst>
              <p:ext uri="{D42A27DB-BD31-4B8C-83A1-F6EECF244321}">
                <p14:modId xmlns:p14="http://schemas.microsoft.com/office/powerpoint/2010/main" val="2160141046"/>
              </p:ext>
            </p:extLst>
          </p:nvPr>
        </p:nvGraphicFramePr>
        <p:xfrm>
          <a:off x="6453188" y="4675188"/>
          <a:ext cx="147637" cy="1116012"/>
        </p:xfrm>
        <a:graphic>
          <a:graphicData uri="http://schemas.openxmlformats.org/presentationml/2006/ole">
            <mc:AlternateContent xmlns:mc="http://schemas.openxmlformats.org/markup-compatibility/2006">
              <mc:Choice xmlns:v="urn:schemas-microsoft-com:vml" Requires="v">
                <p:oleObj spid="_x0000_s39770" name="Equation" r:id="rId44" imgW="114120" imgH="863280" progId="Equation.DSMT4">
                  <p:embed/>
                </p:oleObj>
              </mc:Choice>
              <mc:Fallback>
                <p:oleObj name="Equation" r:id="rId44" imgW="114120" imgH="863280" progId="Equation.DSMT4">
                  <p:embed/>
                  <p:pic>
                    <p:nvPicPr>
                      <p:cNvPr id="0" name="Picture 72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453188" y="46751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 name="Object 136"/>
          <p:cNvGraphicFramePr>
            <a:graphicFrameLocks noChangeAspect="1"/>
          </p:cNvGraphicFramePr>
          <p:nvPr>
            <p:extLst>
              <p:ext uri="{D42A27DB-BD31-4B8C-83A1-F6EECF244321}">
                <p14:modId xmlns:p14="http://schemas.microsoft.com/office/powerpoint/2010/main" val="2151637628"/>
              </p:ext>
            </p:extLst>
          </p:nvPr>
        </p:nvGraphicFramePr>
        <p:xfrm>
          <a:off x="1504637" y="6026150"/>
          <a:ext cx="139700" cy="139700"/>
        </p:xfrm>
        <a:graphic>
          <a:graphicData uri="http://schemas.openxmlformats.org/presentationml/2006/ole">
            <mc:AlternateContent xmlns:mc="http://schemas.openxmlformats.org/markup-compatibility/2006">
              <mc:Choice xmlns:v="urn:schemas-microsoft-com:vml" Requires="v">
                <p:oleObj spid="_x0000_s39771" name="Equation" r:id="rId46" imgW="139700" imgH="139700" progId="Equation.DSMT4">
                  <p:embed/>
                </p:oleObj>
              </mc:Choice>
              <mc:Fallback>
                <p:oleObj name="Equation" r:id="rId46" imgW="139700" imgH="139700" progId="Equation.DSMT4">
                  <p:embed/>
                  <p:pic>
                    <p:nvPicPr>
                      <p:cNvPr id="0" name="Picture 72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046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 name="Object 140"/>
          <p:cNvGraphicFramePr>
            <a:graphicFrameLocks noChangeAspect="1"/>
          </p:cNvGraphicFramePr>
          <p:nvPr>
            <p:extLst>
              <p:ext uri="{D42A27DB-BD31-4B8C-83A1-F6EECF244321}">
                <p14:modId xmlns:p14="http://schemas.microsoft.com/office/powerpoint/2010/main" val="1553961549"/>
              </p:ext>
            </p:extLst>
          </p:nvPr>
        </p:nvGraphicFramePr>
        <p:xfrm>
          <a:off x="6629400" y="4648200"/>
          <a:ext cx="792162" cy="1179513"/>
        </p:xfrm>
        <a:graphic>
          <a:graphicData uri="http://schemas.openxmlformats.org/presentationml/2006/ole">
            <mc:AlternateContent xmlns:mc="http://schemas.openxmlformats.org/markup-compatibility/2006">
              <mc:Choice xmlns:v="urn:schemas-microsoft-com:vml" Requires="v">
                <p:oleObj spid="_x0000_s39772" name="Equation" r:id="rId47" imgW="647640" imgH="965160" progId="Equation.DSMT4">
                  <p:embed/>
                </p:oleObj>
              </mc:Choice>
              <mc:Fallback>
                <p:oleObj name="Equation" r:id="rId47" imgW="647640" imgH="965160" progId="Equation.DSMT4">
                  <p:embed/>
                  <p:pic>
                    <p:nvPicPr>
                      <p:cNvPr id="0" name="Picture 72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629400" y="4648200"/>
                        <a:ext cx="792162"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 name="Object 141"/>
          <p:cNvGraphicFramePr>
            <a:graphicFrameLocks noChangeAspect="1"/>
          </p:cNvGraphicFramePr>
          <p:nvPr>
            <p:extLst>
              <p:ext uri="{D42A27DB-BD31-4B8C-83A1-F6EECF244321}">
                <p14:modId xmlns:p14="http://schemas.microsoft.com/office/powerpoint/2010/main" val="3767392255"/>
              </p:ext>
            </p:extLst>
          </p:nvPr>
        </p:nvGraphicFramePr>
        <p:xfrm>
          <a:off x="4932363" y="4624388"/>
          <a:ext cx="509587" cy="1116012"/>
        </p:xfrm>
        <a:graphic>
          <a:graphicData uri="http://schemas.openxmlformats.org/presentationml/2006/ole">
            <mc:AlternateContent xmlns:mc="http://schemas.openxmlformats.org/markup-compatibility/2006">
              <mc:Choice xmlns:v="urn:schemas-microsoft-com:vml" Requires="v">
                <p:oleObj spid="_x0000_s39773" name="Equation" r:id="rId49" imgW="393480" imgH="863280" progId="Equation.DSMT4">
                  <p:embed/>
                </p:oleObj>
              </mc:Choice>
              <mc:Fallback>
                <p:oleObj name="Equation" r:id="rId49" imgW="393480" imgH="863280" progId="Equation.DSMT4">
                  <p:embed/>
                  <p:pic>
                    <p:nvPicPr>
                      <p:cNvPr id="0" name="Picture 72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932363" y="4624388"/>
                        <a:ext cx="50958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 name="Object 142"/>
          <p:cNvGraphicFramePr>
            <a:graphicFrameLocks noChangeAspect="1"/>
          </p:cNvGraphicFramePr>
          <p:nvPr>
            <p:extLst>
              <p:ext uri="{D42A27DB-BD31-4B8C-83A1-F6EECF244321}">
                <p14:modId xmlns:p14="http://schemas.microsoft.com/office/powerpoint/2010/main" val="1571102391"/>
              </p:ext>
            </p:extLst>
          </p:nvPr>
        </p:nvGraphicFramePr>
        <p:xfrm>
          <a:off x="3697288" y="2895600"/>
          <a:ext cx="1444625" cy="1333500"/>
        </p:xfrm>
        <a:graphic>
          <a:graphicData uri="http://schemas.openxmlformats.org/presentationml/2006/ole">
            <mc:AlternateContent xmlns:mc="http://schemas.openxmlformats.org/markup-compatibility/2006">
              <mc:Choice xmlns:v="urn:schemas-microsoft-com:vml" Requires="v">
                <p:oleObj spid="_x0000_s39774" name="Equation" r:id="rId51" imgW="1498320" imgH="1155600" progId="Equation.DSMT4">
                  <p:embed/>
                </p:oleObj>
              </mc:Choice>
              <mc:Fallback>
                <p:oleObj name="Equation" r:id="rId51" imgW="1498320" imgH="1155600" progId="Equation.DSMT4">
                  <p:embed/>
                  <p:pic>
                    <p:nvPicPr>
                      <p:cNvPr id="0" name="Picture 729"/>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697288" y="2895600"/>
                        <a:ext cx="1444625"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 name="Object 143"/>
          <p:cNvGraphicFramePr>
            <a:graphicFrameLocks noChangeAspect="1"/>
          </p:cNvGraphicFramePr>
          <p:nvPr>
            <p:extLst>
              <p:ext uri="{D42A27DB-BD31-4B8C-83A1-F6EECF244321}">
                <p14:modId xmlns:p14="http://schemas.microsoft.com/office/powerpoint/2010/main" val="1890493657"/>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39775" name="Equation" r:id="rId53" imgW="1205977" imgH="355446" progId="Equation.DSMT4">
                  <p:embed/>
                </p:oleObj>
              </mc:Choice>
              <mc:Fallback>
                <p:oleObj name="Equation" r:id="rId53" imgW="1205977" imgH="355446" progId="Equation.DSMT4">
                  <p:embed/>
                  <p:pic>
                    <p:nvPicPr>
                      <p:cNvPr id="0" name="Picture 73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 name="Straight Connector 144"/>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46" name="Object 145"/>
          <p:cNvGraphicFramePr>
            <a:graphicFrameLocks noChangeAspect="1"/>
          </p:cNvGraphicFramePr>
          <p:nvPr>
            <p:extLst>
              <p:ext uri="{D42A27DB-BD31-4B8C-83A1-F6EECF244321}">
                <p14:modId xmlns:p14="http://schemas.microsoft.com/office/powerpoint/2010/main" val="1979393347"/>
              </p:ext>
            </p:extLst>
          </p:nvPr>
        </p:nvGraphicFramePr>
        <p:xfrm>
          <a:off x="5715000" y="3124200"/>
          <a:ext cx="2578100" cy="1219200"/>
        </p:xfrm>
        <a:graphic>
          <a:graphicData uri="http://schemas.openxmlformats.org/presentationml/2006/ole">
            <mc:AlternateContent xmlns:mc="http://schemas.openxmlformats.org/markup-compatibility/2006">
              <mc:Choice xmlns:v="urn:schemas-microsoft-com:vml" Requires="v">
                <p:oleObj spid="_x0000_s39776" name="Equation" r:id="rId55" imgW="2095200" imgH="1015920" progId="Equation.DSMT4">
                  <p:embed/>
                </p:oleObj>
              </mc:Choice>
              <mc:Fallback>
                <p:oleObj name="Equation" r:id="rId55" imgW="2095200" imgH="1015920" progId="Equation.DSMT4">
                  <p:embed/>
                  <p:pic>
                    <p:nvPicPr>
                      <p:cNvPr id="0" name="Picture 731"/>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715000" y="3124200"/>
                        <a:ext cx="25781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6902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4" name="Rounded Rectangle 43">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46" name="Rounded Rectangle 45">
            <a:hlinkClick r:id="rId6" action="ppaction://hlinksldjump"/>
          </p:cNvPr>
          <p:cNvSpPr/>
          <p:nvPr/>
        </p:nvSpPr>
        <p:spPr>
          <a:xfrm>
            <a:off x="2022254"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2</a:t>
            </a:r>
            <a:endParaRPr lang="en-US" sz="1400" dirty="0">
              <a:solidFill>
                <a:schemeClr val="bg1"/>
              </a:solidFill>
            </a:endParaRPr>
          </a:p>
        </p:txBody>
      </p:sp>
      <p:sp>
        <p:nvSpPr>
          <p:cNvPr id="47" name="Rounded Rectangle 46">
            <a:hlinkClick r:id="rId7" action="ppaction://hlinksldjump"/>
          </p:cNvPr>
          <p:cNvSpPr/>
          <p:nvPr/>
        </p:nvSpPr>
        <p:spPr>
          <a:xfrm>
            <a:off x="2614787"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3</a:t>
            </a:r>
            <a:endParaRPr lang="en-US" sz="1400" dirty="0">
              <a:solidFill>
                <a:schemeClr val="tx1"/>
              </a:solidFill>
            </a:endParaRPr>
          </a:p>
        </p:txBody>
      </p:sp>
      <p:sp>
        <p:nvSpPr>
          <p:cNvPr id="48" name="Rounded Rectangle 47">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49" name="Rounded Rectangle 48">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50" name="Rounded Rectangle 49">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51" name="Rounded Rectangle 50">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52" name="Rounded Rectangle 51">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53" name="Rounded Rectangle 52">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57" name="Rounded Rectangle 56">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9" name="Rounded Rectangle 58">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60" name="Rounded Rectangle 59">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61" name="Rounded Rectangle 60">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36" name="Picture 35">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sp>
        <p:nvSpPr>
          <p:cNvPr id="111" name="TextBox 110"/>
          <p:cNvSpPr txBox="1"/>
          <p:nvPr/>
        </p:nvSpPr>
        <p:spPr>
          <a:xfrm>
            <a:off x="4373851" y="1752600"/>
            <a:ext cx="4648200" cy="600164"/>
          </a:xfrm>
          <a:prstGeom prst="rect">
            <a:avLst/>
          </a:prstGeom>
          <a:noFill/>
        </p:spPr>
        <p:txBody>
          <a:bodyPr wrap="square" rtlCol="0">
            <a:spAutoFit/>
          </a:bodyPr>
          <a:lstStyle/>
          <a:p>
            <a:r>
              <a:rPr lang="en-US" sz="1100" dirty="0"/>
              <a:t>MIXED attend WITH </a:t>
            </a:r>
            <a:r>
              <a:rPr lang="en-US" sz="1100" dirty="0" smtClean="0"/>
              <a:t>timec</a:t>
            </a:r>
            <a:endParaRPr lang="en-US" sz="1100" dirty="0"/>
          </a:p>
          <a:p>
            <a:r>
              <a:rPr lang="en-US" sz="1100" dirty="0"/>
              <a:t>  /FIXED</a:t>
            </a:r>
            <a:r>
              <a:rPr lang="en-US" sz="1100" dirty="0" smtClean="0"/>
              <a:t>= </a:t>
            </a:r>
            <a:r>
              <a:rPr lang="en-US" sz="1100" dirty="0" smtClean="0">
                <a:solidFill>
                  <a:srgbClr val="0000FF"/>
                </a:solidFill>
              </a:rPr>
              <a:t>INTERCEPT</a:t>
            </a:r>
            <a:r>
              <a:rPr lang="en-US" sz="1100" dirty="0" smtClean="0"/>
              <a:t> </a:t>
            </a:r>
            <a:r>
              <a:rPr lang="en-US" sz="1100" dirty="0" smtClean="0">
                <a:solidFill>
                  <a:srgbClr val="0000FF"/>
                </a:solidFill>
              </a:rPr>
              <a:t>timec</a:t>
            </a:r>
            <a:endParaRPr lang="en-US" sz="1100" dirty="0">
              <a:solidFill>
                <a:srgbClr val="0000FF"/>
              </a:solidFill>
            </a:endParaRPr>
          </a:p>
          <a:p>
            <a:r>
              <a:rPr lang="en-US" sz="1100" dirty="0"/>
              <a:t> /Random</a:t>
            </a:r>
            <a:r>
              <a:rPr lang="en-US" sz="1100" dirty="0" smtClean="0"/>
              <a:t>= </a:t>
            </a:r>
            <a:r>
              <a:rPr lang="en-US" sz="1100" dirty="0" smtClean="0">
                <a:solidFill>
                  <a:srgbClr val="FF0000"/>
                </a:solidFill>
              </a:rPr>
              <a:t>INTERCEPT</a:t>
            </a:r>
            <a:r>
              <a:rPr lang="en-US" sz="1100" dirty="0" smtClean="0"/>
              <a:t> </a:t>
            </a:r>
            <a:r>
              <a:rPr lang="en-US" sz="1100" dirty="0" smtClean="0">
                <a:solidFill>
                  <a:srgbClr val="FF0000"/>
                </a:solidFill>
              </a:rPr>
              <a:t>timec</a:t>
            </a:r>
            <a:r>
              <a:rPr lang="en-US" sz="1100" dirty="0" smtClean="0"/>
              <a:t>| </a:t>
            </a:r>
            <a:r>
              <a:rPr lang="en-US" sz="1100" dirty="0"/>
              <a:t>SUBJECT(ID) COVTYP(UN)</a:t>
            </a:r>
          </a:p>
        </p:txBody>
      </p:sp>
      <p:sp>
        <p:nvSpPr>
          <p:cNvPr id="113" name="Rectangle 112"/>
          <p:cNvSpPr/>
          <p:nvPr/>
        </p:nvSpPr>
        <p:spPr>
          <a:xfrm>
            <a:off x="4373851" y="1466335"/>
            <a:ext cx="4648200" cy="276999"/>
          </a:xfrm>
          <a:prstGeom prst="rect">
            <a:avLst/>
          </a:prstGeom>
        </p:spPr>
        <p:txBody>
          <a:bodyPr wrap="square">
            <a:spAutoFit/>
          </a:bodyPr>
          <a:lstStyle/>
          <a:p>
            <a:r>
              <a:rPr lang="en-US" sz="1200" dirty="0"/>
              <a:t>m2 &lt;- </a:t>
            </a:r>
            <a:r>
              <a:rPr lang="en-US" sz="1200" dirty="0" smtClean="0"/>
              <a:t>lmer (</a:t>
            </a:r>
            <a:r>
              <a:rPr lang="en-US" sz="1200" dirty="0"/>
              <a:t>attend ~ </a:t>
            </a:r>
            <a:r>
              <a:rPr lang="en-US" sz="1200" dirty="0">
                <a:solidFill>
                  <a:srgbClr val="0000FF"/>
                </a:solidFill>
              </a:rPr>
              <a:t>1 </a:t>
            </a:r>
            <a:r>
              <a:rPr lang="en-US" sz="1200" dirty="0"/>
              <a:t>+ </a:t>
            </a:r>
            <a:r>
              <a:rPr lang="en-US" sz="1200" dirty="0" smtClean="0">
                <a:solidFill>
                  <a:srgbClr val="0000FF"/>
                </a:solidFill>
              </a:rPr>
              <a:t>timec</a:t>
            </a:r>
            <a:r>
              <a:rPr lang="en-US" sz="1200" dirty="0" smtClean="0"/>
              <a:t>+ </a:t>
            </a:r>
            <a:r>
              <a:rPr lang="en-US" sz="1200" dirty="0"/>
              <a:t>(</a:t>
            </a:r>
            <a:r>
              <a:rPr lang="en-US" sz="1200" dirty="0">
                <a:solidFill>
                  <a:srgbClr val="FF0000"/>
                </a:solidFill>
              </a:rPr>
              <a:t>1 </a:t>
            </a:r>
            <a:r>
              <a:rPr lang="en-US" sz="1200" dirty="0"/>
              <a:t>+ </a:t>
            </a:r>
            <a:r>
              <a:rPr lang="en-US" sz="1200" dirty="0" smtClean="0">
                <a:solidFill>
                  <a:srgbClr val="FF0000"/>
                </a:solidFill>
              </a:rPr>
              <a:t>timec</a:t>
            </a:r>
            <a:r>
              <a:rPr lang="en-US" sz="1200" dirty="0" smtClean="0"/>
              <a:t>| </a:t>
            </a:r>
            <a:r>
              <a:rPr lang="en-US" sz="1200" dirty="0"/>
              <a:t>id</a:t>
            </a:r>
            <a:r>
              <a:rPr lang="en-US" sz="1200" dirty="0" smtClean="0"/>
              <a:t>)) </a:t>
            </a:r>
            <a:endParaRPr lang="en-US" sz="1200" dirty="0"/>
          </a:p>
        </p:txBody>
      </p:sp>
      <p:cxnSp>
        <p:nvCxnSpPr>
          <p:cNvPr id="115" name="Straight Connector 114"/>
          <p:cNvCxnSpPr/>
          <p:nvPr/>
        </p:nvCxnSpPr>
        <p:spPr>
          <a:xfrm>
            <a:off x="4857437" y="5181600"/>
            <a:ext cx="0" cy="11051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116" name="Object 115"/>
          <p:cNvGraphicFramePr>
            <a:graphicFrameLocks noChangeAspect="1"/>
          </p:cNvGraphicFramePr>
          <p:nvPr>
            <p:extLst>
              <p:ext uri="{D42A27DB-BD31-4B8C-83A1-F6EECF244321}">
                <p14:modId xmlns:p14="http://schemas.microsoft.com/office/powerpoint/2010/main" val="2828796138"/>
              </p:ext>
            </p:extLst>
          </p:nvPr>
        </p:nvGraphicFramePr>
        <p:xfrm>
          <a:off x="6686237" y="5858711"/>
          <a:ext cx="819366" cy="383533"/>
        </p:xfrm>
        <a:graphic>
          <a:graphicData uri="http://schemas.openxmlformats.org/presentationml/2006/ole">
            <mc:AlternateContent xmlns:mc="http://schemas.openxmlformats.org/markup-compatibility/2006">
              <mc:Choice xmlns:v="urn:schemas-microsoft-com:vml" Requires="v">
                <p:oleObj spid="_x0000_s40769" name="Equation" r:id="rId20" imgW="596880" imgH="279360" progId="Equation.DSMT4">
                  <p:embed/>
                </p:oleObj>
              </mc:Choice>
              <mc:Fallback>
                <p:oleObj name="Equation" r:id="rId20" imgW="596880" imgH="279360" progId="Equation.DSMT4">
                  <p:embed/>
                  <p:pic>
                    <p:nvPicPr>
                      <p:cNvPr id="0" name="Picture 6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86237" y="5858711"/>
                        <a:ext cx="819366" cy="38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 name="Object 116"/>
          <p:cNvGraphicFramePr>
            <a:graphicFrameLocks noChangeAspect="1"/>
          </p:cNvGraphicFramePr>
          <p:nvPr>
            <p:extLst>
              <p:ext uri="{D42A27DB-BD31-4B8C-83A1-F6EECF244321}">
                <p14:modId xmlns:p14="http://schemas.microsoft.com/office/powerpoint/2010/main" val="1395650920"/>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40770" name="Equation" r:id="rId22" imgW="355446" imgH="241195" progId="Equation.DSMT4">
                  <p:embed/>
                </p:oleObj>
              </mc:Choice>
              <mc:Fallback>
                <p:oleObj name="Equation" r:id="rId22" imgW="355446" imgH="241195" progId="Equation.DSMT4">
                  <p:embed/>
                  <p:pic>
                    <p:nvPicPr>
                      <p:cNvPr id="0" name="Picture 6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 name="Object 117"/>
          <p:cNvGraphicFramePr>
            <a:graphicFrameLocks noChangeAspect="1"/>
          </p:cNvGraphicFramePr>
          <p:nvPr>
            <p:extLst>
              <p:ext uri="{D42A27DB-BD31-4B8C-83A1-F6EECF244321}">
                <p14:modId xmlns:p14="http://schemas.microsoft.com/office/powerpoint/2010/main" val="531258095"/>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40771" name="Equation" r:id="rId24" imgW="139700" imgH="139700" progId="Equation.DSMT4">
                  <p:embed/>
                </p:oleObj>
              </mc:Choice>
              <mc:Fallback>
                <p:oleObj name="Equation" r:id="rId24" imgW="139700" imgH="139700" progId="Equation.DSMT4">
                  <p:embed/>
                  <p:pic>
                    <p:nvPicPr>
                      <p:cNvPr id="0" name="Picture 66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 name="Object 118"/>
          <p:cNvGraphicFramePr>
            <a:graphicFrameLocks noChangeAspect="1"/>
          </p:cNvGraphicFramePr>
          <p:nvPr>
            <p:extLst>
              <p:ext uri="{D42A27DB-BD31-4B8C-83A1-F6EECF244321}">
                <p14:modId xmlns:p14="http://schemas.microsoft.com/office/powerpoint/2010/main" val="1577308131"/>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40772" name="Equation" r:id="rId26" imgW="241200" imgH="241200" progId="Equation.DSMT4">
                  <p:embed/>
                </p:oleObj>
              </mc:Choice>
              <mc:Fallback>
                <p:oleObj name="Equation" r:id="rId26" imgW="241200" imgH="241200" progId="Equation.DSMT4">
                  <p:embed/>
                  <p:pic>
                    <p:nvPicPr>
                      <p:cNvPr id="0" name="Picture 6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 name="Object 119"/>
          <p:cNvGraphicFramePr>
            <a:graphicFrameLocks noChangeAspect="1"/>
          </p:cNvGraphicFramePr>
          <p:nvPr>
            <p:extLst>
              <p:ext uri="{D42A27DB-BD31-4B8C-83A1-F6EECF244321}">
                <p14:modId xmlns:p14="http://schemas.microsoft.com/office/powerpoint/2010/main" val="3328091849"/>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40773" name="Equation" r:id="rId28" imgW="177646" imgH="241091" progId="Equation.DSMT4">
                  <p:embed/>
                </p:oleObj>
              </mc:Choice>
              <mc:Fallback>
                <p:oleObj name="Equation" r:id="rId28" imgW="177646" imgH="241091" progId="Equation.DSMT4">
                  <p:embed/>
                  <p:pic>
                    <p:nvPicPr>
                      <p:cNvPr id="0" name="Picture 66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 name="Object 120"/>
          <p:cNvGraphicFramePr>
            <a:graphicFrameLocks noChangeAspect="1"/>
          </p:cNvGraphicFramePr>
          <p:nvPr>
            <p:extLst>
              <p:ext uri="{D42A27DB-BD31-4B8C-83A1-F6EECF244321}">
                <p14:modId xmlns:p14="http://schemas.microsoft.com/office/powerpoint/2010/main" val="3949852811"/>
              </p:ext>
            </p:extLst>
          </p:nvPr>
        </p:nvGraphicFramePr>
        <p:xfrm>
          <a:off x="1123637" y="5308600"/>
          <a:ext cx="533400" cy="241300"/>
        </p:xfrm>
        <a:graphic>
          <a:graphicData uri="http://schemas.openxmlformats.org/presentationml/2006/ole">
            <mc:AlternateContent xmlns:mc="http://schemas.openxmlformats.org/markup-compatibility/2006">
              <mc:Choice xmlns:v="urn:schemas-microsoft-com:vml" Requires="v">
                <p:oleObj spid="_x0000_s40774" name="Equation" r:id="rId30" imgW="533160" imgH="241200" progId="Equation.DSMT4">
                  <p:embed/>
                </p:oleObj>
              </mc:Choice>
              <mc:Fallback>
                <p:oleObj name="Equation" r:id="rId30" imgW="533160" imgH="241200" progId="Equation.DSMT4">
                  <p:embed/>
                  <p:pic>
                    <p:nvPicPr>
                      <p:cNvPr id="0" name="Picture 66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23637" y="530860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2" name="Straight Connector 121"/>
          <p:cNvCxnSpPr/>
          <p:nvPr/>
        </p:nvCxnSpPr>
        <p:spPr>
          <a:xfrm>
            <a:off x="1885845"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flipH="1">
            <a:off x="1885639" y="5794332"/>
            <a:ext cx="609598"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1122938" y="5520012"/>
            <a:ext cx="0" cy="49978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H="1">
            <a:off x="1122735" y="5520012"/>
            <a:ext cx="603964"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aphicFrame>
        <p:nvGraphicFramePr>
          <p:cNvPr id="126" name="Object 125"/>
          <p:cNvGraphicFramePr>
            <a:graphicFrameLocks noChangeAspect="1"/>
          </p:cNvGraphicFramePr>
          <p:nvPr>
            <p:extLst>
              <p:ext uri="{D42A27DB-BD31-4B8C-83A1-F6EECF244321}">
                <p14:modId xmlns:p14="http://schemas.microsoft.com/office/powerpoint/2010/main" val="3671764760"/>
              </p:ext>
            </p:extLst>
          </p:nvPr>
        </p:nvGraphicFramePr>
        <p:xfrm>
          <a:off x="1797050" y="5969000"/>
          <a:ext cx="533400" cy="241300"/>
        </p:xfrm>
        <a:graphic>
          <a:graphicData uri="http://schemas.openxmlformats.org/presentationml/2006/ole">
            <mc:AlternateContent xmlns:mc="http://schemas.openxmlformats.org/markup-compatibility/2006">
              <mc:Choice xmlns:v="urn:schemas-microsoft-com:vml" Requires="v">
                <p:oleObj spid="_x0000_s40775" name="Equation" r:id="rId32" imgW="533160" imgH="241200" progId="Equation.DSMT4">
                  <p:embed/>
                </p:oleObj>
              </mc:Choice>
              <mc:Fallback>
                <p:oleObj name="Equation" r:id="rId32" imgW="533160" imgH="241200" progId="Equation.DSMT4">
                  <p:embed/>
                  <p:pic>
                    <p:nvPicPr>
                      <p:cNvPr id="0" name="Picture 66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797050" y="596900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126"/>
          <p:cNvGraphicFramePr>
            <a:graphicFrameLocks noChangeAspect="1"/>
          </p:cNvGraphicFramePr>
          <p:nvPr>
            <p:extLst>
              <p:ext uri="{D42A27DB-BD31-4B8C-83A1-F6EECF244321}">
                <p14:modId xmlns:p14="http://schemas.microsoft.com/office/powerpoint/2010/main" val="3419643020"/>
              </p:ext>
            </p:extLst>
          </p:nvPr>
        </p:nvGraphicFramePr>
        <p:xfrm>
          <a:off x="1885637" y="5549900"/>
          <a:ext cx="508000" cy="241300"/>
        </p:xfrm>
        <a:graphic>
          <a:graphicData uri="http://schemas.openxmlformats.org/presentationml/2006/ole">
            <mc:AlternateContent xmlns:mc="http://schemas.openxmlformats.org/markup-compatibility/2006">
              <mc:Choice xmlns:v="urn:schemas-microsoft-com:vml" Requires="v">
                <p:oleObj spid="_x0000_s40776" name="Equation" r:id="rId34" imgW="507960" imgH="241200" progId="Equation.DSMT4">
                  <p:embed/>
                </p:oleObj>
              </mc:Choice>
              <mc:Fallback>
                <p:oleObj name="Equation" r:id="rId34" imgW="507960" imgH="241200" progId="Equation.DSMT4">
                  <p:embed/>
                  <p:pic>
                    <p:nvPicPr>
                      <p:cNvPr id="0" name="Picture 66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885637" y="5549900"/>
                        <a:ext cx="508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8" name="Straight Connector 127"/>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29" name="Object 128"/>
          <p:cNvGraphicFramePr>
            <a:graphicFrameLocks noChangeAspect="1"/>
          </p:cNvGraphicFramePr>
          <p:nvPr>
            <p:extLst>
              <p:ext uri="{D42A27DB-BD31-4B8C-83A1-F6EECF244321}">
                <p14:modId xmlns:p14="http://schemas.microsoft.com/office/powerpoint/2010/main" val="2581122631"/>
              </p:ext>
            </p:extLst>
          </p:nvPr>
        </p:nvGraphicFramePr>
        <p:xfrm>
          <a:off x="6453188" y="4675188"/>
          <a:ext cx="147637" cy="1116012"/>
        </p:xfrm>
        <a:graphic>
          <a:graphicData uri="http://schemas.openxmlformats.org/presentationml/2006/ole">
            <mc:AlternateContent xmlns:mc="http://schemas.openxmlformats.org/markup-compatibility/2006">
              <mc:Choice xmlns:v="urn:schemas-microsoft-com:vml" Requires="v">
                <p:oleObj spid="_x0000_s40777" name="Equation" r:id="rId36" imgW="114120" imgH="863280" progId="Equation.DSMT4">
                  <p:embed/>
                </p:oleObj>
              </mc:Choice>
              <mc:Fallback>
                <p:oleObj name="Equation" r:id="rId36" imgW="114120" imgH="863280" progId="Equation.DSMT4">
                  <p:embed/>
                  <p:pic>
                    <p:nvPicPr>
                      <p:cNvPr id="0" name="Picture 66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453188" y="46751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129"/>
          <p:cNvGraphicFramePr>
            <a:graphicFrameLocks noChangeAspect="1"/>
          </p:cNvGraphicFramePr>
          <p:nvPr>
            <p:extLst>
              <p:ext uri="{D42A27DB-BD31-4B8C-83A1-F6EECF244321}">
                <p14:modId xmlns:p14="http://schemas.microsoft.com/office/powerpoint/2010/main" val="2524450925"/>
              </p:ext>
            </p:extLst>
          </p:nvPr>
        </p:nvGraphicFramePr>
        <p:xfrm>
          <a:off x="1504637" y="6026150"/>
          <a:ext cx="139700" cy="139700"/>
        </p:xfrm>
        <a:graphic>
          <a:graphicData uri="http://schemas.openxmlformats.org/presentationml/2006/ole">
            <mc:AlternateContent xmlns:mc="http://schemas.openxmlformats.org/markup-compatibility/2006">
              <mc:Choice xmlns:v="urn:schemas-microsoft-com:vml" Requires="v">
                <p:oleObj spid="_x0000_s40778" name="Equation" r:id="rId38" imgW="139700" imgH="139700" progId="Equation.DSMT4">
                  <p:embed/>
                </p:oleObj>
              </mc:Choice>
              <mc:Fallback>
                <p:oleObj name="Equation" r:id="rId38" imgW="139700" imgH="139700" progId="Equation.DSMT4">
                  <p:embed/>
                  <p:pic>
                    <p:nvPicPr>
                      <p:cNvPr id="0" name="Picture 6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046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 name="Object 135"/>
          <p:cNvGraphicFramePr>
            <a:graphicFrameLocks noChangeAspect="1"/>
          </p:cNvGraphicFramePr>
          <p:nvPr>
            <p:extLst>
              <p:ext uri="{D42A27DB-BD31-4B8C-83A1-F6EECF244321}">
                <p14:modId xmlns:p14="http://schemas.microsoft.com/office/powerpoint/2010/main" val="3300752966"/>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0779" name="Equation" r:id="rId39" imgW="799753" imgH="203112" progId="Equation.DSMT4">
                  <p:embed/>
                </p:oleObj>
              </mc:Choice>
              <mc:Fallback>
                <p:oleObj name="Equation" r:id="rId39" imgW="799753" imgH="203112" progId="Equation.DSMT4">
                  <p:embed/>
                  <p:pic>
                    <p:nvPicPr>
                      <p:cNvPr id="0" name="Picture 6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 name="Object 136"/>
          <p:cNvGraphicFramePr>
            <a:graphicFrameLocks noChangeAspect="1"/>
          </p:cNvGraphicFramePr>
          <p:nvPr>
            <p:extLst>
              <p:ext uri="{D42A27DB-BD31-4B8C-83A1-F6EECF244321}">
                <p14:modId xmlns:p14="http://schemas.microsoft.com/office/powerpoint/2010/main" val="4252817742"/>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0780" name="Equation" r:id="rId41" imgW="393529" imgH="203112" progId="Equation.DSMT4">
                  <p:embed/>
                </p:oleObj>
              </mc:Choice>
              <mc:Fallback>
                <p:oleObj name="Equation" r:id="rId41" imgW="393529" imgH="203112" progId="Equation.DSMT4">
                  <p:embed/>
                  <p:pic>
                    <p:nvPicPr>
                      <p:cNvPr id="0" name="Picture 66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 name="Object 137"/>
          <p:cNvGraphicFramePr>
            <a:graphicFrameLocks noChangeAspect="1"/>
          </p:cNvGraphicFramePr>
          <p:nvPr>
            <p:extLst>
              <p:ext uri="{D42A27DB-BD31-4B8C-83A1-F6EECF244321}">
                <p14:modId xmlns:p14="http://schemas.microsoft.com/office/powerpoint/2010/main" val="2217179534"/>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0781" name="Equation" r:id="rId43" imgW="520248" imgH="177646" progId="Equation.DSMT4">
                  <p:embed/>
                </p:oleObj>
              </mc:Choice>
              <mc:Fallback>
                <p:oleObj name="Equation" r:id="rId43" imgW="520248" imgH="177646" progId="Equation.DSMT4">
                  <p:embed/>
                  <p:pic>
                    <p:nvPicPr>
                      <p:cNvPr id="0" name="Picture 67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 name="Object 140"/>
          <p:cNvGraphicFramePr>
            <a:graphicFrameLocks noChangeAspect="1"/>
          </p:cNvGraphicFramePr>
          <p:nvPr>
            <p:extLst>
              <p:ext uri="{D42A27DB-BD31-4B8C-83A1-F6EECF244321}">
                <p14:modId xmlns:p14="http://schemas.microsoft.com/office/powerpoint/2010/main" val="1165467499"/>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0782" name="Equation" r:id="rId45" imgW="647419" imgH="203112" progId="Equation.DSMT4">
                  <p:embed/>
                </p:oleObj>
              </mc:Choice>
              <mc:Fallback>
                <p:oleObj name="Equation" r:id="rId45" imgW="647419" imgH="203112" progId="Equation.DSMT4">
                  <p:embed/>
                  <p:pic>
                    <p:nvPicPr>
                      <p:cNvPr id="0" name="Picture 67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 name="Object 141"/>
          <p:cNvGraphicFramePr>
            <a:graphicFrameLocks noChangeAspect="1"/>
          </p:cNvGraphicFramePr>
          <p:nvPr>
            <p:extLst>
              <p:ext uri="{D42A27DB-BD31-4B8C-83A1-F6EECF244321}">
                <p14:modId xmlns:p14="http://schemas.microsoft.com/office/powerpoint/2010/main" val="277377712"/>
              </p:ext>
            </p:extLst>
          </p:nvPr>
        </p:nvGraphicFramePr>
        <p:xfrm>
          <a:off x="6597650" y="4648200"/>
          <a:ext cx="1449388" cy="1168400"/>
        </p:xfrm>
        <a:graphic>
          <a:graphicData uri="http://schemas.openxmlformats.org/presentationml/2006/ole">
            <mc:AlternateContent xmlns:mc="http://schemas.openxmlformats.org/markup-compatibility/2006">
              <mc:Choice xmlns:v="urn:schemas-microsoft-com:vml" Requires="v">
                <p:oleObj spid="_x0000_s40783" name="Equation" r:id="rId47" imgW="1193760" imgH="965160" progId="Equation.DSMT4">
                  <p:embed/>
                </p:oleObj>
              </mc:Choice>
              <mc:Fallback>
                <p:oleObj name="Equation" r:id="rId47" imgW="1193760" imgH="965160" progId="Equation.DSMT4">
                  <p:embed/>
                  <p:pic>
                    <p:nvPicPr>
                      <p:cNvPr id="0" name="Picture 67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597650" y="4648200"/>
                        <a:ext cx="1449388"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 name="Object 143"/>
          <p:cNvGraphicFramePr>
            <a:graphicFrameLocks noChangeAspect="1"/>
          </p:cNvGraphicFramePr>
          <p:nvPr>
            <p:extLst>
              <p:ext uri="{D42A27DB-BD31-4B8C-83A1-F6EECF244321}">
                <p14:modId xmlns:p14="http://schemas.microsoft.com/office/powerpoint/2010/main" val="456598080"/>
              </p:ext>
            </p:extLst>
          </p:nvPr>
        </p:nvGraphicFramePr>
        <p:xfrm>
          <a:off x="3697288" y="2895600"/>
          <a:ext cx="1444625" cy="1333500"/>
        </p:xfrm>
        <a:graphic>
          <a:graphicData uri="http://schemas.openxmlformats.org/presentationml/2006/ole">
            <mc:AlternateContent xmlns:mc="http://schemas.openxmlformats.org/markup-compatibility/2006">
              <mc:Choice xmlns:v="urn:schemas-microsoft-com:vml" Requires="v">
                <p:oleObj spid="_x0000_s40784" name="Equation" r:id="rId49" imgW="1498320" imgH="1155600" progId="Equation.DSMT4">
                  <p:embed/>
                </p:oleObj>
              </mc:Choice>
              <mc:Fallback>
                <p:oleObj name="Equation" r:id="rId49" imgW="1498320" imgH="1155600" progId="Equation.DSMT4">
                  <p:embed/>
                  <p:pic>
                    <p:nvPicPr>
                      <p:cNvPr id="0" name="Picture 674"/>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97288" y="2895600"/>
                        <a:ext cx="1444625"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 name="Object 145"/>
          <p:cNvGraphicFramePr>
            <a:graphicFrameLocks noChangeAspect="1"/>
          </p:cNvGraphicFramePr>
          <p:nvPr>
            <p:extLst>
              <p:ext uri="{D42A27DB-BD31-4B8C-83A1-F6EECF244321}">
                <p14:modId xmlns:p14="http://schemas.microsoft.com/office/powerpoint/2010/main" val="560402889"/>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40785" name="Equation" r:id="rId51" imgW="1205977" imgH="355446" progId="Equation.DSMT4">
                  <p:embed/>
                </p:oleObj>
              </mc:Choice>
              <mc:Fallback>
                <p:oleObj name="Equation" r:id="rId51" imgW="1205977" imgH="355446" progId="Equation.DSMT4">
                  <p:embed/>
                  <p:pic>
                    <p:nvPicPr>
                      <p:cNvPr id="0" name="Picture 675"/>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7" name="Straight Connector 146"/>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48" name="Object 147"/>
          <p:cNvGraphicFramePr>
            <a:graphicFrameLocks noChangeAspect="1"/>
          </p:cNvGraphicFramePr>
          <p:nvPr>
            <p:extLst>
              <p:ext uri="{D42A27DB-BD31-4B8C-83A1-F6EECF244321}">
                <p14:modId xmlns:p14="http://schemas.microsoft.com/office/powerpoint/2010/main" val="4184271976"/>
              </p:ext>
            </p:extLst>
          </p:nvPr>
        </p:nvGraphicFramePr>
        <p:xfrm>
          <a:off x="5715000" y="3124200"/>
          <a:ext cx="2687637" cy="1219200"/>
        </p:xfrm>
        <a:graphic>
          <a:graphicData uri="http://schemas.openxmlformats.org/presentationml/2006/ole">
            <mc:AlternateContent xmlns:mc="http://schemas.openxmlformats.org/markup-compatibility/2006">
              <mc:Choice xmlns:v="urn:schemas-microsoft-com:vml" Requires="v">
                <p:oleObj spid="_x0000_s40786" name="Equation" r:id="rId53" imgW="2184400" imgH="1016000" progId="Equation.DSMT4">
                  <p:embed/>
                </p:oleObj>
              </mc:Choice>
              <mc:Fallback>
                <p:oleObj name="Equation" r:id="rId53" imgW="2184400" imgH="1016000" progId="Equation.DSMT4">
                  <p:embed/>
                  <p:pic>
                    <p:nvPicPr>
                      <p:cNvPr id="0" name="Picture 676"/>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715000" y="3124200"/>
                        <a:ext cx="2687637"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13" name="Object 677"/>
          <p:cNvGraphicFramePr>
            <a:graphicFrameLocks noChangeAspect="1"/>
          </p:cNvGraphicFramePr>
          <p:nvPr/>
        </p:nvGraphicFramePr>
        <p:xfrm>
          <a:off x="4927600" y="4622800"/>
          <a:ext cx="508000" cy="1104900"/>
        </p:xfrm>
        <a:graphic>
          <a:graphicData uri="http://schemas.openxmlformats.org/presentationml/2006/ole">
            <mc:AlternateContent xmlns:mc="http://schemas.openxmlformats.org/markup-compatibility/2006">
              <mc:Choice xmlns:v="urn:schemas-microsoft-com:vml" Requires="v">
                <p:oleObj spid="_x0000_s40787" name="Equation" r:id="rId55" imgW="393480" imgH="863280" progId="Equation.DSMT4">
                  <p:embed/>
                </p:oleObj>
              </mc:Choice>
              <mc:Fallback>
                <p:oleObj name="Equation" r:id="rId55" imgW="393480" imgH="863280" progId="Equation.DSMT4">
                  <p:embed/>
                  <p:pic>
                    <p:nvPicPr>
                      <p:cNvPr id="0" name="Picture 67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927600" y="4622800"/>
                        <a:ext cx="50800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469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ounded Rectangle 55">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57" name="Rounded Rectangle 56">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58" name="Rounded Rectangle 57">
            <a:hlinkClick r:id="rId7" action="ppaction://hlinksldjump"/>
          </p:cNvPr>
          <p:cNvSpPr/>
          <p:nvPr/>
        </p:nvSpPr>
        <p:spPr>
          <a:xfrm>
            <a:off x="2614787"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3a</a:t>
            </a:r>
            <a:endParaRPr lang="en-US" sz="1400" dirty="0">
              <a:solidFill>
                <a:schemeClr val="bg1"/>
              </a:solidFill>
            </a:endParaRPr>
          </a:p>
        </p:txBody>
      </p:sp>
      <p:sp>
        <p:nvSpPr>
          <p:cNvPr id="59" name="Rounded Rectangle 58">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60" name="Rounded Rectangle 59">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61" name="Rounded Rectangle 60">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62" name="Rounded Rectangle 61">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63" name="Rounded Rectangle 62">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64" name="Rounded Rectangle 63">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68" name="Rounded Rectangle 67">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1" name="Rounded Rectangle 50">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52" name="Rounded Rectangle 51">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69" name="Rounded Rectangle 68">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70" name="Picture 69">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cxnSp>
        <p:nvCxnSpPr>
          <p:cNvPr id="118" name="Straight Connector 117"/>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25" name="Object 124"/>
          <p:cNvGraphicFramePr>
            <a:graphicFrameLocks noChangeAspect="1"/>
          </p:cNvGraphicFramePr>
          <p:nvPr>
            <p:extLst>
              <p:ext uri="{D42A27DB-BD31-4B8C-83A1-F6EECF244321}">
                <p14:modId xmlns:p14="http://schemas.microsoft.com/office/powerpoint/2010/main" val="1145799307"/>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42664" name="Equation" r:id="rId20" imgW="799753" imgH="203112" progId="Equation.DSMT4">
                  <p:embed/>
                </p:oleObj>
              </mc:Choice>
              <mc:Fallback>
                <p:oleObj name="Equation" r:id="rId20" imgW="799753" imgH="203112" progId="Equation.DSMT4">
                  <p:embed/>
                  <p:pic>
                    <p:nvPicPr>
                      <p:cNvPr id="0" name="Picture 5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 name="Object 125"/>
          <p:cNvGraphicFramePr>
            <a:graphicFrameLocks noChangeAspect="1"/>
          </p:cNvGraphicFramePr>
          <p:nvPr>
            <p:extLst>
              <p:ext uri="{D42A27DB-BD31-4B8C-83A1-F6EECF244321}">
                <p14:modId xmlns:p14="http://schemas.microsoft.com/office/powerpoint/2010/main" val="3107898936"/>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42665" name="Equation" r:id="rId22" imgW="393529" imgH="203112" progId="Equation.DSMT4">
                  <p:embed/>
                </p:oleObj>
              </mc:Choice>
              <mc:Fallback>
                <p:oleObj name="Equation" r:id="rId22" imgW="393529" imgH="203112" progId="Equation.DSMT4">
                  <p:embed/>
                  <p:pic>
                    <p:nvPicPr>
                      <p:cNvPr id="0" name="Picture 5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126"/>
          <p:cNvGraphicFramePr>
            <a:graphicFrameLocks noChangeAspect="1"/>
          </p:cNvGraphicFramePr>
          <p:nvPr>
            <p:extLst>
              <p:ext uri="{D42A27DB-BD31-4B8C-83A1-F6EECF244321}">
                <p14:modId xmlns:p14="http://schemas.microsoft.com/office/powerpoint/2010/main" val="845022767"/>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42666" name="Equation" r:id="rId24" imgW="520248" imgH="177646" progId="Equation.DSMT4">
                  <p:embed/>
                </p:oleObj>
              </mc:Choice>
              <mc:Fallback>
                <p:oleObj name="Equation" r:id="rId24" imgW="520248" imgH="177646" progId="Equation.DSMT4">
                  <p:embed/>
                  <p:pic>
                    <p:nvPicPr>
                      <p:cNvPr id="0" name="Picture 5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129"/>
          <p:cNvGraphicFramePr>
            <a:graphicFrameLocks noChangeAspect="1"/>
          </p:cNvGraphicFramePr>
          <p:nvPr>
            <p:extLst>
              <p:ext uri="{D42A27DB-BD31-4B8C-83A1-F6EECF244321}">
                <p14:modId xmlns:p14="http://schemas.microsoft.com/office/powerpoint/2010/main" val="252616533"/>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42667" name="Equation" r:id="rId26" imgW="647419" imgH="203112" progId="Equation.DSMT4">
                  <p:embed/>
                </p:oleObj>
              </mc:Choice>
              <mc:Fallback>
                <p:oleObj name="Equation" r:id="rId26" imgW="647419" imgH="203112" progId="Equation.DSMT4">
                  <p:embed/>
                  <p:pic>
                    <p:nvPicPr>
                      <p:cNvPr id="0" name="Picture 5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8" name="Straight Connector 157"/>
          <p:cNvCxnSpPr/>
          <p:nvPr/>
        </p:nvCxnSpPr>
        <p:spPr>
          <a:xfrm>
            <a:off x="4857437" y="4953000"/>
            <a:ext cx="0" cy="13337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159" name="Object 158"/>
          <p:cNvGraphicFramePr>
            <a:graphicFrameLocks noChangeAspect="1"/>
          </p:cNvGraphicFramePr>
          <p:nvPr>
            <p:extLst>
              <p:ext uri="{D42A27DB-BD31-4B8C-83A1-F6EECF244321}">
                <p14:modId xmlns:p14="http://schemas.microsoft.com/office/powerpoint/2010/main" val="3561920324"/>
              </p:ext>
            </p:extLst>
          </p:nvPr>
        </p:nvGraphicFramePr>
        <p:xfrm>
          <a:off x="6686237" y="5858711"/>
          <a:ext cx="819366" cy="383533"/>
        </p:xfrm>
        <a:graphic>
          <a:graphicData uri="http://schemas.openxmlformats.org/presentationml/2006/ole">
            <mc:AlternateContent xmlns:mc="http://schemas.openxmlformats.org/markup-compatibility/2006">
              <mc:Choice xmlns:v="urn:schemas-microsoft-com:vml" Requires="v">
                <p:oleObj spid="_x0000_s42668" name="Equation" r:id="rId28" imgW="596880" imgH="279360" progId="Equation.DSMT4">
                  <p:embed/>
                </p:oleObj>
              </mc:Choice>
              <mc:Fallback>
                <p:oleObj name="Equation" r:id="rId28" imgW="596880" imgH="279360" progId="Equation.DSMT4">
                  <p:embed/>
                  <p:pic>
                    <p:nvPicPr>
                      <p:cNvPr id="0" name="Picture 5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86237" y="5858711"/>
                        <a:ext cx="819366" cy="38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 name="Object 159"/>
          <p:cNvGraphicFramePr>
            <a:graphicFrameLocks noChangeAspect="1"/>
          </p:cNvGraphicFramePr>
          <p:nvPr>
            <p:extLst>
              <p:ext uri="{D42A27DB-BD31-4B8C-83A1-F6EECF244321}">
                <p14:modId xmlns:p14="http://schemas.microsoft.com/office/powerpoint/2010/main" val="38758531"/>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42669" name="Equation" r:id="rId30" imgW="355446" imgH="241195" progId="Equation.DSMT4">
                  <p:embed/>
                </p:oleObj>
              </mc:Choice>
              <mc:Fallback>
                <p:oleObj name="Equation" r:id="rId30" imgW="355446" imgH="241195" progId="Equation.DSMT4">
                  <p:embed/>
                  <p:pic>
                    <p:nvPicPr>
                      <p:cNvPr id="0" name="Picture 5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 name="Object 160"/>
          <p:cNvGraphicFramePr>
            <a:graphicFrameLocks noChangeAspect="1"/>
          </p:cNvGraphicFramePr>
          <p:nvPr>
            <p:extLst>
              <p:ext uri="{D42A27DB-BD31-4B8C-83A1-F6EECF244321}">
                <p14:modId xmlns:p14="http://schemas.microsoft.com/office/powerpoint/2010/main" val="351214342"/>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42670" name="Equation" r:id="rId32" imgW="139700" imgH="139700" progId="Equation.DSMT4">
                  <p:embed/>
                </p:oleObj>
              </mc:Choice>
              <mc:Fallback>
                <p:oleObj name="Equation" r:id="rId32" imgW="139700" imgH="139700" progId="Equation.DSMT4">
                  <p:embed/>
                  <p:pic>
                    <p:nvPicPr>
                      <p:cNvPr id="0" name="Picture 52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Object 161"/>
          <p:cNvGraphicFramePr>
            <a:graphicFrameLocks noChangeAspect="1"/>
          </p:cNvGraphicFramePr>
          <p:nvPr>
            <p:extLst>
              <p:ext uri="{D42A27DB-BD31-4B8C-83A1-F6EECF244321}">
                <p14:modId xmlns:p14="http://schemas.microsoft.com/office/powerpoint/2010/main" val="3129437642"/>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42671" name="Equation" r:id="rId34" imgW="241200" imgH="241200" progId="Equation.DSMT4">
                  <p:embed/>
                </p:oleObj>
              </mc:Choice>
              <mc:Fallback>
                <p:oleObj name="Equation" r:id="rId34" imgW="241200" imgH="241200" progId="Equation.DSMT4">
                  <p:embed/>
                  <p:pic>
                    <p:nvPicPr>
                      <p:cNvPr id="0" name="Picture 53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 name="Object 162"/>
          <p:cNvGraphicFramePr>
            <a:graphicFrameLocks noChangeAspect="1"/>
          </p:cNvGraphicFramePr>
          <p:nvPr>
            <p:extLst>
              <p:ext uri="{D42A27DB-BD31-4B8C-83A1-F6EECF244321}">
                <p14:modId xmlns:p14="http://schemas.microsoft.com/office/powerpoint/2010/main" val="3644108607"/>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42672" name="Equation" r:id="rId36" imgW="177646" imgH="241091" progId="Equation.DSMT4">
                  <p:embed/>
                </p:oleObj>
              </mc:Choice>
              <mc:Fallback>
                <p:oleObj name="Equation" r:id="rId36" imgW="177646" imgH="241091" progId="Equation.DSMT4">
                  <p:embed/>
                  <p:pic>
                    <p:nvPicPr>
                      <p:cNvPr id="0" name="Picture 53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 name="Object 163"/>
          <p:cNvGraphicFramePr>
            <a:graphicFrameLocks noChangeAspect="1"/>
          </p:cNvGraphicFramePr>
          <p:nvPr>
            <p:extLst>
              <p:ext uri="{D42A27DB-BD31-4B8C-83A1-F6EECF244321}">
                <p14:modId xmlns:p14="http://schemas.microsoft.com/office/powerpoint/2010/main" val="1082481572"/>
              </p:ext>
            </p:extLst>
          </p:nvPr>
        </p:nvGraphicFramePr>
        <p:xfrm>
          <a:off x="1123637" y="5010150"/>
          <a:ext cx="533400" cy="241300"/>
        </p:xfrm>
        <a:graphic>
          <a:graphicData uri="http://schemas.openxmlformats.org/presentationml/2006/ole">
            <mc:AlternateContent xmlns:mc="http://schemas.openxmlformats.org/markup-compatibility/2006">
              <mc:Choice xmlns:v="urn:schemas-microsoft-com:vml" Requires="v">
                <p:oleObj spid="_x0000_s42673" name="Equation" r:id="rId38" imgW="533160" imgH="241200" progId="Equation.DSMT4">
                  <p:embed/>
                </p:oleObj>
              </mc:Choice>
              <mc:Fallback>
                <p:oleObj name="Equation" r:id="rId38" imgW="533160" imgH="241200" progId="Equation.DSMT4">
                  <p:embed/>
                  <p:pic>
                    <p:nvPicPr>
                      <p:cNvPr id="0" name="Picture 53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123637" y="501015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5" name="Straight Connector 164"/>
          <p:cNvCxnSpPr/>
          <p:nvPr/>
        </p:nvCxnSpPr>
        <p:spPr>
          <a:xfrm>
            <a:off x="2647843"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flipH="1">
            <a:off x="2647636" y="5794332"/>
            <a:ext cx="60959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a:off x="1884936" y="5520012"/>
            <a:ext cx="0" cy="49978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flipH="1">
            <a:off x="1884733" y="5520012"/>
            <a:ext cx="55046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1123826" y="5239500"/>
            <a:ext cx="0" cy="78030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flipH="1">
            <a:off x="1123635" y="5239500"/>
            <a:ext cx="609600"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aphicFrame>
        <p:nvGraphicFramePr>
          <p:cNvPr id="171" name="Object 170"/>
          <p:cNvGraphicFramePr>
            <a:graphicFrameLocks noChangeAspect="1"/>
          </p:cNvGraphicFramePr>
          <p:nvPr>
            <p:extLst>
              <p:ext uri="{D42A27DB-BD31-4B8C-83A1-F6EECF244321}">
                <p14:modId xmlns:p14="http://schemas.microsoft.com/office/powerpoint/2010/main" val="3856403491"/>
              </p:ext>
            </p:extLst>
          </p:nvPr>
        </p:nvGraphicFramePr>
        <p:xfrm>
          <a:off x="1765300" y="5969000"/>
          <a:ext cx="596900" cy="241300"/>
        </p:xfrm>
        <a:graphic>
          <a:graphicData uri="http://schemas.openxmlformats.org/presentationml/2006/ole">
            <mc:AlternateContent xmlns:mc="http://schemas.openxmlformats.org/markup-compatibility/2006">
              <mc:Choice xmlns:v="urn:schemas-microsoft-com:vml" Requires="v">
                <p:oleObj spid="_x0000_s42674" name="Equation" r:id="rId40" imgW="596880" imgH="241200" progId="Equation.DSMT4">
                  <p:embed/>
                </p:oleObj>
              </mc:Choice>
              <mc:Fallback>
                <p:oleObj name="Equation" r:id="rId40" imgW="596880" imgH="241200" progId="Equation.DSMT4">
                  <p:embed/>
                  <p:pic>
                    <p:nvPicPr>
                      <p:cNvPr id="0" name="Picture 53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765300" y="5969000"/>
                        <a:ext cx="596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 name="Object 171"/>
          <p:cNvGraphicFramePr>
            <a:graphicFrameLocks noChangeAspect="1"/>
          </p:cNvGraphicFramePr>
          <p:nvPr>
            <p:extLst>
              <p:ext uri="{D42A27DB-BD31-4B8C-83A1-F6EECF244321}">
                <p14:modId xmlns:p14="http://schemas.microsoft.com/office/powerpoint/2010/main" val="94056440"/>
              </p:ext>
            </p:extLst>
          </p:nvPr>
        </p:nvGraphicFramePr>
        <p:xfrm>
          <a:off x="1885637" y="5251450"/>
          <a:ext cx="508000" cy="241300"/>
        </p:xfrm>
        <a:graphic>
          <a:graphicData uri="http://schemas.openxmlformats.org/presentationml/2006/ole">
            <mc:AlternateContent xmlns:mc="http://schemas.openxmlformats.org/markup-compatibility/2006">
              <mc:Choice xmlns:v="urn:schemas-microsoft-com:vml" Requires="v">
                <p:oleObj spid="_x0000_s42675" name="Equation" r:id="rId42" imgW="507960" imgH="241200" progId="Equation.DSMT4">
                  <p:embed/>
                </p:oleObj>
              </mc:Choice>
              <mc:Fallback>
                <p:oleObj name="Equation" r:id="rId42" imgW="507960" imgH="241200" progId="Equation.DSMT4">
                  <p:embed/>
                  <p:pic>
                    <p:nvPicPr>
                      <p:cNvPr id="0" name="Picture 53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885637" y="5251450"/>
                        <a:ext cx="508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 name="Object 172"/>
          <p:cNvGraphicFramePr>
            <a:graphicFrameLocks noChangeAspect="1"/>
          </p:cNvGraphicFramePr>
          <p:nvPr>
            <p:extLst>
              <p:ext uri="{D42A27DB-BD31-4B8C-83A1-F6EECF244321}">
                <p14:modId xmlns:p14="http://schemas.microsoft.com/office/powerpoint/2010/main" val="110286846"/>
              </p:ext>
            </p:extLst>
          </p:nvPr>
        </p:nvGraphicFramePr>
        <p:xfrm>
          <a:off x="2527300" y="5969000"/>
          <a:ext cx="660400" cy="254000"/>
        </p:xfrm>
        <a:graphic>
          <a:graphicData uri="http://schemas.openxmlformats.org/presentationml/2006/ole">
            <mc:AlternateContent xmlns:mc="http://schemas.openxmlformats.org/markup-compatibility/2006">
              <mc:Choice xmlns:v="urn:schemas-microsoft-com:vml" Requires="v">
                <p:oleObj spid="_x0000_s42676" name="Equation" r:id="rId44" imgW="660240" imgH="253800" progId="Equation.DSMT4">
                  <p:embed/>
                </p:oleObj>
              </mc:Choice>
              <mc:Fallback>
                <p:oleObj name="Equation" r:id="rId44" imgW="660240" imgH="253800" progId="Equation.DSMT4">
                  <p:embed/>
                  <p:pic>
                    <p:nvPicPr>
                      <p:cNvPr id="0" name="Picture 53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527300" y="5969000"/>
                        <a:ext cx="6604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 name="Object 173"/>
          <p:cNvGraphicFramePr>
            <a:graphicFrameLocks noChangeAspect="1"/>
          </p:cNvGraphicFramePr>
          <p:nvPr>
            <p:extLst>
              <p:ext uri="{D42A27DB-BD31-4B8C-83A1-F6EECF244321}">
                <p14:modId xmlns:p14="http://schemas.microsoft.com/office/powerpoint/2010/main" val="3995692930"/>
              </p:ext>
            </p:extLst>
          </p:nvPr>
        </p:nvGraphicFramePr>
        <p:xfrm>
          <a:off x="2431737" y="6026150"/>
          <a:ext cx="139700" cy="139700"/>
        </p:xfrm>
        <a:graphic>
          <a:graphicData uri="http://schemas.openxmlformats.org/presentationml/2006/ole">
            <mc:AlternateContent xmlns:mc="http://schemas.openxmlformats.org/markup-compatibility/2006">
              <mc:Choice xmlns:v="urn:schemas-microsoft-com:vml" Requires="v">
                <p:oleObj spid="_x0000_s42677" name="Equation" r:id="rId46" imgW="139700" imgH="139700" progId="Equation.DSMT4">
                  <p:embed/>
                </p:oleObj>
              </mc:Choice>
              <mc:Fallback>
                <p:oleObj name="Equation" r:id="rId46" imgW="139700" imgH="139700" progId="Equation.DSMT4">
                  <p:embed/>
                  <p:pic>
                    <p:nvPicPr>
                      <p:cNvPr id="0" name="Picture 53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317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 name="Object 174"/>
          <p:cNvGraphicFramePr>
            <a:graphicFrameLocks noChangeAspect="1"/>
          </p:cNvGraphicFramePr>
          <p:nvPr>
            <p:extLst>
              <p:ext uri="{D42A27DB-BD31-4B8C-83A1-F6EECF244321}">
                <p14:modId xmlns:p14="http://schemas.microsoft.com/office/powerpoint/2010/main" val="3170520250"/>
              </p:ext>
            </p:extLst>
          </p:nvPr>
        </p:nvGraphicFramePr>
        <p:xfrm>
          <a:off x="2800350" y="5556250"/>
          <a:ext cx="215900" cy="228600"/>
        </p:xfrm>
        <a:graphic>
          <a:graphicData uri="http://schemas.openxmlformats.org/presentationml/2006/ole">
            <mc:AlternateContent xmlns:mc="http://schemas.openxmlformats.org/markup-compatibility/2006">
              <mc:Choice xmlns:v="urn:schemas-microsoft-com:vml" Requires="v">
                <p:oleObj spid="_x0000_s42678" name="Equation" r:id="rId47" imgW="215640" imgH="228600" progId="Equation.DSMT4">
                  <p:embed/>
                </p:oleObj>
              </mc:Choice>
              <mc:Fallback>
                <p:oleObj name="Equation" r:id="rId47" imgW="215640" imgH="228600" progId="Equation.DSMT4">
                  <p:embed/>
                  <p:pic>
                    <p:nvPicPr>
                      <p:cNvPr id="0" name="Picture 53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800350" y="5556250"/>
                        <a:ext cx="2159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 name="Object 175"/>
          <p:cNvGraphicFramePr>
            <a:graphicFrameLocks noChangeAspect="1"/>
          </p:cNvGraphicFramePr>
          <p:nvPr>
            <p:extLst>
              <p:ext uri="{D42A27DB-BD31-4B8C-83A1-F6EECF244321}">
                <p14:modId xmlns:p14="http://schemas.microsoft.com/office/powerpoint/2010/main" val="1116015628"/>
              </p:ext>
            </p:extLst>
          </p:nvPr>
        </p:nvGraphicFramePr>
        <p:xfrm>
          <a:off x="1504637" y="6026150"/>
          <a:ext cx="139700" cy="139700"/>
        </p:xfrm>
        <a:graphic>
          <a:graphicData uri="http://schemas.openxmlformats.org/presentationml/2006/ole">
            <mc:AlternateContent xmlns:mc="http://schemas.openxmlformats.org/markup-compatibility/2006">
              <mc:Choice xmlns:v="urn:schemas-microsoft-com:vml" Requires="v">
                <p:oleObj spid="_x0000_s42679" name="Equation" r:id="rId49" imgW="139700" imgH="139700" progId="Equation.DSMT4">
                  <p:embed/>
                </p:oleObj>
              </mc:Choice>
              <mc:Fallback>
                <p:oleObj name="Equation" r:id="rId49" imgW="139700" imgH="139700" progId="Equation.DSMT4">
                  <p:embed/>
                  <p:pic>
                    <p:nvPicPr>
                      <p:cNvPr id="0" name="Picture 53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046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 name="Object 177"/>
          <p:cNvGraphicFramePr>
            <a:graphicFrameLocks noChangeAspect="1"/>
          </p:cNvGraphicFramePr>
          <p:nvPr>
            <p:extLst>
              <p:ext uri="{D42A27DB-BD31-4B8C-83A1-F6EECF244321}">
                <p14:modId xmlns:p14="http://schemas.microsoft.com/office/powerpoint/2010/main" val="1883463985"/>
              </p:ext>
            </p:extLst>
          </p:nvPr>
        </p:nvGraphicFramePr>
        <p:xfrm>
          <a:off x="4981575" y="4624388"/>
          <a:ext cx="411163" cy="1116012"/>
        </p:xfrm>
        <a:graphic>
          <a:graphicData uri="http://schemas.openxmlformats.org/presentationml/2006/ole">
            <mc:AlternateContent xmlns:mc="http://schemas.openxmlformats.org/markup-compatibility/2006">
              <mc:Choice xmlns:v="urn:schemas-microsoft-com:vml" Requires="v">
                <p:oleObj spid="_x0000_s42680" name="Equation" r:id="rId50" imgW="317160" imgH="863280" progId="Equation.DSMT4">
                  <p:embed/>
                </p:oleObj>
              </mc:Choice>
              <mc:Fallback>
                <p:oleObj name="Equation" r:id="rId50" imgW="317160" imgH="863280" progId="Equation.DSMT4">
                  <p:embed/>
                  <p:pic>
                    <p:nvPicPr>
                      <p:cNvPr id="0" name="Picture 54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981575" y="4624388"/>
                        <a:ext cx="411163"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 name="Object 178"/>
          <p:cNvGraphicFramePr>
            <a:graphicFrameLocks noChangeAspect="1"/>
          </p:cNvGraphicFramePr>
          <p:nvPr>
            <p:extLst>
              <p:ext uri="{D42A27DB-BD31-4B8C-83A1-F6EECF244321}">
                <p14:modId xmlns:p14="http://schemas.microsoft.com/office/powerpoint/2010/main" val="3740463510"/>
              </p:ext>
            </p:extLst>
          </p:nvPr>
        </p:nvGraphicFramePr>
        <p:xfrm>
          <a:off x="5976938" y="4624388"/>
          <a:ext cx="147637" cy="1116012"/>
        </p:xfrm>
        <a:graphic>
          <a:graphicData uri="http://schemas.openxmlformats.org/presentationml/2006/ole">
            <mc:AlternateContent xmlns:mc="http://schemas.openxmlformats.org/markup-compatibility/2006">
              <mc:Choice xmlns:v="urn:schemas-microsoft-com:vml" Requires="v">
                <p:oleObj spid="_x0000_s42681" name="Equation" r:id="rId52" imgW="114120" imgH="863280" progId="Equation.DSMT4">
                  <p:embed/>
                </p:oleObj>
              </mc:Choice>
              <mc:Fallback>
                <p:oleObj name="Equation" r:id="rId52" imgW="114120" imgH="863280" progId="Equation.DSMT4">
                  <p:embed/>
                  <p:pic>
                    <p:nvPicPr>
                      <p:cNvPr id="0" name="Picture 541"/>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976938" y="46243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 name="Object 181"/>
          <p:cNvGraphicFramePr>
            <a:graphicFrameLocks noChangeAspect="1"/>
          </p:cNvGraphicFramePr>
          <p:nvPr>
            <p:extLst>
              <p:ext uri="{D42A27DB-BD31-4B8C-83A1-F6EECF244321}">
                <p14:modId xmlns:p14="http://schemas.microsoft.com/office/powerpoint/2010/main" val="2094288372"/>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42682" name="Equation" r:id="rId54" imgW="1205977" imgH="355446" progId="Equation.DSMT4">
                  <p:embed/>
                </p:oleObj>
              </mc:Choice>
              <mc:Fallback>
                <p:oleObj name="Equation" r:id="rId54" imgW="1205977" imgH="355446" progId="Equation.DSMT4">
                  <p:embed/>
                  <p:pic>
                    <p:nvPicPr>
                      <p:cNvPr id="0" name="Picture 54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3" name="Straight Connector 182"/>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3257235" y="1466335"/>
            <a:ext cx="5200965" cy="276999"/>
          </a:xfrm>
          <a:prstGeom prst="rect">
            <a:avLst/>
          </a:prstGeom>
        </p:spPr>
        <p:txBody>
          <a:bodyPr wrap="square">
            <a:spAutoFit/>
          </a:bodyPr>
          <a:lstStyle/>
          <a:p>
            <a:r>
              <a:rPr lang="en-US" sz="1200" dirty="0"/>
              <a:t>m2 &lt;- </a:t>
            </a:r>
            <a:r>
              <a:rPr lang="en-US" sz="1200" dirty="0" smtClean="0"/>
              <a:t>lmer (</a:t>
            </a:r>
            <a:r>
              <a:rPr lang="en-US" sz="1200" dirty="0"/>
              <a:t>attend ~ </a:t>
            </a:r>
            <a:r>
              <a:rPr lang="en-US" sz="1200" dirty="0">
                <a:solidFill>
                  <a:srgbClr val="0000FF"/>
                </a:solidFill>
              </a:rPr>
              <a:t>1 </a:t>
            </a:r>
            <a:r>
              <a:rPr lang="en-US" sz="1200" dirty="0"/>
              <a:t>+ </a:t>
            </a:r>
            <a:r>
              <a:rPr lang="en-US" sz="1200" dirty="0" smtClean="0">
                <a:solidFill>
                  <a:srgbClr val="0000FF"/>
                </a:solidFill>
              </a:rPr>
              <a:t>timec</a:t>
            </a:r>
            <a:r>
              <a:rPr lang="en-US" sz="1200" dirty="0" smtClean="0"/>
              <a:t>+ </a:t>
            </a:r>
            <a:r>
              <a:rPr lang="en-US" sz="1200" dirty="0" smtClean="0">
                <a:solidFill>
                  <a:srgbClr val="0000FF"/>
                </a:solidFill>
              </a:rPr>
              <a:t>timec </a:t>
            </a:r>
            <a:r>
              <a:rPr lang="en-US" sz="1200" baseline="30000" dirty="0" smtClean="0">
                <a:solidFill>
                  <a:srgbClr val="0000FF"/>
                </a:solidFill>
              </a:rPr>
              <a:t>2</a:t>
            </a:r>
            <a:r>
              <a:rPr lang="en-US" sz="1200" dirty="0" smtClean="0"/>
              <a:t> + </a:t>
            </a:r>
            <a:r>
              <a:rPr lang="en-US" sz="1200" dirty="0"/>
              <a:t>(</a:t>
            </a:r>
            <a:r>
              <a:rPr lang="en-US" sz="1200" dirty="0">
                <a:solidFill>
                  <a:srgbClr val="FF0000"/>
                </a:solidFill>
              </a:rPr>
              <a:t>1 </a:t>
            </a:r>
            <a:r>
              <a:rPr lang="en-US" sz="1200" dirty="0"/>
              <a:t>+ </a:t>
            </a:r>
            <a:r>
              <a:rPr lang="en-US" sz="1200" dirty="0" smtClean="0">
                <a:solidFill>
                  <a:srgbClr val="FF0000"/>
                </a:solidFill>
              </a:rPr>
              <a:t>timec+ timec </a:t>
            </a:r>
            <a:r>
              <a:rPr lang="en-US" sz="1200" baseline="30000" dirty="0" smtClean="0">
                <a:solidFill>
                  <a:srgbClr val="FF0000"/>
                </a:solidFill>
              </a:rPr>
              <a:t>2</a:t>
            </a:r>
            <a:r>
              <a:rPr lang="en-US" sz="1200" dirty="0" smtClean="0"/>
              <a:t> </a:t>
            </a:r>
            <a:r>
              <a:rPr lang="en-US" sz="1200" dirty="0"/>
              <a:t>| id</a:t>
            </a:r>
            <a:r>
              <a:rPr lang="en-US" sz="1200" dirty="0" smtClean="0"/>
              <a:t>)) </a:t>
            </a:r>
            <a:endParaRPr lang="en-US" sz="1200" dirty="0"/>
          </a:p>
        </p:txBody>
      </p:sp>
      <p:graphicFrame>
        <p:nvGraphicFramePr>
          <p:cNvPr id="42529" name="Object 545"/>
          <p:cNvGraphicFramePr>
            <a:graphicFrameLocks noChangeAspect="1"/>
          </p:cNvGraphicFramePr>
          <p:nvPr/>
        </p:nvGraphicFramePr>
        <p:xfrm>
          <a:off x="6597650" y="4241800"/>
          <a:ext cx="1449388" cy="1168400"/>
        </p:xfrm>
        <a:graphic>
          <a:graphicData uri="http://schemas.openxmlformats.org/presentationml/2006/ole">
            <mc:AlternateContent xmlns:mc="http://schemas.openxmlformats.org/markup-compatibility/2006">
              <mc:Choice xmlns:v="urn:schemas-microsoft-com:vml" Requires="v">
                <p:oleObj spid="_x0000_s42683" name="Equation" r:id="rId56" imgW="1193760" imgH="965160" progId="Equation.DSMT4">
                  <p:embed/>
                </p:oleObj>
              </mc:Choice>
              <mc:Fallback>
                <p:oleObj name="Equation" r:id="rId56" imgW="1193760" imgH="965160" progId="Equation.DSMT4">
                  <p:embed/>
                  <p:pic>
                    <p:nvPicPr>
                      <p:cNvPr id="0" name="Picture 545"/>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6597650" y="4241800"/>
                        <a:ext cx="1449388"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30" name="Object 546"/>
          <p:cNvGraphicFramePr>
            <a:graphicFrameLocks noChangeAspect="1"/>
          </p:cNvGraphicFramePr>
          <p:nvPr/>
        </p:nvGraphicFramePr>
        <p:xfrm>
          <a:off x="5715000" y="3124200"/>
          <a:ext cx="2679700" cy="1219200"/>
        </p:xfrm>
        <a:graphic>
          <a:graphicData uri="http://schemas.openxmlformats.org/presentationml/2006/ole">
            <mc:AlternateContent xmlns:mc="http://schemas.openxmlformats.org/markup-compatibility/2006">
              <mc:Choice xmlns:v="urn:schemas-microsoft-com:vml" Requires="v">
                <p:oleObj spid="_x0000_s42684" name="Equation" r:id="rId58" imgW="2184400" imgH="1016000" progId="Equation.DSMT4">
                  <p:embed/>
                </p:oleObj>
              </mc:Choice>
              <mc:Fallback>
                <p:oleObj name="Equation" r:id="rId58" imgW="2184400" imgH="1016000" progId="Equation.DSMT4">
                  <p:embed/>
                  <p:pic>
                    <p:nvPicPr>
                      <p:cNvPr id="0" name="Picture 54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5715000" y="3124200"/>
                        <a:ext cx="2679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31" name="Object 547"/>
          <p:cNvGraphicFramePr>
            <a:graphicFrameLocks noChangeAspect="1"/>
          </p:cNvGraphicFramePr>
          <p:nvPr/>
        </p:nvGraphicFramePr>
        <p:xfrm>
          <a:off x="3733800" y="2867025"/>
          <a:ext cx="2154238" cy="1393825"/>
        </p:xfrm>
        <a:graphic>
          <a:graphicData uri="http://schemas.openxmlformats.org/presentationml/2006/ole">
            <mc:AlternateContent xmlns:mc="http://schemas.openxmlformats.org/markup-compatibility/2006">
              <mc:Choice xmlns:v="urn:schemas-microsoft-com:vml" Requires="v">
                <p:oleObj spid="_x0000_s42685" name="Equation" r:id="rId60" imgW="2234880" imgH="1206360" progId="Equation.DSMT4">
                  <p:embed/>
                </p:oleObj>
              </mc:Choice>
              <mc:Fallback>
                <p:oleObj name="Equation" r:id="rId60" imgW="2234880" imgH="1206360" progId="Equation.DSMT4">
                  <p:embed/>
                  <p:pic>
                    <p:nvPicPr>
                      <p:cNvPr id="0" name="Picture 547"/>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3733800" y="2867025"/>
                        <a:ext cx="2154238"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489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p:nvPr/>
        </p:nvCxnSpPr>
        <p:spPr>
          <a:xfrm>
            <a:off x="-1" y="6838692"/>
            <a:ext cx="910260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8" name="Up Arrow 107">
            <a:hlinkClick r:id="rId4" action="ppaction://hlinksldjump"/>
          </p:cNvPr>
          <p:cNvSpPr/>
          <p:nvPr/>
        </p:nvSpPr>
        <p:spPr>
          <a:xfrm rot="10800000" flipV="1">
            <a:off x="8536141" y="6477000"/>
            <a:ext cx="607859" cy="315355"/>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ounded Rectangle 55">
            <a:hlinkClick r:id="rId5" action="ppaction://hlinksldjump"/>
          </p:cNvPr>
          <p:cNvSpPr/>
          <p:nvPr/>
        </p:nvSpPr>
        <p:spPr>
          <a:xfrm>
            <a:off x="142972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a:t>
            </a:r>
            <a:endParaRPr lang="en-US" sz="1400" dirty="0">
              <a:solidFill>
                <a:schemeClr val="tx1"/>
              </a:solidFill>
            </a:endParaRPr>
          </a:p>
        </p:txBody>
      </p:sp>
      <p:sp>
        <p:nvSpPr>
          <p:cNvPr id="57" name="Rounded Rectangle 56">
            <a:hlinkClick r:id="rId6" action="ppaction://hlinksldjump"/>
          </p:cNvPr>
          <p:cNvSpPr/>
          <p:nvPr/>
        </p:nvSpPr>
        <p:spPr>
          <a:xfrm>
            <a:off x="2022254"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2</a:t>
            </a:r>
            <a:endParaRPr lang="en-US" sz="1400" dirty="0">
              <a:solidFill>
                <a:schemeClr val="tx1"/>
              </a:solidFill>
            </a:endParaRPr>
          </a:p>
        </p:txBody>
      </p:sp>
      <p:sp>
        <p:nvSpPr>
          <p:cNvPr id="58" name="Rounded Rectangle 57">
            <a:hlinkClick r:id="rId7" action="ppaction://hlinksldjump"/>
          </p:cNvPr>
          <p:cNvSpPr/>
          <p:nvPr/>
        </p:nvSpPr>
        <p:spPr>
          <a:xfrm>
            <a:off x="2614787" y="6553200"/>
            <a:ext cx="593957"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bg1"/>
                </a:solidFill>
              </a:rPr>
              <a:t>3b</a:t>
            </a:r>
            <a:endParaRPr lang="en-US" sz="1400" dirty="0">
              <a:solidFill>
                <a:schemeClr val="bg1"/>
              </a:solidFill>
            </a:endParaRPr>
          </a:p>
        </p:txBody>
      </p:sp>
      <p:sp>
        <p:nvSpPr>
          <p:cNvPr id="59" name="Rounded Rectangle 58">
            <a:hlinkClick r:id="rId8" action="ppaction://hlinksldjump"/>
          </p:cNvPr>
          <p:cNvSpPr/>
          <p:nvPr/>
        </p:nvSpPr>
        <p:spPr>
          <a:xfrm>
            <a:off x="3207320"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4</a:t>
            </a:r>
            <a:endParaRPr lang="en-US" sz="1400" dirty="0">
              <a:solidFill>
                <a:schemeClr val="tx1"/>
              </a:solidFill>
            </a:endParaRPr>
          </a:p>
        </p:txBody>
      </p:sp>
      <p:sp>
        <p:nvSpPr>
          <p:cNvPr id="60" name="Rounded Rectangle 59">
            <a:hlinkClick r:id="rId9" action="ppaction://hlinksldjump"/>
          </p:cNvPr>
          <p:cNvSpPr/>
          <p:nvPr/>
        </p:nvSpPr>
        <p:spPr>
          <a:xfrm>
            <a:off x="3799853"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5</a:t>
            </a:r>
            <a:endParaRPr lang="en-US" sz="1400" dirty="0">
              <a:solidFill>
                <a:schemeClr val="tx1"/>
              </a:solidFill>
            </a:endParaRPr>
          </a:p>
        </p:txBody>
      </p:sp>
      <p:sp>
        <p:nvSpPr>
          <p:cNvPr id="61" name="Rounded Rectangle 60">
            <a:hlinkClick r:id="rId10" action="ppaction://hlinksldjump"/>
          </p:cNvPr>
          <p:cNvSpPr/>
          <p:nvPr/>
        </p:nvSpPr>
        <p:spPr>
          <a:xfrm>
            <a:off x="4392386"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6</a:t>
            </a:r>
            <a:endParaRPr lang="en-US" sz="1400" dirty="0">
              <a:solidFill>
                <a:schemeClr val="tx1"/>
              </a:solidFill>
            </a:endParaRPr>
          </a:p>
        </p:txBody>
      </p:sp>
      <p:sp>
        <p:nvSpPr>
          <p:cNvPr id="62" name="Rounded Rectangle 61">
            <a:hlinkClick r:id="rId11" action="ppaction://hlinksldjump"/>
          </p:cNvPr>
          <p:cNvSpPr/>
          <p:nvPr/>
        </p:nvSpPr>
        <p:spPr>
          <a:xfrm>
            <a:off x="4984919"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7</a:t>
            </a:r>
            <a:endParaRPr lang="en-US" sz="1400" dirty="0">
              <a:solidFill>
                <a:schemeClr val="tx1"/>
              </a:solidFill>
            </a:endParaRPr>
          </a:p>
        </p:txBody>
      </p:sp>
      <p:sp>
        <p:nvSpPr>
          <p:cNvPr id="63" name="Rounded Rectangle 62">
            <a:hlinkClick r:id="rId12" action="ppaction://hlinksldjump"/>
          </p:cNvPr>
          <p:cNvSpPr/>
          <p:nvPr/>
        </p:nvSpPr>
        <p:spPr>
          <a:xfrm>
            <a:off x="5577452"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8</a:t>
            </a:r>
            <a:endParaRPr lang="en-US" sz="1400" dirty="0">
              <a:solidFill>
                <a:schemeClr val="tx1"/>
              </a:solidFill>
            </a:endParaRPr>
          </a:p>
        </p:txBody>
      </p:sp>
      <p:sp>
        <p:nvSpPr>
          <p:cNvPr id="64" name="Rounded Rectangle 63">
            <a:hlinkClick r:id="rId13" action="ppaction://hlinksldjump"/>
          </p:cNvPr>
          <p:cNvSpPr/>
          <p:nvPr/>
        </p:nvSpPr>
        <p:spPr>
          <a:xfrm>
            <a:off x="61699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9</a:t>
            </a:r>
            <a:endParaRPr lang="en-US" sz="1400" dirty="0">
              <a:solidFill>
                <a:schemeClr val="tx1"/>
              </a:solidFill>
            </a:endParaRPr>
          </a:p>
        </p:txBody>
      </p:sp>
      <p:sp>
        <p:nvSpPr>
          <p:cNvPr id="68" name="Rounded Rectangle 67">
            <a:hlinkClick r:id="rId14" action="ppaction://hlinksldjump"/>
          </p:cNvPr>
          <p:cNvSpPr/>
          <p:nvPr/>
        </p:nvSpPr>
        <p:spPr>
          <a:xfrm>
            <a:off x="83718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0</a:t>
            </a:r>
            <a:endParaRPr lang="en-US" sz="1400" dirty="0">
              <a:solidFill>
                <a:schemeClr val="tx1"/>
              </a:solidFill>
            </a:endParaRPr>
          </a:p>
        </p:txBody>
      </p:sp>
      <p:sp>
        <p:nvSpPr>
          <p:cNvPr id="51" name="Rounded Rectangle 50">
            <a:hlinkClick r:id="rId15" action="ppaction://hlinksldjump"/>
          </p:cNvPr>
          <p:cNvSpPr/>
          <p:nvPr/>
        </p:nvSpPr>
        <p:spPr>
          <a:xfrm>
            <a:off x="6762518"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10</a:t>
            </a:r>
            <a:endParaRPr lang="en-US" sz="1400" dirty="0">
              <a:solidFill>
                <a:schemeClr val="tx1"/>
              </a:solidFill>
            </a:endParaRPr>
          </a:p>
        </p:txBody>
      </p:sp>
      <p:sp>
        <p:nvSpPr>
          <p:cNvPr id="52" name="Rounded Rectangle 51">
            <a:hlinkClick r:id="rId16" action="ppaction://hlinksldjump"/>
          </p:cNvPr>
          <p:cNvSpPr/>
          <p:nvPr/>
        </p:nvSpPr>
        <p:spPr>
          <a:xfrm>
            <a:off x="7355051"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11</a:t>
            </a:r>
            <a:endParaRPr lang="en-US" sz="1400" dirty="0">
              <a:solidFill>
                <a:schemeClr val="tx1"/>
              </a:solidFill>
            </a:endParaRPr>
          </a:p>
        </p:txBody>
      </p:sp>
      <p:sp>
        <p:nvSpPr>
          <p:cNvPr id="69" name="Rounded Rectangle 68">
            <a:hlinkClick r:id="rId17" action="ppaction://hlinksldjump"/>
          </p:cNvPr>
          <p:cNvSpPr/>
          <p:nvPr/>
        </p:nvSpPr>
        <p:spPr>
          <a:xfrm>
            <a:off x="7947585" y="6553200"/>
            <a:ext cx="593957" cy="533400"/>
          </a:xfrm>
          <a:prstGeom prst="roundRect">
            <a:avLst/>
          </a:prstGeom>
          <a:gradFill>
            <a:gsLst>
              <a:gs pos="0">
                <a:schemeClr val="accent4">
                  <a:lumMod val="20000"/>
                  <a:lumOff val="80000"/>
                </a:schemeClr>
              </a:gs>
              <a:gs pos="80000">
                <a:schemeClr val="accent4">
                  <a:lumMod val="40000"/>
                  <a:lumOff val="60000"/>
                </a:schemeClr>
              </a:gs>
              <a:gs pos="100000">
                <a:schemeClr val="accent4">
                  <a:lumMod val="60000"/>
                  <a:lumOff val="40000"/>
                </a:schemeClr>
              </a:gs>
            </a:gsLst>
          </a:gradFill>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1400" dirty="0" smtClean="0">
                <a:solidFill>
                  <a:schemeClr val="tx1"/>
                </a:solidFill>
              </a:rPr>
              <a:t>12</a:t>
            </a:r>
            <a:endParaRPr lang="en-US" sz="1400" dirty="0">
              <a:solidFill>
                <a:schemeClr val="tx1"/>
              </a:solidFill>
            </a:endParaRPr>
          </a:p>
        </p:txBody>
      </p:sp>
      <p:pic>
        <p:nvPicPr>
          <p:cNvPr id="70" name="Picture 69">
            <a:hlinkClick r:id="rId18"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3270" y="6242244"/>
            <a:ext cx="607859" cy="452890"/>
          </a:xfrm>
          <a:prstGeom prst="rect">
            <a:avLst/>
          </a:prstGeom>
        </p:spPr>
      </p:pic>
      <p:cxnSp>
        <p:nvCxnSpPr>
          <p:cNvPr id="118" name="Straight Connector 117"/>
          <p:cNvCxnSpPr/>
          <p:nvPr/>
        </p:nvCxnSpPr>
        <p:spPr>
          <a:xfrm>
            <a:off x="361637" y="6324600"/>
            <a:ext cx="8264403" cy="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graphicFrame>
        <p:nvGraphicFramePr>
          <p:cNvPr id="125" name="Object 124"/>
          <p:cNvGraphicFramePr>
            <a:graphicFrameLocks noChangeAspect="1"/>
          </p:cNvGraphicFramePr>
          <p:nvPr>
            <p:extLst>
              <p:ext uri="{D42A27DB-BD31-4B8C-83A1-F6EECF244321}">
                <p14:modId xmlns:p14="http://schemas.microsoft.com/office/powerpoint/2010/main" val="1145799307"/>
              </p:ext>
            </p:extLst>
          </p:nvPr>
        </p:nvGraphicFramePr>
        <p:xfrm>
          <a:off x="8598061" y="6343135"/>
          <a:ext cx="525713" cy="133818"/>
        </p:xfrm>
        <a:graphic>
          <a:graphicData uri="http://schemas.openxmlformats.org/presentationml/2006/ole">
            <mc:AlternateContent xmlns:mc="http://schemas.openxmlformats.org/markup-compatibility/2006">
              <mc:Choice xmlns:v="urn:schemas-microsoft-com:vml" Requires="v">
                <p:oleObj spid="_x0000_s95389" name="Equation" r:id="rId20" imgW="799753" imgH="203112" progId="Equation.DSMT4">
                  <p:embed/>
                </p:oleObj>
              </mc:Choice>
              <mc:Fallback>
                <p:oleObj name="Equation" r:id="rId20" imgW="799753" imgH="203112" progId="Equation.DSMT4">
                  <p:embed/>
                  <p:pic>
                    <p:nvPicPr>
                      <p:cNvPr id="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98061" y="6343135"/>
                        <a:ext cx="525713" cy="13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 name="Object 125"/>
          <p:cNvGraphicFramePr>
            <a:graphicFrameLocks noChangeAspect="1"/>
          </p:cNvGraphicFramePr>
          <p:nvPr>
            <p:extLst>
              <p:ext uri="{D42A27DB-BD31-4B8C-83A1-F6EECF244321}">
                <p14:modId xmlns:p14="http://schemas.microsoft.com/office/powerpoint/2010/main" val="3107898936"/>
              </p:ext>
            </p:extLst>
          </p:nvPr>
        </p:nvGraphicFramePr>
        <p:xfrm>
          <a:off x="5854700" y="6324600"/>
          <a:ext cx="393700" cy="203200"/>
        </p:xfrm>
        <a:graphic>
          <a:graphicData uri="http://schemas.openxmlformats.org/presentationml/2006/ole">
            <mc:AlternateContent xmlns:mc="http://schemas.openxmlformats.org/markup-compatibility/2006">
              <mc:Choice xmlns:v="urn:schemas-microsoft-com:vml" Requires="v">
                <p:oleObj spid="_x0000_s95390" name="Equation" r:id="rId22" imgW="393529" imgH="203112" progId="Equation.DSMT4">
                  <p:embed/>
                </p:oleObj>
              </mc:Choice>
              <mc:Fallback>
                <p:oleObj name="Equation" r:id="rId22" imgW="393529" imgH="203112" progId="Equation.DSMT4">
                  <p:embed/>
                  <p:pic>
                    <p:nvPicPr>
                      <p:cNvPr id="0" name="Picture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4700" y="6324600"/>
                        <a:ext cx="393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126"/>
          <p:cNvGraphicFramePr>
            <a:graphicFrameLocks noChangeAspect="1"/>
          </p:cNvGraphicFramePr>
          <p:nvPr>
            <p:extLst>
              <p:ext uri="{D42A27DB-BD31-4B8C-83A1-F6EECF244321}">
                <p14:modId xmlns:p14="http://schemas.microsoft.com/office/powerpoint/2010/main" val="845022767"/>
              </p:ext>
            </p:extLst>
          </p:nvPr>
        </p:nvGraphicFramePr>
        <p:xfrm>
          <a:off x="7315200" y="6350000"/>
          <a:ext cx="520700" cy="177800"/>
        </p:xfrm>
        <a:graphic>
          <a:graphicData uri="http://schemas.openxmlformats.org/presentationml/2006/ole">
            <mc:AlternateContent xmlns:mc="http://schemas.openxmlformats.org/markup-compatibility/2006">
              <mc:Choice xmlns:v="urn:schemas-microsoft-com:vml" Requires="v">
                <p:oleObj spid="_x0000_s95391" name="Equation" r:id="rId24" imgW="520248" imgH="177646" progId="Equation.DSMT4">
                  <p:embed/>
                </p:oleObj>
              </mc:Choice>
              <mc:Fallback>
                <p:oleObj name="Equation" r:id="rId24" imgW="520248" imgH="177646" progId="Equation.DSMT4">
                  <p:embed/>
                  <p:pic>
                    <p:nvPicPr>
                      <p:cNvPr id="0" name="Picture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6350000"/>
                        <a:ext cx="5207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129"/>
          <p:cNvGraphicFramePr>
            <a:graphicFrameLocks noChangeAspect="1"/>
          </p:cNvGraphicFramePr>
          <p:nvPr>
            <p:extLst>
              <p:ext uri="{D42A27DB-BD31-4B8C-83A1-F6EECF244321}">
                <p14:modId xmlns:p14="http://schemas.microsoft.com/office/powerpoint/2010/main" val="252616533"/>
              </p:ext>
            </p:extLst>
          </p:nvPr>
        </p:nvGraphicFramePr>
        <p:xfrm>
          <a:off x="2324100" y="6328719"/>
          <a:ext cx="647700" cy="203200"/>
        </p:xfrm>
        <a:graphic>
          <a:graphicData uri="http://schemas.openxmlformats.org/presentationml/2006/ole">
            <mc:AlternateContent xmlns:mc="http://schemas.openxmlformats.org/markup-compatibility/2006">
              <mc:Choice xmlns:v="urn:schemas-microsoft-com:vml" Requires="v">
                <p:oleObj spid="_x0000_s95392" name="Equation" r:id="rId26" imgW="647419" imgH="203112" progId="Equation.DSMT4">
                  <p:embed/>
                </p:oleObj>
              </mc:Choice>
              <mc:Fallback>
                <p:oleObj name="Equation" r:id="rId26" imgW="647419" imgH="203112" progId="Equation.DSMT4">
                  <p:embed/>
                  <p:pic>
                    <p:nvPicPr>
                      <p:cNvPr id="0" name="Picture 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4100" y="6328719"/>
                        <a:ext cx="647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8" name="Straight Connector 157"/>
          <p:cNvCxnSpPr/>
          <p:nvPr/>
        </p:nvCxnSpPr>
        <p:spPr>
          <a:xfrm>
            <a:off x="4857437" y="4953000"/>
            <a:ext cx="0" cy="1333797"/>
          </a:xfrm>
          <a:prstGeom prst="line">
            <a:avLst/>
          </a:prstGeom>
          <a:ln w="3175" cap="rnd">
            <a:prstDash val="dash"/>
          </a:ln>
        </p:spPr>
        <p:style>
          <a:lnRef idx="1">
            <a:schemeClr val="dk1"/>
          </a:lnRef>
          <a:fillRef idx="0">
            <a:schemeClr val="dk1"/>
          </a:fillRef>
          <a:effectRef idx="0">
            <a:schemeClr val="dk1"/>
          </a:effectRef>
          <a:fontRef idx="minor">
            <a:schemeClr val="tx1"/>
          </a:fontRef>
        </p:style>
      </p:cxnSp>
      <p:graphicFrame>
        <p:nvGraphicFramePr>
          <p:cNvPr id="159" name="Object 158"/>
          <p:cNvGraphicFramePr>
            <a:graphicFrameLocks noChangeAspect="1"/>
          </p:cNvGraphicFramePr>
          <p:nvPr>
            <p:extLst>
              <p:ext uri="{D42A27DB-BD31-4B8C-83A1-F6EECF244321}">
                <p14:modId xmlns:p14="http://schemas.microsoft.com/office/powerpoint/2010/main" val="3561920324"/>
              </p:ext>
            </p:extLst>
          </p:nvPr>
        </p:nvGraphicFramePr>
        <p:xfrm>
          <a:off x="6686237" y="5858711"/>
          <a:ext cx="819366" cy="383533"/>
        </p:xfrm>
        <a:graphic>
          <a:graphicData uri="http://schemas.openxmlformats.org/presentationml/2006/ole">
            <mc:AlternateContent xmlns:mc="http://schemas.openxmlformats.org/markup-compatibility/2006">
              <mc:Choice xmlns:v="urn:schemas-microsoft-com:vml" Requires="v">
                <p:oleObj spid="_x0000_s95393" name="Equation" r:id="rId28" imgW="596880" imgH="279360" progId="Equation.DSMT4">
                  <p:embed/>
                </p:oleObj>
              </mc:Choice>
              <mc:Fallback>
                <p:oleObj name="Equation" r:id="rId28" imgW="596880" imgH="279360" progId="Equation.DSMT4">
                  <p:embed/>
                  <p:pic>
                    <p:nvPicPr>
                      <p:cNvPr id="0" name="Picture 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86237" y="5858711"/>
                        <a:ext cx="819366" cy="38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 name="Object 159"/>
          <p:cNvGraphicFramePr>
            <a:graphicFrameLocks noChangeAspect="1"/>
          </p:cNvGraphicFramePr>
          <p:nvPr>
            <p:extLst>
              <p:ext uri="{D42A27DB-BD31-4B8C-83A1-F6EECF244321}">
                <p14:modId xmlns:p14="http://schemas.microsoft.com/office/powerpoint/2010/main" val="38758531"/>
              </p:ext>
            </p:extLst>
          </p:nvPr>
        </p:nvGraphicFramePr>
        <p:xfrm>
          <a:off x="659387" y="5975350"/>
          <a:ext cx="355600" cy="241300"/>
        </p:xfrm>
        <a:graphic>
          <a:graphicData uri="http://schemas.openxmlformats.org/presentationml/2006/ole">
            <mc:AlternateContent xmlns:mc="http://schemas.openxmlformats.org/markup-compatibility/2006">
              <mc:Choice xmlns:v="urn:schemas-microsoft-com:vml" Requires="v">
                <p:oleObj spid="_x0000_s95394" name="Equation" r:id="rId30" imgW="355446" imgH="241195" progId="Equation.DSMT4">
                  <p:embed/>
                </p:oleObj>
              </mc:Choice>
              <mc:Fallback>
                <p:oleObj name="Equation" r:id="rId30" imgW="355446" imgH="241195" progId="Equation.DSMT4">
                  <p:embed/>
                  <p:pic>
                    <p:nvPicPr>
                      <p:cNvPr id="0" name="Picture 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9387" y="5975350"/>
                        <a:ext cx="355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 name="Object 160"/>
          <p:cNvGraphicFramePr>
            <a:graphicFrameLocks noChangeAspect="1"/>
          </p:cNvGraphicFramePr>
          <p:nvPr>
            <p:extLst>
              <p:ext uri="{D42A27DB-BD31-4B8C-83A1-F6EECF244321}">
                <p14:modId xmlns:p14="http://schemas.microsoft.com/office/powerpoint/2010/main" val="351214342"/>
              </p:ext>
            </p:extLst>
          </p:nvPr>
        </p:nvGraphicFramePr>
        <p:xfrm>
          <a:off x="3914111" y="6026150"/>
          <a:ext cx="139700" cy="139700"/>
        </p:xfrm>
        <a:graphic>
          <a:graphicData uri="http://schemas.openxmlformats.org/presentationml/2006/ole">
            <mc:AlternateContent xmlns:mc="http://schemas.openxmlformats.org/markup-compatibility/2006">
              <mc:Choice xmlns:v="urn:schemas-microsoft-com:vml" Requires="v">
                <p:oleObj spid="_x0000_s95395" name="Equation" r:id="rId32" imgW="139700" imgH="139700" progId="Equation.DSMT4">
                  <p:embed/>
                </p:oleObj>
              </mc:Choice>
              <mc:Fallback>
                <p:oleObj name="Equation" r:id="rId32" imgW="139700" imgH="139700" progId="Equation.DSMT4">
                  <p:embed/>
                  <p:pic>
                    <p:nvPicPr>
                      <p:cNvPr id="0" name="Picture 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4111"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Object 161"/>
          <p:cNvGraphicFramePr>
            <a:graphicFrameLocks noChangeAspect="1"/>
          </p:cNvGraphicFramePr>
          <p:nvPr>
            <p:extLst>
              <p:ext uri="{D42A27DB-BD31-4B8C-83A1-F6EECF244321}">
                <p14:modId xmlns:p14="http://schemas.microsoft.com/office/powerpoint/2010/main" val="3129437642"/>
              </p:ext>
            </p:extLst>
          </p:nvPr>
        </p:nvGraphicFramePr>
        <p:xfrm>
          <a:off x="1031212" y="5975350"/>
          <a:ext cx="241300" cy="241300"/>
        </p:xfrm>
        <a:graphic>
          <a:graphicData uri="http://schemas.openxmlformats.org/presentationml/2006/ole">
            <mc:AlternateContent xmlns:mc="http://schemas.openxmlformats.org/markup-compatibility/2006">
              <mc:Choice xmlns:v="urn:schemas-microsoft-com:vml" Requires="v">
                <p:oleObj spid="_x0000_s95396" name="Equation" r:id="rId34" imgW="241200" imgH="241200" progId="Equation.DSMT4">
                  <p:embed/>
                </p:oleObj>
              </mc:Choice>
              <mc:Fallback>
                <p:oleObj name="Equation" r:id="rId34" imgW="241200" imgH="241200" progId="Equation.DSMT4">
                  <p:embed/>
                  <p:pic>
                    <p:nvPicPr>
                      <p:cNvPr id="0" name="Picture 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31212" y="5975350"/>
                        <a:ext cx="241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 name="Object 162"/>
          <p:cNvGraphicFramePr>
            <a:graphicFrameLocks noChangeAspect="1"/>
          </p:cNvGraphicFramePr>
          <p:nvPr>
            <p:extLst>
              <p:ext uri="{D42A27DB-BD31-4B8C-83A1-F6EECF244321}">
                <p14:modId xmlns:p14="http://schemas.microsoft.com/office/powerpoint/2010/main" val="3644108607"/>
              </p:ext>
            </p:extLst>
          </p:nvPr>
        </p:nvGraphicFramePr>
        <p:xfrm>
          <a:off x="4070037" y="5975350"/>
          <a:ext cx="177800" cy="241300"/>
        </p:xfrm>
        <a:graphic>
          <a:graphicData uri="http://schemas.openxmlformats.org/presentationml/2006/ole">
            <mc:AlternateContent xmlns:mc="http://schemas.openxmlformats.org/markup-compatibility/2006">
              <mc:Choice xmlns:v="urn:schemas-microsoft-com:vml" Requires="v">
                <p:oleObj spid="_x0000_s95397" name="Equation" r:id="rId36" imgW="177646" imgH="241091" progId="Equation.DSMT4">
                  <p:embed/>
                </p:oleObj>
              </mc:Choice>
              <mc:Fallback>
                <p:oleObj name="Equation" r:id="rId36" imgW="177646" imgH="241091" progId="Equation.DSMT4">
                  <p:embed/>
                  <p:pic>
                    <p:nvPicPr>
                      <p:cNvPr id="0" name="Picture 1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70037" y="5975350"/>
                        <a:ext cx="177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 name="Object 163"/>
          <p:cNvGraphicFramePr>
            <a:graphicFrameLocks noChangeAspect="1"/>
          </p:cNvGraphicFramePr>
          <p:nvPr>
            <p:extLst>
              <p:ext uri="{D42A27DB-BD31-4B8C-83A1-F6EECF244321}">
                <p14:modId xmlns:p14="http://schemas.microsoft.com/office/powerpoint/2010/main" val="1082481572"/>
              </p:ext>
            </p:extLst>
          </p:nvPr>
        </p:nvGraphicFramePr>
        <p:xfrm>
          <a:off x="1123637" y="5010150"/>
          <a:ext cx="533400" cy="241300"/>
        </p:xfrm>
        <a:graphic>
          <a:graphicData uri="http://schemas.openxmlformats.org/presentationml/2006/ole">
            <mc:AlternateContent xmlns:mc="http://schemas.openxmlformats.org/markup-compatibility/2006">
              <mc:Choice xmlns:v="urn:schemas-microsoft-com:vml" Requires="v">
                <p:oleObj spid="_x0000_s95398" name="Equation" r:id="rId38" imgW="533160" imgH="241200" progId="Equation.DSMT4">
                  <p:embed/>
                </p:oleObj>
              </mc:Choice>
              <mc:Fallback>
                <p:oleObj name="Equation" r:id="rId38" imgW="533160" imgH="241200" progId="Equation.DSMT4">
                  <p:embed/>
                  <p:pic>
                    <p:nvPicPr>
                      <p:cNvPr id="0" name="Picture 1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123637" y="501015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5" name="Straight Connector 164"/>
          <p:cNvCxnSpPr/>
          <p:nvPr/>
        </p:nvCxnSpPr>
        <p:spPr>
          <a:xfrm>
            <a:off x="2647843" y="5794332"/>
            <a:ext cx="0" cy="22546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flipH="1">
            <a:off x="2647636" y="5794332"/>
            <a:ext cx="60959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a:off x="1884936" y="5520012"/>
            <a:ext cx="0" cy="499788"/>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flipH="1">
            <a:off x="1884733" y="5520012"/>
            <a:ext cx="550469"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1123826" y="5239500"/>
            <a:ext cx="0" cy="78030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flipH="1">
            <a:off x="1123635" y="5239500"/>
            <a:ext cx="609600" cy="0"/>
          </a:xfrm>
          <a:prstGeom prst="line">
            <a:avLst/>
          </a:prstGeom>
          <a:ln w="3175">
            <a:solidFill>
              <a:schemeClr val="dk1">
                <a:shade val="95000"/>
                <a:satMod val="105000"/>
                <a:alpha val="21000"/>
              </a:schemeClr>
            </a:solidFill>
          </a:ln>
        </p:spPr>
        <p:style>
          <a:lnRef idx="1">
            <a:schemeClr val="dk1"/>
          </a:lnRef>
          <a:fillRef idx="0">
            <a:schemeClr val="dk1"/>
          </a:fillRef>
          <a:effectRef idx="0">
            <a:schemeClr val="dk1"/>
          </a:effectRef>
          <a:fontRef idx="minor">
            <a:schemeClr val="tx1"/>
          </a:fontRef>
        </p:style>
      </p:cxnSp>
      <p:graphicFrame>
        <p:nvGraphicFramePr>
          <p:cNvPr id="171" name="Object 170"/>
          <p:cNvGraphicFramePr>
            <a:graphicFrameLocks noChangeAspect="1"/>
          </p:cNvGraphicFramePr>
          <p:nvPr>
            <p:extLst>
              <p:ext uri="{D42A27DB-BD31-4B8C-83A1-F6EECF244321}">
                <p14:modId xmlns:p14="http://schemas.microsoft.com/office/powerpoint/2010/main" val="3856403491"/>
              </p:ext>
            </p:extLst>
          </p:nvPr>
        </p:nvGraphicFramePr>
        <p:xfrm>
          <a:off x="1765300" y="5969000"/>
          <a:ext cx="596900" cy="241300"/>
        </p:xfrm>
        <a:graphic>
          <a:graphicData uri="http://schemas.openxmlformats.org/presentationml/2006/ole">
            <mc:AlternateContent xmlns:mc="http://schemas.openxmlformats.org/markup-compatibility/2006">
              <mc:Choice xmlns:v="urn:schemas-microsoft-com:vml" Requires="v">
                <p:oleObj spid="_x0000_s95399" name="Equation" r:id="rId40" imgW="596880" imgH="241200" progId="Equation.DSMT4">
                  <p:embed/>
                </p:oleObj>
              </mc:Choice>
              <mc:Fallback>
                <p:oleObj name="Equation" r:id="rId40" imgW="596880" imgH="241200" progId="Equation.DSMT4">
                  <p:embed/>
                  <p:pic>
                    <p:nvPicPr>
                      <p:cNvPr id="0" name="Picture 1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765300" y="5969000"/>
                        <a:ext cx="596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 name="Object 171"/>
          <p:cNvGraphicFramePr>
            <a:graphicFrameLocks noChangeAspect="1"/>
          </p:cNvGraphicFramePr>
          <p:nvPr>
            <p:extLst>
              <p:ext uri="{D42A27DB-BD31-4B8C-83A1-F6EECF244321}">
                <p14:modId xmlns:p14="http://schemas.microsoft.com/office/powerpoint/2010/main" val="94056440"/>
              </p:ext>
            </p:extLst>
          </p:nvPr>
        </p:nvGraphicFramePr>
        <p:xfrm>
          <a:off x="1885637" y="5251450"/>
          <a:ext cx="508000" cy="241300"/>
        </p:xfrm>
        <a:graphic>
          <a:graphicData uri="http://schemas.openxmlformats.org/presentationml/2006/ole">
            <mc:AlternateContent xmlns:mc="http://schemas.openxmlformats.org/markup-compatibility/2006">
              <mc:Choice xmlns:v="urn:schemas-microsoft-com:vml" Requires="v">
                <p:oleObj spid="_x0000_s95400" name="Equation" r:id="rId42" imgW="507960" imgH="241200" progId="Equation.DSMT4">
                  <p:embed/>
                </p:oleObj>
              </mc:Choice>
              <mc:Fallback>
                <p:oleObj name="Equation" r:id="rId42" imgW="507960" imgH="241200" progId="Equation.DSMT4">
                  <p:embed/>
                  <p:pic>
                    <p:nvPicPr>
                      <p:cNvPr id="0" name="Picture 13"/>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885637" y="5251450"/>
                        <a:ext cx="508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 name="Object 172"/>
          <p:cNvGraphicFramePr>
            <a:graphicFrameLocks noChangeAspect="1"/>
          </p:cNvGraphicFramePr>
          <p:nvPr>
            <p:extLst>
              <p:ext uri="{D42A27DB-BD31-4B8C-83A1-F6EECF244321}">
                <p14:modId xmlns:p14="http://schemas.microsoft.com/office/powerpoint/2010/main" val="110286846"/>
              </p:ext>
            </p:extLst>
          </p:nvPr>
        </p:nvGraphicFramePr>
        <p:xfrm>
          <a:off x="2527300" y="5969000"/>
          <a:ext cx="660400" cy="254000"/>
        </p:xfrm>
        <a:graphic>
          <a:graphicData uri="http://schemas.openxmlformats.org/presentationml/2006/ole">
            <mc:AlternateContent xmlns:mc="http://schemas.openxmlformats.org/markup-compatibility/2006">
              <mc:Choice xmlns:v="urn:schemas-microsoft-com:vml" Requires="v">
                <p:oleObj spid="_x0000_s95401" name="Equation" r:id="rId44" imgW="660240" imgH="253800" progId="Equation.DSMT4">
                  <p:embed/>
                </p:oleObj>
              </mc:Choice>
              <mc:Fallback>
                <p:oleObj name="Equation" r:id="rId44" imgW="660240" imgH="253800" progId="Equation.DSMT4">
                  <p:embed/>
                  <p:pic>
                    <p:nvPicPr>
                      <p:cNvPr id="0" name="Picture 1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527300" y="5969000"/>
                        <a:ext cx="6604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 name="Object 173"/>
          <p:cNvGraphicFramePr>
            <a:graphicFrameLocks noChangeAspect="1"/>
          </p:cNvGraphicFramePr>
          <p:nvPr>
            <p:extLst>
              <p:ext uri="{D42A27DB-BD31-4B8C-83A1-F6EECF244321}">
                <p14:modId xmlns:p14="http://schemas.microsoft.com/office/powerpoint/2010/main" val="3995692930"/>
              </p:ext>
            </p:extLst>
          </p:nvPr>
        </p:nvGraphicFramePr>
        <p:xfrm>
          <a:off x="2431737" y="6026150"/>
          <a:ext cx="139700" cy="139700"/>
        </p:xfrm>
        <a:graphic>
          <a:graphicData uri="http://schemas.openxmlformats.org/presentationml/2006/ole">
            <mc:AlternateContent xmlns:mc="http://schemas.openxmlformats.org/markup-compatibility/2006">
              <mc:Choice xmlns:v="urn:schemas-microsoft-com:vml" Requires="v">
                <p:oleObj spid="_x0000_s95402" name="Equation" r:id="rId46" imgW="139700" imgH="139700" progId="Equation.DSMT4">
                  <p:embed/>
                </p:oleObj>
              </mc:Choice>
              <mc:Fallback>
                <p:oleObj name="Equation" r:id="rId46" imgW="139700" imgH="139700" progId="Equation.DSMT4">
                  <p:embed/>
                  <p:pic>
                    <p:nvPicPr>
                      <p:cNvPr id="0" name="Picture 1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317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 name="Object 174"/>
          <p:cNvGraphicFramePr>
            <a:graphicFrameLocks noChangeAspect="1"/>
          </p:cNvGraphicFramePr>
          <p:nvPr>
            <p:extLst>
              <p:ext uri="{D42A27DB-BD31-4B8C-83A1-F6EECF244321}">
                <p14:modId xmlns:p14="http://schemas.microsoft.com/office/powerpoint/2010/main" val="3170520250"/>
              </p:ext>
            </p:extLst>
          </p:nvPr>
        </p:nvGraphicFramePr>
        <p:xfrm>
          <a:off x="2647637" y="5549900"/>
          <a:ext cx="533400" cy="241300"/>
        </p:xfrm>
        <a:graphic>
          <a:graphicData uri="http://schemas.openxmlformats.org/presentationml/2006/ole">
            <mc:AlternateContent xmlns:mc="http://schemas.openxmlformats.org/markup-compatibility/2006">
              <mc:Choice xmlns:v="urn:schemas-microsoft-com:vml" Requires="v">
                <p:oleObj spid="_x0000_s95403" name="Equation" r:id="rId47" imgW="533160" imgH="241200" progId="Equation.DSMT4">
                  <p:embed/>
                </p:oleObj>
              </mc:Choice>
              <mc:Fallback>
                <p:oleObj name="Equation" r:id="rId47" imgW="533160" imgH="241200" progId="Equation.DSMT4">
                  <p:embed/>
                  <p:pic>
                    <p:nvPicPr>
                      <p:cNvPr id="0" name="Picture 1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647637" y="5549900"/>
                        <a:ext cx="5334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 name="Object 175"/>
          <p:cNvGraphicFramePr>
            <a:graphicFrameLocks noChangeAspect="1"/>
          </p:cNvGraphicFramePr>
          <p:nvPr>
            <p:extLst>
              <p:ext uri="{D42A27DB-BD31-4B8C-83A1-F6EECF244321}">
                <p14:modId xmlns:p14="http://schemas.microsoft.com/office/powerpoint/2010/main" val="1116015628"/>
              </p:ext>
            </p:extLst>
          </p:nvPr>
        </p:nvGraphicFramePr>
        <p:xfrm>
          <a:off x="1504637" y="6026150"/>
          <a:ext cx="139700" cy="139700"/>
        </p:xfrm>
        <a:graphic>
          <a:graphicData uri="http://schemas.openxmlformats.org/presentationml/2006/ole">
            <mc:AlternateContent xmlns:mc="http://schemas.openxmlformats.org/markup-compatibility/2006">
              <mc:Choice xmlns:v="urn:schemas-microsoft-com:vml" Requires="v">
                <p:oleObj spid="_x0000_s95404" name="Equation" r:id="rId49" imgW="139700" imgH="139700" progId="Equation.DSMT4">
                  <p:embed/>
                </p:oleObj>
              </mc:Choice>
              <mc:Fallback>
                <p:oleObj name="Equation" r:id="rId49" imgW="139700" imgH="139700" progId="Equation.DSMT4">
                  <p:embed/>
                  <p:pic>
                    <p:nvPicPr>
                      <p:cNvPr id="0" name="Picture 1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04637" y="602615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 name="Object 176"/>
          <p:cNvGraphicFramePr>
            <a:graphicFrameLocks noChangeAspect="1"/>
          </p:cNvGraphicFramePr>
          <p:nvPr>
            <p:extLst>
              <p:ext uri="{D42A27DB-BD31-4B8C-83A1-F6EECF244321}">
                <p14:modId xmlns:p14="http://schemas.microsoft.com/office/powerpoint/2010/main" val="3864104805"/>
              </p:ext>
            </p:extLst>
          </p:nvPr>
        </p:nvGraphicFramePr>
        <p:xfrm>
          <a:off x="6659563" y="4572000"/>
          <a:ext cx="1947862" cy="1193800"/>
        </p:xfrm>
        <a:graphic>
          <a:graphicData uri="http://schemas.openxmlformats.org/presentationml/2006/ole">
            <mc:AlternateContent xmlns:mc="http://schemas.openxmlformats.org/markup-compatibility/2006">
              <mc:Choice xmlns:v="urn:schemas-microsoft-com:vml" Requires="v">
                <p:oleObj spid="_x0000_s95405" name="Equation" r:id="rId50" imgW="1523880" imgH="939600" progId="Equation.DSMT4">
                  <p:embed/>
                </p:oleObj>
              </mc:Choice>
              <mc:Fallback>
                <p:oleObj name="Equation" r:id="rId50" imgW="1523880" imgH="939600" progId="Equation.DSMT4">
                  <p:embed/>
                  <p:pic>
                    <p:nvPicPr>
                      <p:cNvPr id="0" name="Picture 1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659563" y="4572000"/>
                        <a:ext cx="1947862"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 name="Object 177"/>
          <p:cNvGraphicFramePr>
            <a:graphicFrameLocks noChangeAspect="1"/>
          </p:cNvGraphicFramePr>
          <p:nvPr>
            <p:extLst>
              <p:ext uri="{D42A27DB-BD31-4B8C-83A1-F6EECF244321}">
                <p14:modId xmlns:p14="http://schemas.microsoft.com/office/powerpoint/2010/main" val="1883463985"/>
              </p:ext>
            </p:extLst>
          </p:nvPr>
        </p:nvGraphicFramePr>
        <p:xfrm>
          <a:off x="4981575" y="4624388"/>
          <a:ext cx="411163" cy="1116012"/>
        </p:xfrm>
        <a:graphic>
          <a:graphicData uri="http://schemas.openxmlformats.org/presentationml/2006/ole">
            <mc:AlternateContent xmlns:mc="http://schemas.openxmlformats.org/markup-compatibility/2006">
              <mc:Choice xmlns:v="urn:schemas-microsoft-com:vml" Requires="v">
                <p:oleObj spid="_x0000_s95406" name="Equation" r:id="rId52" imgW="317160" imgH="863280" progId="Equation.DSMT4">
                  <p:embed/>
                </p:oleObj>
              </mc:Choice>
              <mc:Fallback>
                <p:oleObj name="Equation" r:id="rId52" imgW="317160" imgH="863280" progId="Equation.DSMT4">
                  <p:embed/>
                  <p:pic>
                    <p:nvPicPr>
                      <p:cNvPr id="0" name="Picture 19"/>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81575" y="4624388"/>
                        <a:ext cx="411163"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 name="Object 178"/>
          <p:cNvGraphicFramePr>
            <a:graphicFrameLocks noChangeAspect="1"/>
          </p:cNvGraphicFramePr>
          <p:nvPr>
            <p:extLst>
              <p:ext uri="{D42A27DB-BD31-4B8C-83A1-F6EECF244321}">
                <p14:modId xmlns:p14="http://schemas.microsoft.com/office/powerpoint/2010/main" val="3740463510"/>
              </p:ext>
            </p:extLst>
          </p:nvPr>
        </p:nvGraphicFramePr>
        <p:xfrm>
          <a:off x="5976938" y="4624388"/>
          <a:ext cx="147637" cy="1116012"/>
        </p:xfrm>
        <a:graphic>
          <a:graphicData uri="http://schemas.openxmlformats.org/presentationml/2006/ole">
            <mc:AlternateContent xmlns:mc="http://schemas.openxmlformats.org/markup-compatibility/2006">
              <mc:Choice xmlns:v="urn:schemas-microsoft-com:vml" Requires="v">
                <p:oleObj spid="_x0000_s95407" name="Equation" r:id="rId54" imgW="114120" imgH="863280" progId="Equation.DSMT4">
                  <p:embed/>
                </p:oleObj>
              </mc:Choice>
              <mc:Fallback>
                <p:oleObj name="Equation" r:id="rId54" imgW="114120" imgH="863280" progId="Equation.DSMT4">
                  <p:embed/>
                  <p:pic>
                    <p:nvPicPr>
                      <p:cNvPr id="0" name="Picture 20"/>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976938" y="4624388"/>
                        <a:ext cx="147637"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 name="Object 180"/>
          <p:cNvGraphicFramePr>
            <a:graphicFrameLocks noChangeAspect="1"/>
          </p:cNvGraphicFramePr>
          <p:nvPr>
            <p:extLst>
              <p:ext uri="{D42A27DB-BD31-4B8C-83A1-F6EECF244321}">
                <p14:modId xmlns:p14="http://schemas.microsoft.com/office/powerpoint/2010/main" val="1941883415"/>
              </p:ext>
            </p:extLst>
          </p:nvPr>
        </p:nvGraphicFramePr>
        <p:xfrm>
          <a:off x="5715000" y="3124200"/>
          <a:ext cx="2827337" cy="1219200"/>
        </p:xfrm>
        <a:graphic>
          <a:graphicData uri="http://schemas.openxmlformats.org/presentationml/2006/ole">
            <mc:AlternateContent xmlns:mc="http://schemas.openxmlformats.org/markup-compatibility/2006">
              <mc:Choice xmlns:v="urn:schemas-microsoft-com:vml" Requires="v">
                <p:oleObj spid="_x0000_s95408" name="Equation" r:id="rId56" imgW="2298600" imgH="1015920" progId="Equation.DSMT4">
                  <p:embed/>
                </p:oleObj>
              </mc:Choice>
              <mc:Fallback>
                <p:oleObj name="Equation" r:id="rId56" imgW="2298600" imgH="1015920" progId="Equation.DSMT4">
                  <p:embed/>
                  <p:pic>
                    <p:nvPicPr>
                      <p:cNvPr id="0" name="Picture 22"/>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5715000" y="3124200"/>
                        <a:ext cx="2827337"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 name="Object 181"/>
          <p:cNvGraphicFramePr>
            <a:graphicFrameLocks noChangeAspect="1"/>
          </p:cNvGraphicFramePr>
          <p:nvPr>
            <p:extLst>
              <p:ext uri="{D42A27DB-BD31-4B8C-83A1-F6EECF244321}">
                <p14:modId xmlns:p14="http://schemas.microsoft.com/office/powerpoint/2010/main" val="2094288372"/>
              </p:ext>
            </p:extLst>
          </p:nvPr>
        </p:nvGraphicFramePr>
        <p:xfrm>
          <a:off x="7089775" y="2743200"/>
          <a:ext cx="1292225" cy="407988"/>
        </p:xfrm>
        <a:graphic>
          <a:graphicData uri="http://schemas.openxmlformats.org/presentationml/2006/ole">
            <mc:AlternateContent xmlns:mc="http://schemas.openxmlformats.org/markup-compatibility/2006">
              <mc:Choice xmlns:v="urn:schemas-microsoft-com:vml" Requires="v">
                <p:oleObj spid="_x0000_s95409" name="Equation" r:id="rId58" imgW="1205977" imgH="355446" progId="Equation.DSMT4">
                  <p:embed/>
                </p:oleObj>
              </mc:Choice>
              <mc:Fallback>
                <p:oleObj name="Equation" r:id="rId58" imgW="1205977" imgH="355446" progId="Equation.DSMT4">
                  <p:embed/>
                  <p:pic>
                    <p:nvPicPr>
                      <p:cNvPr id="0" name="Picture 2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089775" y="2743200"/>
                        <a:ext cx="12922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3" name="Straight Connector 182"/>
          <p:cNvCxnSpPr/>
          <p:nvPr/>
        </p:nvCxnSpPr>
        <p:spPr>
          <a:xfrm>
            <a:off x="3733800" y="2895600"/>
            <a:ext cx="0" cy="1371600"/>
          </a:xfrm>
          <a:prstGeom prst="line">
            <a:avLst/>
          </a:prstGeom>
          <a:ln w="3175">
            <a:solidFill>
              <a:schemeClr val="dk1">
                <a:shade val="95000"/>
                <a:satMod val="105000"/>
                <a:alpha val="41000"/>
              </a:schemeClr>
            </a:solidFill>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3257235" y="1466335"/>
            <a:ext cx="5200965" cy="276999"/>
          </a:xfrm>
          <a:prstGeom prst="rect">
            <a:avLst/>
          </a:prstGeom>
        </p:spPr>
        <p:txBody>
          <a:bodyPr wrap="square">
            <a:spAutoFit/>
          </a:bodyPr>
          <a:lstStyle/>
          <a:p>
            <a:r>
              <a:rPr lang="en-US" sz="1200" dirty="0"/>
              <a:t>m2 &lt;- </a:t>
            </a:r>
            <a:r>
              <a:rPr lang="en-US" sz="1200" dirty="0" smtClean="0"/>
              <a:t>lmer (</a:t>
            </a:r>
            <a:r>
              <a:rPr lang="en-US" sz="1200" dirty="0"/>
              <a:t>attend ~ </a:t>
            </a:r>
            <a:r>
              <a:rPr lang="en-US" sz="1200" dirty="0">
                <a:solidFill>
                  <a:srgbClr val="0000FF"/>
                </a:solidFill>
              </a:rPr>
              <a:t>1 </a:t>
            </a:r>
            <a:r>
              <a:rPr lang="en-US" sz="1200" dirty="0"/>
              <a:t>+ </a:t>
            </a:r>
            <a:r>
              <a:rPr lang="en-US" sz="1200" dirty="0" smtClean="0">
                <a:solidFill>
                  <a:srgbClr val="0000FF"/>
                </a:solidFill>
              </a:rPr>
              <a:t>timec</a:t>
            </a:r>
            <a:r>
              <a:rPr lang="en-US" sz="1200" dirty="0" smtClean="0"/>
              <a:t>+ </a:t>
            </a:r>
            <a:r>
              <a:rPr lang="en-US" sz="1200" dirty="0" smtClean="0">
                <a:solidFill>
                  <a:srgbClr val="0000FF"/>
                </a:solidFill>
              </a:rPr>
              <a:t>timec </a:t>
            </a:r>
            <a:r>
              <a:rPr lang="en-US" sz="1200" baseline="30000" dirty="0" smtClean="0">
                <a:solidFill>
                  <a:srgbClr val="0000FF"/>
                </a:solidFill>
              </a:rPr>
              <a:t>2</a:t>
            </a:r>
            <a:r>
              <a:rPr lang="en-US" sz="1200" dirty="0" smtClean="0"/>
              <a:t> + </a:t>
            </a:r>
            <a:r>
              <a:rPr lang="en-US" sz="1200" dirty="0"/>
              <a:t>(</a:t>
            </a:r>
            <a:r>
              <a:rPr lang="en-US" sz="1200" dirty="0">
                <a:solidFill>
                  <a:srgbClr val="FF0000"/>
                </a:solidFill>
              </a:rPr>
              <a:t>1 </a:t>
            </a:r>
            <a:r>
              <a:rPr lang="en-US" sz="1200" dirty="0"/>
              <a:t>+ </a:t>
            </a:r>
            <a:r>
              <a:rPr lang="en-US" sz="1200" dirty="0" smtClean="0">
                <a:solidFill>
                  <a:srgbClr val="FF0000"/>
                </a:solidFill>
              </a:rPr>
              <a:t>timec+ timec </a:t>
            </a:r>
            <a:r>
              <a:rPr lang="en-US" sz="1200" baseline="30000" dirty="0" smtClean="0">
                <a:solidFill>
                  <a:srgbClr val="FF0000"/>
                </a:solidFill>
              </a:rPr>
              <a:t>2</a:t>
            </a:r>
            <a:r>
              <a:rPr lang="en-US" sz="1200" dirty="0" smtClean="0"/>
              <a:t> </a:t>
            </a:r>
            <a:r>
              <a:rPr lang="en-US" sz="1200" dirty="0"/>
              <a:t>| id</a:t>
            </a:r>
            <a:r>
              <a:rPr lang="en-US" sz="1200" dirty="0" smtClean="0"/>
              <a:t>)) </a:t>
            </a:r>
            <a:endParaRPr lang="en-US" sz="1200" dirty="0"/>
          </a:p>
        </p:txBody>
      </p:sp>
      <p:graphicFrame>
        <p:nvGraphicFramePr>
          <p:cNvPr id="95256" name="Object 24"/>
          <p:cNvGraphicFramePr>
            <a:graphicFrameLocks noChangeAspect="1"/>
          </p:cNvGraphicFramePr>
          <p:nvPr/>
        </p:nvGraphicFramePr>
        <p:xfrm>
          <a:off x="3733800" y="2867025"/>
          <a:ext cx="2154238" cy="1393825"/>
        </p:xfrm>
        <a:graphic>
          <a:graphicData uri="http://schemas.openxmlformats.org/presentationml/2006/ole">
            <mc:AlternateContent xmlns:mc="http://schemas.openxmlformats.org/markup-compatibility/2006">
              <mc:Choice xmlns:v="urn:schemas-microsoft-com:vml" Requires="v">
                <p:oleObj spid="_x0000_s95410" name="Equation" r:id="rId60" imgW="2234880" imgH="1206360" progId="Equation.DSMT4">
                  <p:embed/>
                </p:oleObj>
              </mc:Choice>
              <mc:Fallback>
                <p:oleObj name="Equation" r:id="rId60" imgW="2234880" imgH="1206360" progId="Equation.DSMT4">
                  <p:embed/>
                  <p:pic>
                    <p:nvPicPr>
                      <p:cNvPr id="0" name="Picture 2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3733800" y="2867025"/>
                        <a:ext cx="2154238"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489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175">
          <a:solidFill>
            <a:schemeClr val="dk1">
              <a:shade val="95000"/>
              <a:satMod val="105000"/>
              <a:alpha val="41000"/>
            </a:schemeClr>
          </a:solidFill>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7241</TotalTime>
  <Words>1133</Words>
  <Application>Microsoft Office PowerPoint</Application>
  <PresentationFormat>Letter Paper (8.5x11 in)</PresentationFormat>
  <Paragraphs>495</Paragraphs>
  <Slides>32</Slides>
  <Notes>29</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Office Theme</vt:lpstr>
      <vt:lpstr>Equation</vt:lpstr>
      <vt:lpstr>MathType 6.0 Equation</vt:lpstr>
      <vt:lpstr>Trajectories of Religious Involvement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Vanderbilt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Andriy V Koval</dc:creator>
  <cp:lastModifiedBy>Andriy V Koval</cp:lastModifiedBy>
  <cp:revision>145</cp:revision>
  <dcterms:created xsi:type="dcterms:W3CDTF">2012-11-07T04:45:03Z</dcterms:created>
  <dcterms:modified xsi:type="dcterms:W3CDTF">2012-11-20T20:23:29Z</dcterms:modified>
</cp:coreProperties>
</file>