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7" r:id="rId2"/>
    <p:sldId id="275" r:id="rId3"/>
    <p:sldId id="294" r:id="rId4"/>
    <p:sldId id="277" r:id="rId5"/>
    <p:sldId id="286" r:id="rId6"/>
    <p:sldId id="285" r:id="rId7"/>
    <p:sldId id="284" r:id="rId8"/>
    <p:sldId id="283" r:id="rId9"/>
    <p:sldId id="282" r:id="rId10"/>
    <p:sldId id="281" r:id="rId11"/>
    <p:sldId id="280" r:id="rId12"/>
    <p:sldId id="279" r:id="rId13"/>
    <p:sldId id="278" r:id="rId14"/>
    <p:sldId id="288" r:id="rId15"/>
    <p:sldId id="289" r:id="rId16"/>
    <p:sldId id="290" r:id="rId17"/>
    <p:sldId id="272" r:id="rId18"/>
    <p:sldId id="271" r:id="rId19"/>
    <p:sldId id="270" r:id="rId20"/>
    <p:sldId id="268" r:id="rId21"/>
    <p:sldId id="267" r:id="rId22"/>
    <p:sldId id="266" r:id="rId23"/>
    <p:sldId id="265" r:id="rId24"/>
    <p:sldId id="263" r:id="rId25"/>
    <p:sldId id="262" r:id="rId26"/>
    <p:sldId id="258" r:id="rId27"/>
    <p:sldId id="291" r:id="rId28"/>
    <p:sldId id="292" r:id="rId29"/>
    <p:sldId id="293" r:id="rId30"/>
  </p:sldIdLst>
  <p:sldSz cx="9144000" cy="6858000" type="letter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418FFF-B0A3-4184-B005-9DC8E33F17EB}">
          <p14:sldIdLst>
            <p14:sldId id="287"/>
            <p14:sldId id="275"/>
            <p14:sldId id="294"/>
            <p14:sldId id="277"/>
            <p14:sldId id="286"/>
            <p14:sldId id="285"/>
            <p14:sldId id="284"/>
          </p14:sldIdLst>
        </p14:section>
        <p14:section name="Untitled Section" id="{243DC756-BB1D-4989-A603-4A4B2E3F7526}">
          <p14:sldIdLst>
            <p14:sldId id="283"/>
            <p14:sldId id="282"/>
            <p14:sldId id="281"/>
            <p14:sldId id="280"/>
            <p14:sldId id="279"/>
            <p14:sldId id="278"/>
            <p14:sldId id="288"/>
            <p14:sldId id="289"/>
          </p14:sldIdLst>
        </p14:section>
        <p14:section name="Untitled Section" id="{A4A2D1C3-FCDC-49BB-83A1-AA434C27F83A}">
          <p14:sldIdLst>
            <p14:sldId id="290"/>
          </p14:sldIdLst>
        </p14:section>
        <p14:section name="Untitled Section" id="{39A68750-1D79-4912-BB66-6B688885C747}">
          <p14:sldIdLst>
            <p14:sldId id="272"/>
            <p14:sldId id="271"/>
            <p14:sldId id="270"/>
            <p14:sldId id="268"/>
            <p14:sldId id="267"/>
            <p14:sldId id="266"/>
            <p14:sldId id="265"/>
            <p14:sldId id="263"/>
            <p14:sldId id="262"/>
            <p14:sldId id="258"/>
            <p14:sldId id="291"/>
            <p14:sldId id="292"/>
          </p14:sldIdLst>
        </p14:section>
        <p14:section name="Untitled Section" id="{4804E2E0-48CD-479A-9017-8A90698F942A}">
          <p14:sldIdLst>
            <p14:sldId id="2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iy V Koval" initials="K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00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6740" autoAdjust="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rious\Documents\GitHub\NLSY-97_Religiosity\models%20@%20NLSY97%20Religiosity\Fit%20indi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087325948663268E-2"/>
          <c:y val="3.835067248718263E-2"/>
          <c:w val="0.8487417144890802"/>
          <c:h val="0.8751151183822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-2LL</c:v>
                </c:pt>
              </c:strCache>
            </c:strRef>
          </c:tx>
          <c:spPr>
            <a:ln w="19050">
              <a:solidFill>
                <a:schemeClr val="accent2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19370.901717989444</c:v>
                </c:pt>
                <c:pt idx="1">
                  <c:v>19466.520613797318</c:v>
                </c:pt>
                <c:pt idx="2">
                  <c:v>19807.477219411914</c:v>
                </c:pt>
                <c:pt idx="3">
                  <c:v>21106.043154545427</c:v>
                </c:pt>
                <c:pt idx="4">
                  <c:v>21213.63651623208</c:v>
                </c:pt>
                <c:pt idx="5">
                  <c:v>22983.735123066344</c:v>
                </c:pt>
                <c:pt idx="6" formatCode="#,##0">
                  <c:v>19951.187000000005</c:v>
                </c:pt>
                <c:pt idx="7" formatCode="#,##0">
                  <c:v>21864.238000000001</c:v>
                </c:pt>
                <c:pt idx="8" formatCode="#,##0">
                  <c:v>21867.524000000001</c:v>
                </c:pt>
                <c:pt idx="9" formatCode="#,##0">
                  <c:v>21887.194</c:v>
                </c:pt>
                <c:pt idx="10" formatCode="#,##0">
                  <c:v>21934.493999999999</c:v>
                </c:pt>
                <c:pt idx="11" formatCode="#,##0.00">
                  <c:v>23560.785000000022</c:v>
                </c:pt>
                <c:pt idx="12" formatCode="#,##0">
                  <c:v>45277.898000000001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AIC</c:v>
                </c:pt>
              </c:strCache>
            </c:strRef>
          </c:tx>
          <c:spPr>
            <a:ln w="19050">
              <a:solidFill>
                <a:schemeClr val="accent3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19378.901717989444</c:v>
                </c:pt>
                <c:pt idx="1">
                  <c:v>19470.520613797318</c:v>
                </c:pt>
                <c:pt idx="2">
                  <c:v>19813.477219411914</c:v>
                </c:pt>
                <c:pt idx="3">
                  <c:v>21110.043154545427</c:v>
                </c:pt>
                <c:pt idx="4">
                  <c:v>21217.63651623208</c:v>
                </c:pt>
                <c:pt idx="5">
                  <c:v>22985.735123066344</c:v>
                </c:pt>
                <c:pt idx="6" formatCode="#,##0">
                  <c:v>19959.187000000005</c:v>
                </c:pt>
                <c:pt idx="7" formatCode="#,##0">
                  <c:v>21884.238000000001</c:v>
                </c:pt>
                <c:pt idx="8" formatCode="#,##0">
                  <c:v>21889.524000000001</c:v>
                </c:pt>
                <c:pt idx="9" formatCode="#,##0">
                  <c:v>21903.194</c:v>
                </c:pt>
                <c:pt idx="10" formatCode="#,##0">
                  <c:v>21946.493999999999</c:v>
                </c:pt>
                <c:pt idx="11" formatCode="#,##0.00">
                  <c:v>23568.785000000022</c:v>
                </c:pt>
                <c:pt idx="12" formatCode="#,##0">
                  <c:v>45287.898000000001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AICC</c:v>
                </c:pt>
              </c:strCache>
            </c:strRef>
          </c:tx>
          <c:spPr>
            <a:ln w="19050">
              <a:solidFill>
                <a:schemeClr val="accent4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19378.912543429222</c:v>
                </c:pt>
                <c:pt idx="1">
                  <c:v>19470.52385967235</c:v>
                </c:pt>
                <c:pt idx="2">
                  <c:v>19813.483709406504</c:v>
                </c:pt>
                <c:pt idx="3">
                  <c:v>21110.046398665461</c:v>
                </c:pt>
                <c:pt idx="4">
                  <c:v>21217.639762985295</c:v>
                </c:pt>
                <c:pt idx="5">
                  <c:v>22985.736204732111</c:v>
                </c:pt>
                <c:pt idx="6" formatCode="#,##0">
                  <c:v>19959.198999999997</c:v>
                </c:pt>
                <c:pt idx="7" formatCode="#,##0">
                  <c:v>21884.304</c:v>
                </c:pt>
                <c:pt idx="8" formatCode="#,##0">
                  <c:v>21889.603999999996</c:v>
                </c:pt>
                <c:pt idx="9" formatCode="#,##0">
                  <c:v>21903.238000000001</c:v>
                </c:pt>
                <c:pt idx="10" formatCode="#,##0">
                  <c:v>21946.518999999997</c:v>
                </c:pt>
                <c:pt idx="11" formatCode="#,##0.00">
                  <c:v>23568.796999999999</c:v>
                </c:pt>
                <c:pt idx="12" formatCode="#,##0">
                  <c:v>45287.907000000007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CAIC</c:v>
                </c:pt>
              </c:strCache>
            </c:strRef>
          </c:tx>
          <c:spPr>
            <a:ln w="19050">
              <a:solidFill>
                <a:schemeClr val="accent5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19407.766070383972</c:v>
                </c:pt>
                <c:pt idx="1">
                  <c:v>19484.952789994604</c:v>
                </c:pt>
                <c:pt idx="2">
                  <c:v>19835.127104891315</c:v>
                </c:pt>
                <c:pt idx="3">
                  <c:v>21124.476411531701</c:v>
                </c:pt>
                <c:pt idx="4">
                  <c:v>21232.068151815762</c:v>
                </c:pt>
                <c:pt idx="5">
                  <c:v>22992.951211164978</c:v>
                </c:pt>
                <c:pt idx="6" formatCode="#,##0">
                  <c:v>19987.616999999977</c:v>
                </c:pt>
                <c:pt idx="7" formatCode="#,##0">
                  <c:v>21955.278999999999</c:v>
                </c:pt>
                <c:pt idx="8" formatCode="#,##0">
                  <c:v>21967.669000000002</c:v>
                </c:pt>
                <c:pt idx="9" formatCode="#,##0">
                  <c:v>21960.026999999998</c:v>
                </c:pt>
                <c:pt idx="10" formatCode="#,##0">
                  <c:v>21989.117999999977</c:v>
                </c:pt>
                <c:pt idx="11" formatCode="#,##0.00">
                  <c:v>23597.234</c:v>
                </c:pt>
                <c:pt idx="12" formatCode="#,##0">
                  <c:v>45326.93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BIC</c:v>
                </c:pt>
              </c:strCache>
            </c:strRef>
          </c:tx>
          <c:spPr>
            <a:ln w="19050">
              <a:solidFill>
                <a:schemeClr val="accent6">
                  <a:lumMod val="75000"/>
                </a:schemeClr>
              </a:solidFill>
            </a:ln>
          </c:spPr>
          <c:marker>
            <c:symbol val="circle"/>
            <c:size val="2"/>
            <c:spPr>
              <a:solidFill>
                <a:schemeClr val="tx1"/>
              </a:solidFill>
              <a:ln>
                <a:noFill/>
              </a:ln>
            </c:spPr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19403.766070383972</c:v>
                </c:pt>
                <c:pt idx="1">
                  <c:v>19482.952789994604</c:v>
                </c:pt>
                <c:pt idx="2">
                  <c:v>19832.127104891315</c:v>
                </c:pt>
                <c:pt idx="3">
                  <c:v>21122.476411531701</c:v>
                </c:pt>
                <c:pt idx="4">
                  <c:v>21230.068151815762</c:v>
                </c:pt>
                <c:pt idx="5">
                  <c:v>22991.951211164978</c:v>
                </c:pt>
                <c:pt idx="6" formatCode="#,##0">
                  <c:v>19983.616999999977</c:v>
                </c:pt>
                <c:pt idx="7" formatCode="#,##0">
                  <c:v>21945.278999999999</c:v>
                </c:pt>
                <c:pt idx="8" formatCode="#,##0">
                  <c:v>21956.669000000002</c:v>
                </c:pt>
                <c:pt idx="9" formatCode="#,##0">
                  <c:v>21952.026999999998</c:v>
                </c:pt>
                <c:pt idx="10" formatCode="#,##0">
                  <c:v>21983.117999999977</c:v>
                </c:pt>
                <c:pt idx="11" formatCode="#,##0.00">
                  <c:v>23593.234</c:v>
                </c:pt>
                <c:pt idx="12" formatCode="#,##0">
                  <c:v>45321.93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642304"/>
        <c:axId val="54551680"/>
      </c:lineChart>
      <c:catAx>
        <c:axId val="172642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4551680"/>
        <c:crosses val="autoZero"/>
        <c:auto val="1"/>
        <c:lblAlgn val="ctr"/>
        <c:lblOffset val="100"/>
        <c:noMultiLvlLbl val="0"/>
      </c:catAx>
      <c:valAx>
        <c:axId val="54551680"/>
        <c:scaling>
          <c:orientation val="minMax"/>
          <c:max val="25000"/>
          <c:min val="18000"/>
        </c:scaling>
        <c:delete val="0"/>
        <c:axPos val="l"/>
        <c:numFmt formatCode="General" sourceLinked="1"/>
        <c:majorTickMark val="out"/>
        <c:minorTickMark val="none"/>
        <c:tickLblPos val="nextTo"/>
        <c:crossAx val="1726423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750700653943722"/>
          <c:y val="0.54073463614975659"/>
          <c:w val="6.9159660127229891E-2"/>
          <c:h val="0.312312839133451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18" Type="http://schemas.openxmlformats.org/officeDocument/2006/relationships/image" Target="../media/image67.wmf"/><Relationship Id="rId26" Type="http://schemas.openxmlformats.org/officeDocument/2006/relationships/image" Target="NULL"/><Relationship Id="rId3" Type="http://schemas.openxmlformats.org/officeDocument/2006/relationships/image" Target="../media/image6.wmf"/><Relationship Id="rId21" Type="http://schemas.openxmlformats.org/officeDocument/2006/relationships/image" Target="../media/image70.wmf"/><Relationship Id="rId7" Type="http://schemas.openxmlformats.org/officeDocument/2006/relationships/image" Target="../media/image9.wmf"/><Relationship Id="rId12" Type="http://schemas.openxmlformats.org/officeDocument/2006/relationships/image" Target="../media/image62.wmf"/><Relationship Id="rId17" Type="http://schemas.openxmlformats.org/officeDocument/2006/relationships/image" Target="../media/image66.wmf"/><Relationship Id="rId25" Type="http://schemas.openxmlformats.org/officeDocument/2006/relationships/image" Target="../media/image74.wmf"/><Relationship Id="rId2" Type="http://schemas.openxmlformats.org/officeDocument/2006/relationships/image" Target="../media/image5.wmf"/><Relationship Id="rId16" Type="http://schemas.openxmlformats.org/officeDocument/2006/relationships/image" Target="../media/image10.wmf"/><Relationship Id="rId20" Type="http://schemas.openxmlformats.org/officeDocument/2006/relationships/image" Target="../media/image69.wmf"/><Relationship Id="rId29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57.wmf"/><Relationship Id="rId11" Type="http://schemas.openxmlformats.org/officeDocument/2006/relationships/image" Target="../media/image61.wmf"/><Relationship Id="rId24" Type="http://schemas.openxmlformats.org/officeDocument/2006/relationships/image" Target="../media/image73.wmf"/><Relationship Id="rId5" Type="http://schemas.openxmlformats.org/officeDocument/2006/relationships/image" Target="../media/image1.wmf"/><Relationship Id="rId15" Type="http://schemas.openxmlformats.org/officeDocument/2006/relationships/image" Target="../media/image65.wmf"/><Relationship Id="rId23" Type="http://schemas.openxmlformats.org/officeDocument/2006/relationships/image" Target="../media/image72.wmf"/><Relationship Id="rId28" Type="http://schemas.openxmlformats.org/officeDocument/2006/relationships/image" Target="../media/image76.wmf"/><Relationship Id="rId10" Type="http://schemas.openxmlformats.org/officeDocument/2006/relationships/image" Target="../media/image60.wmf"/><Relationship Id="rId19" Type="http://schemas.openxmlformats.org/officeDocument/2006/relationships/image" Target="../media/image68.wmf"/><Relationship Id="rId4" Type="http://schemas.openxmlformats.org/officeDocument/2006/relationships/image" Target="../media/image56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Relationship Id="rId22" Type="http://schemas.openxmlformats.org/officeDocument/2006/relationships/image" Target="../media/image71.wmf"/><Relationship Id="rId27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2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4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4.wmf"/><Relationship Id="rId10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7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26.wmf"/><Relationship Id="rId2" Type="http://schemas.openxmlformats.org/officeDocument/2006/relationships/image" Target="../media/image5.wmf"/><Relationship Id="rId16" Type="http://schemas.openxmlformats.org/officeDocument/2006/relationships/image" Target="../media/image30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2.wmf"/><Relationship Id="rId5" Type="http://schemas.openxmlformats.org/officeDocument/2006/relationships/image" Target="../media/image18.wmf"/><Relationship Id="rId15" Type="http://schemas.openxmlformats.org/officeDocument/2006/relationships/image" Target="../media/image29.wmf"/><Relationship Id="rId10" Type="http://schemas.openxmlformats.org/officeDocument/2006/relationships/image" Target="../media/image25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32.wmf"/><Relationship Id="rId2" Type="http://schemas.openxmlformats.org/officeDocument/2006/relationships/image" Target="../media/image5.wmf"/><Relationship Id="rId16" Type="http://schemas.openxmlformats.org/officeDocument/2006/relationships/image" Target="../media/image34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2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31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4.wmf"/><Relationship Id="rId3" Type="http://schemas.openxmlformats.org/officeDocument/2006/relationships/image" Target="../media/image10.wmf"/><Relationship Id="rId7" Type="http://schemas.openxmlformats.org/officeDocument/2006/relationships/image" Target="../media/image22.wmf"/><Relationship Id="rId12" Type="http://schemas.openxmlformats.org/officeDocument/2006/relationships/image" Target="../media/image34.wmf"/><Relationship Id="rId2" Type="http://schemas.openxmlformats.org/officeDocument/2006/relationships/image" Target="../media/image9.wmf"/><Relationship Id="rId16" Type="http://schemas.openxmlformats.org/officeDocument/2006/relationships/image" Target="../media/image7.wmf"/><Relationship Id="rId1" Type="http://schemas.openxmlformats.org/officeDocument/2006/relationships/image" Target="../media/image18.wmf"/><Relationship Id="rId6" Type="http://schemas.openxmlformats.org/officeDocument/2006/relationships/image" Target="../media/image31.wmf"/><Relationship Id="rId11" Type="http://schemas.openxmlformats.org/officeDocument/2006/relationships/image" Target="../media/image28.wmf"/><Relationship Id="rId5" Type="http://schemas.openxmlformats.org/officeDocument/2006/relationships/image" Target="../media/image12.wmf"/><Relationship Id="rId15" Type="http://schemas.openxmlformats.org/officeDocument/2006/relationships/image" Target="../media/image6.wmf"/><Relationship Id="rId10" Type="http://schemas.openxmlformats.org/officeDocument/2006/relationships/image" Target="../media/image33.wmf"/><Relationship Id="rId4" Type="http://schemas.openxmlformats.org/officeDocument/2006/relationships/image" Target="../media/image19.wmf"/><Relationship Id="rId9" Type="http://schemas.openxmlformats.org/officeDocument/2006/relationships/image" Target="../media/image26.wmf"/><Relationship Id="rId1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18" Type="http://schemas.openxmlformats.org/officeDocument/2006/relationships/image" Target="../media/image48.wmf"/><Relationship Id="rId26" Type="http://schemas.openxmlformats.org/officeDocument/2006/relationships/image" Target="../media/image10.wmf"/><Relationship Id="rId3" Type="http://schemas.openxmlformats.org/officeDocument/2006/relationships/image" Target="../media/image6.wmf"/><Relationship Id="rId21" Type="http://schemas.openxmlformats.org/officeDocument/2006/relationships/image" Target="../media/image51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image" Target="../media/image5.wmf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29" Type="http://schemas.openxmlformats.org/officeDocument/2006/relationships/image" Target="../media/image55.wmf"/><Relationship Id="rId1" Type="http://schemas.openxmlformats.org/officeDocument/2006/relationships/image" Target="../media/image4.wmf"/><Relationship Id="rId6" Type="http://schemas.openxmlformats.org/officeDocument/2006/relationships/image" Target="../media/image7.wmf"/><Relationship Id="rId11" Type="http://schemas.openxmlformats.org/officeDocument/2006/relationships/image" Target="../media/image41.wmf"/><Relationship Id="rId24" Type="http://schemas.openxmlformats.org/officeDocument/2006/relationships/image" Target="../media/image53.wmf"/><Relationship Id="rId5" Type="http://schemas.openxmlformats.org/officeDocument/2006/relationships/image" Target="../media/image36.wmf"/><Relationship Id="rId15" Type="http://schemas.openxmlformats.org/officeDocument/2006/relationships/image" Target="../media/image45.wmf"/><Relationship Id="rId23" Type="http://schemas.openxmlformats.org/officeDocument/2006/relationships/image" Target="../media/image52.wmf"/><Relationship Id="rId28" Type="http://schemas.openxmlformats.org/officeDocument/2006/relationships/image" Target="../media/image12.wmf"/><Relationship Id="rId10" Type="http://schemas.openxmlformats.org/officeDocument/2006/relationships/image" Target="../media/image40.wmf"/><Relationship Id="rId19" Type="http://schemas.openxmlformats.org/officeDocument/2006/relationships/image" Target="../media/image49.wmf"/><Relationship Id="rId4" Type="http://schemas.openxmlformats.org/officeDocument/2006/relationships/image" Target="../media/image35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Relationship Id="rId22" Type="http://schemas.openxmlformats.org/officeDocument/2006/relationships/image" Target="../media/image9.wmf"/><Relationship Id="rId27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D1989A-EEA0-41F5-B49D-2706ADA516F5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843D38-5F51-4DD7-9BBB-9A2A315F98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slide to </a:t>
            </a:r>
            <a:r>
              <a:rPr lang="en-US" baseline="0" dirty="0" err="1" smtClean="0"/>
              <a:t>duscuss</a:t>
            </a:r>
            <a:r>
              <a:rPr lang="en-US" baseline="0" dirty="0" smtClean="0"/>
              <a:t> data structure and variable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slide on the</a:t>
            </a:r>
            <a:r>
              <a:rPr lang="en-US" baseline="0" dirty="0" smtClean="0"/>
              <a:t> Specification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11855-6E77-4D58-9C19-FDFA82E139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5A117-C67F-4739-914D-E4171AECA6F8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6E6F-75C9-4823-A11C-2407A46C39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4.xml"/><Relationship Id="rId3" Type="http://schemas.openxmlformats.org/officeDocument/2006/relationships/slide" Target="slide23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notesSlide" Target="../notesSlides/notesSlide9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4.xml"/><Relationship Id="rId3" Type="http://schemas.openxmlformats.org/officeDocument/2006/relationships/slide" Target="slide2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notesSlide" Target="../notesSlides/notesSlide10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4.xml"/><Relationship Id="rId3" Type="http://schemas.openxmlformats.org/officeDocument/2006/relationships/slide" Target="slide25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notesSlide" Target="../notesSlides/notesSlide11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4.xml"/><Relationship Id="rId3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notesSlide" Target="../notesSlides/notesSlide1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2.xml"/><Relationship Id="rId3" Type="http://schemas.openxmlformats.org/officeDocument/2006/relationships/slide" Target="slide27.xml"/><Relationship Id="rId7" Type="http://schemas.openxmlformats.org/officeDocument/2006/relationships/slide" Target="slide8.xml"/><Relationship Id="rId12" Type="http://schemas.openxmlformats.org/officeDocument/2006/relationships/slide" Target="slide4.xml"/><Relationship Id="rId2" Type="http://schemas.openxmlformats.org/officeDocument/2006/relationships/notesSlide" Target="../notesSlides/notesSlide13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2.xml"/><Relationship Id="rId3" Type="http://schemas.openxmlformats.org/officeDocument/2006/relationships/slide" Target="slide28.xml"/><Relationship Id="rId7" Type="http://schemas.openxmlformats.org/officeDocument/2006/relationships/slide" Target="slide8.xml"/><Relationship Id="rId12" Type="http://schemas.openxmlformats.org/officeDocument/2006/relationships/slide" Target="slide4.xml"/><Relationship Id="rId2" Type="http://schemas.openxmlformats.org/officeDocument/2006/relationships/notesSlide" Target="../notesSlides/notesSlide14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89.bin"/><Relationship Id="rId21" Type="http://schemas.openxmlformats.org/officeDocument/2006/relationships/image" Target="../media/image5.wmf"/><Relationship Id="rId42" Type="http://schemas.openxmlformats.org/officeDocument/2006/relationships/oleObject" Target="../embeddings/oleObject96.bin"/><Relationship Id="rId47" Type="http://schemas.openxmlformats.org/officeDocument/2006/relationships/image" Target="../media/image44.wmf"/><Relationship Id="rId63" Type="http://schemas.openxmlformats.org/officeDocument/2006/relationships/image" Target="../media/image9.wmf"/><Relationship Id="rId68" Type="http://schemas.openxmlformats.org/officeDocument/2006/relationships/oleObject" Target="../embeddings/oleObject109.bin"/><Relationship Id="rId16" Type="http://schemas.openxmlformats.org/officeDocument/2006/relationships/slide" Target="slide15.xml"/><Relationship Id="rId11" Type="http://schemas.openxmlformats.org/officeDocument/2006/relationships/slide" Target="slide11.xml"/><Relationship Id="rId32" Type="http://schemas.openxmlformats.org/officeDocument/2006/relationships/oleObject" Target="../embeddings/oleObject91.bin"/><Relationship Id="rId37" Type="http://schemas.openxmlformats.org/officeDocument/2006/relationships/image" Target="../media/image39.wmf"/><Relationship Id="rId53" Type="http://schemas.openxmlformats.org/officeDocument/2006/relationships/image" Target="../media/image47.wmf"/><Relationship Id="rId58" Type="http://schemas.openxmlformats.org/officeDocument/2006/relationships/oleObject" Target="../embeddings/oleObject104.bin"/><Relationship Id="rId74" Type="http://schemas.openxmlformats.org/officeDocument/2006/relationships/oleObject" Target="../embeddings/oleObject113.bin"/><Relationship Id="rId79" Type="http://schemas.openxmlformats.org/officeDocument/2006/relationships/oleObject" Target="../embeddings/oleObject116.bin"/><Relationship Id="rId5" Type="http://schemas.openxmlformats.org/officeDocument/2006/relationships/slide" Target="slide5.xml"/><Relationship Id="rId61" Type="http://schemas.openxmlformats.org/officeDocument/2006/relationships/image" Target="../media/image51.wmf"/><Relationship Id="rId19" Type="http://schemas.openxmlformats.org/officeDocument/2006/relationships/image" Target="../media/image4.wmf"/><Relationship Id="rId14" Type="http://schemas.openxmlformats.org/officeDocument/2006/relationships/slide" Target="slide12.xml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36.wmf"/><Relationship Id="rId30" Type="http://schemas.openxmlformats.org/officeDocument/2006/relationships/slide" Target="slide2.xml"/><Relationship Id="rId35" Type="http://schemas.openxmlformats.org/officeDocument/2006/relationships/image" Target="../media/image38.wmf"/><Relationship Id="rId43" Type="http://schemas.openxmlformats.org/officeDocument/2006/relationships/image" Target="../media/image42.wmf"/><Relationship Id="rId48" Type="http://schemas.openxmlformats.org/officeDocument/2006/relationships/oleObject" Target="../embeddings/oleObject99.bin"/><Relationship Id="rId56" Type="http://schemas.openxmlformats.org/officeDocument/2006/relationships/oleObject" Target="../embeddings/oleObject103.bin"/><Relationship Id="rId64" Type="http://schemas.openxmlformats.org/officeDocument/2006/relationships/oleObject" Target="../embeddings/oleObject107.bin"/><Relationship Id="rId69" Type="http://schemas.openxmlformats.org/officeDocument/2006/relationships/image" Target="../media/image54.wmf"/><Relationship Id="rId77" Type="http://schemas.openxmlformats.org/officeDocument/2006/relationships/oleObject" Target="../embeddings/oleObject115.bin"/><Relationship Id="rId8" Type="http://schemas.openxmlformats.org/officeDocument/2006/relationships/slide" Target="slide8.xml"/><Relationship Id="rId51" Type="http://schemas.openxmlformats.org/officeDocument/2006/relationships/image" Target="../media/image46.wmf"/><Relationship Id="rId72" Type="http://schemas.openxmlformats.org/officeDocument/2006/relationships/oleObject" Target="../embeddings/oleObject111.bin"/><Relationship Id="rId80" Type="http://schemas.openxmlformats.org/officeDocument/2006/relationships/image" Target="../media/image55.wmf"/><Relationship Id="rId3" Type="http://schemas.openxmlformats.org/officeDocument/2006/relationships/notesSlide" Target="../notesSlides/notesSlide15.xml"/><Relationship Id="rId12" Type="http://schemas.openxmlformats.org/officeDocument/2006/relationships/slide" Target="slide13.xml"/><Relationship Id="rId17" Type="http://schemas.openxmlformats.org/officeDocument/2006/relationships/slide" Target="slide16.xml"/><Relationship Id="rId25" Type="http://schemas.openxmlformats.org/officeDocument/2006/relationships/image" Target="../media/image35.wmf"/><Relationship Id="rId33" Type="http://schemas.openxmlformats.org/officeDocument/2006/relationships/image" Target="../media/image37.wmf"/><Relationship Id="rId38" Type="http://schemas.openxmlformats.org/officeDocument/2006/relationships/oleObject" Target="../embeddings/oleObject94.bin"/><Relationship Id="rId46" Type="http://schemas.openxmlformats.org/officeDocument/2006/relationships/oleObject" Target="../embeddings/oleObject98.bin"/><Relationship Id="rId59" Type="http://schemas.openxmlformats.org/officeDocument/2006/relationships/image" Target="../media/image50.wmf"/><Relationship Id="rId67" Type="http://schemas.openxmlformats.org/officeDocument/2006/relationships/image" Target="../media/image53.wmf"/><Relationship Id="rId20" Type="http://schemas.openxmlformats.org/officeDocument/2006/relationships/oleObject" Target="../embeddings/oleObject86.bin"/><Relationship Id="rId41" Type="http://schemas.openxmlformats.org/officeDocument/2006/relationships/image" Target="../media/image41.wmf"/><Relationship Id="rId54" Type="http://schemas.openxmlformats.org/officeDocument/2006/relationships/oleObject" Target="../embeddings/oleObject102.bin"/><Relationship Id="rId62" Type="http://schemas.openxmlformats.org/officeDocument/2006/relationships/oleObject" Target="../embeddings/oleObject106.bin"/><Relationship Id="rId70" Type="http://schemas.openxmlformats.org/officeDocument/2006/relationships/oleObject" Target="../embeddings/oleObject110.bin"/><Relationship Id="rId75" Type="http://schemas.openxmlformats.org/officeDocument/2006/relationships/oleObject" Target="../embeddings/oleObject114.bin"/><Relationship Id="rId1" Type="http://schemas.openxmlformats.org/officeDocument/2006/relationships/vmlDrawing" Target="../drawings/vmlDrawing7.vml"/><Relationship Id="rId6" Type="http://schemas.openxmlformats.org/officeDocument/2006/relationships/slide" Target="slide6.xml"/><Relationship Id="rId15" Type="http://schemas.openxmlformats.org/officeDocument/2006/relationships/slide" Target="slide14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90.bin"/><Relationship Id="rId36" Type="http://schemas.openxmlformats.org/officeDocument/2006/relationships/oleObject" Target="../embeddings/oleObject93.bin"/><Relationship Id="rId49" Type="http://schemas.openxmlformats.org/officeDocument/2006/relationships/image" Target="../media/image45.wmf"/><Relationship Id="rId57" Type="http://schemas.openxmlformats.org/officeDocument/2006/relationships/image" Target="../media/image49.wmf"/><Relationship Id="rId10" Type="http://schemas.openxmlformats.org/officeDocument/2006/relationships/slide" Target="slide10.xml"/><Relationship Id="rId31" Type="http://schemas.openxmlformats.org/officeDocument/2006/relationships/image" Target="../media/image17.png"/><Relationship Id="rId44" Type="http://schemas.openxmlformats.org/officeDocument/2006/relationships/oleObject" Target="../embeddings/oleObject97.bin"/><Relationship Id="rId52" Type="http://schemas.openxmlformats.org/officeDocument/2006/relationships/oleObject" Target="../embeddings/oleObject101.bin"/><Relationship Id="rId60" Type="http://schemas.openxmlformats.org/officeDocument/2006/relationships/oleObject" Target="../embeddings/oleObject105.bin"/><Relationship Id="rId65" Type="http://schemas.openxmlformats.org/officeDocument/2006/relationships/image" Target="../media/image52.wmf"/><Relationship Id="rId73" Type="http://schemas.openxmlformats.org/officeDocument/2006/relationships/oleObject" Target="../embeddings/oleObject112.bin"/><Relationship Id="rId78" Type="http://schemas.openxmlformats.org/officeDocument/2006/relationships/image" Target="../media/image12.wmf"/><Relationship Id="rId81" Type="http://schemas.openxmlformats.org/officeDocument/2006/relationships/oleObject" Target="../embeddings/oleObject117.bin"/><Relationship Id="rId4" Type="http://schemas.openxmlformats.org/officeDocument/2006/relationships/slide" Target="slide29.xml"/><Relationship Id="rId9" Type="http://schemas.openxmlformats.org/officeDocument/2006/relationships/slide" Target="slide9.xml"/><Relationship Id="rId13" Type="http://schemas.openxmlformats.org/officeDocument/2006/relationships/slide" Target="slide4.xml"/><Relationship Id="rId18" Type="http://schemas.openxmlformats.org/officeDocument/2006/relationships/oleObject" Target="../embeddings/oleObject85.bin"/><Relationship Id="rId39" Type="http://schemas.openxmlformats.org/officeDocument/2006/relationships/image" Target="../media/image40.wmf"/><Relationship Id="rId34" Type="http://schemas.openxmlformats.org/officeDocument/2006/relationships/oleObject" Target="../embeddings/oleObject92.bin"/><Relationship Id="rId50" Type="http://schemas.openxmlformats.org/officeDocument/2006/relationships/oleObject" Target="../embeddings/oleObject100.bin"/><Relationship Id="rId55" Type="http://schemas.openxmlformats.org/officeDocument/2006/relationships/image" Target="../media/image48.wmf"/><Relationship Id="rId76" Type="http://schemas.openxmlformats.org/officeDocument/2006/relationships/image" Target="../media/image19.wmf"/><Relationship Id="rId7" Type="http://schemas.openxmlformats.org/officeDocument/2006/relationships/slide" Target="slide7.xml"/><Relationship Id="rId71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29" Type="http://schemas.openxmlformats.org/officeDocument/2006/relationships/image" Target="../media/image7.wmf"/><Relationship Id="rId24" Type="http://schemas.openxmlformats.org/officeDocument/2006/relationships/oleObject" Target="../embeddings/oleObject88.bin"/><Relationship Id="rId40" Type="http://schemas.openxmlformats.org/officeDocument/2006/relationships/oleObject" Target="../embeddings/oleObject95.bin"/><Relationship Id="rId45" Type="http://schemas.openxmlformats.org/officeDocument/2006/relationships/image" Target="../media/image43.wmf"/><Relationship Id="rId66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4.xml"/><Relationship Id="rId18" Type="http://schemas.openxmlformats.org/officeDocument/2006/relationships/slide" Target="slide29.xml"/><Relationship Id="rId3" Type="http://schemas.openxmlformats.org/officeDocument/2006/relationships/notesSlide" Target="../notesSlides/notesSlide16.xml"/><Relationship Id="rId7" Type="http://schemas.openxmlformats.org/officeDocument/2006/relationships/slide" Target="slide18.xml"/><Relationship Id="rId12" Type="http://schemas.openxmlformats.org/officeDocument/2006/relationships/slide" Target="slide23.xml"/><Relationship Id="rId17" Type="http://schemas.openxmlformats.org/officeDocument/2006/relationships/slide" Target="slide2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2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wmf"/><Relationship Id="rId11" Type="http://schemas.openxmlformats.org/officeDocument/2006/relationships/slide" Target="slide22.xml"/><Relationship Id="rId5" Type="http://schemas.openxmlformats.org/officeDocument/2006/relationships/oleObject" Target="../embeddings/oleObject118.bin"/><Relationship Id="rId15" Type="http://schemas.openxmlformats.org/officeDocument/2006/relationships/slide" Target="slide26.xml"/><Relationship Id="rId10" Type="http://schemas.openxmlformats.org/officeDocument/2006/relationships/slide" Target="slide21.xml"/><Relationship Id="rId19" Type="http://schemas.openxmlformats.org/officeDocument/2006/relationships/slide" Target="slide17.xml"/><Relationship Id="rId4" Type="http://schemas.openxmlformats.org/officeDocument/2006/relationships/slide" Target="slide4.xml"/><Relationship Id="rId9" Type="http://schemas.openxmlformats.org/officeDocument/2006/relationships/slide" Target="slide20.xml"/><Relationship Id="rId14" Type="http://schemas.openxmlformats.org/officeDocument/2006/relationships/slide" Target="slide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notesSlide" Target="../notesSlides/notesSlide17.xml"/><Relationship Id="rId16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8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4.xml"/><Relationship Id="rId18" Type="http://schemas.openxmlformats.org/officeDocument/2006/relationships/slide" Target="slide28.xml"/><Relationship Id="rId3" Type="http://schemas.openxmlformats.org/officeDocument/2006/relationships/notesSlide" Target="../notesSlides/notesSlide18.xml"/><Relationship Id="rId7" Type="http://schemas.openxmlformats.org/officeDocument/2006/relationships/slide" Target="slide18.xml"/><Relationship Id="rId12" Type="http://schemas.openxmlformats.org/officeDocument/2006/relationships/slide" Target="slide23.xml"/><Relationship Id="rId17" Type="http://schemas.openxmlformats.org/officeDocument/2006/relationships/slide" Target="slide2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11" Type="http://schemas.openxmlformats.org/officeDocument/2006/relationships/slide" Target="slide22.xml"/><Relationship Id="rId5" Type="http://schemas.openxmlformats.org/officeDocument/2006/relationships/oleObject" Target="../embeddings/oleObject119.bin"/><Relationship Id="rId15" Type="http://schemas.openxmlformats.org/officeDocument/2006/relationships/slide" Target="slide26.xml"/><Relationship Id="rId10" Type="http://schemas.openxmlformats.org/officeDocument/2006/relationships/slide" Target="slide21.xml"/><Relationship Id="rId19" Type="http://schemas.openxmlformats.org/officeDocument/2006/relationships/slide" Target="slide29.xml"/><Relationship Id="rId4" Type="http://schemas.openxmlformats.org/officeDocument/2006/relationships/slide" Target="slide6.xml"/><Relationship Id="rId9" Type="http://schemas.openxmlformats.org/officeDocument/2006/relationships/slide" Target="slide20.xml"/><Relationship Id="rId14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slide" Target="slide8.xml"/><Relationship Id="rId18" Type="http://schemas.openxmlformats.org/officeDocument/2006/relationships/slide" Target="slide13.xml"/><Relationship Id="rId3" Type="http://schemas.openxmlformats.org/officeDocument/2006/relationships/notesSlide" Target="../notesSlides/notesSlide1.xml"/><Relationship Id="rId7" Type="http://schemas.openxmlformats.org/officeDocument/2006/relationships/slide" Target="slide4.xml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slide" Target="slide6.xml"/><Relationship Id="rId5" Type="http://schemas.openxmlformats.org/officeDocument/2006/relationships/oleObject" Target="../embeddings/oleObject1.bin"/><Relationship Id="rId15" Type="http://schemas.openxmlformats.org/officeDocument/2006/relationships/slide" Target="slide10.xml"/><Relationship Id="rId10" Type="http://schemas.openxmlformats.org/officeDocument/2006/relationships/slide" Target="slide5.xml"/><Relationship Id="rId19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2.wmf"/><Relationship Id="rId1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7.xml"/><Relationship Id="rId3" Type="http://schemas.openxmlformats.org/officeDocument/2006/relationships/slide" Target="slide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notesSlide" Target="../notesSlides/notesSlide19.xml"/><Relationship Id="rId16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8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7.xml"/><Relationship Id="rId3" Type="http://schemas.openxmlformats.org/officeDocument/2006/relationships/slide" Target="slide8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4.xml"/><Relationship Id="rId18" Type="http://schemas.openxmlformats.org/officeDocument/2006/relationships/slide" Target="slide28.xml"/><Relationship Id="rId3" Type="http://schemas.openxmlformats.org/officeDocument/2006/relationships/notesSlide" Target="../notesSlides/notesSlide21.xml"/><Relationship Id="rId7" Type="http://schemas.openxmlformats.org/officeDocument/2006/relationships/slide" Target="slide18.xml"/><Relationship Id="rId12" Type="http://schemas.openxmlformats.org/officeDocument/2006/relationships/slide" Target="slide23.xml"/><Relationship Id="rId17" Type="http://schemas.openxmlformats.org/officeDocument/2006/relationships/slide" Target="slide2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wmf"/><Relationship Id="rId11" Type="http://schemas.openxmlformats.org/officeDocument/2006/relationships/slide" Target="slide22.xml"/><Relationship Id="rId5" Type="http://schemas.openxmlformats.org/officeDocument/2006/relationships/oleObject" Target="../embeddings/oleObject120.bin"/><Relationship Id="rId15" Type="http://schemas.openxmlformats.org/officeDocument/2006/relationships/slide" Target="slide26.xml"/><Relationship Id="rId10" Type="http://schemas.openxmlformats.org/officeDocument/2006/relationships/slide" Target="slide21.xml"/><Relationship Id="rId19" Type="http://schemas.openxmlformats.org/officeDocument/2006/relationships/slide" Target="slide29.xml"/><Relationship Id="rId4" Type="http://schemas.openxmlformats.org/officeDocument/2006/relationships/slide" Target="slide9.xml"/><Relationship Id="rId9" Type="http://schemas.openxmlformats.org/officeDocument/2006/relationships/slide" Target="slide20.xml"/><Relationship Id="rId1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4.xml"/><Relationship Id="rId18" Type="http://schemas.openxmlformats.org/officeDocument/2006/relationships/slide" Target="slide28.xml"/><Relationship Id="rId3" Type="http://schemas.openxmlformats.org/officeDocument/2006/relationships/notesSlide" Target="../notesSlides/notesSlide22.xml"/><Relationship Id="rId7" Type="http://schemas.openxmlformats.org/officeDocument/2006/relationships/slide" Target="slide18.xml"/><Relationship Id="rId12" Type="http://schemas.openxmlformats.org/officeDocument/2006/relationships/slide" Target="slide23.xml"/><Relationship Id="rId17" Type="http://schemas.openxmlformats.org/officeDocument/2006/relationships/slide" Target="slide2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wmf"/><Relationship Id="rId11" Type="http://schemas.openxmlformats.org/officeDocument/2006/relationships/slide" Target="slide22.xml"/><Relationship Id="rId5" Type="http://schemas.openxmlformats.org/officeDocument/2006/relationships/oleObject" Target="../embeddings/oleObject121.bin"/><Relationship Id="rId15" Type="http://schemas.openxmlformats.org/officeDocument/2006/relationships/slide" Target="slide26.xml"/><Relationship Id="rId10" Type="http://schemas.openxmlformats.org/officeDocument/2006/relationships/slide" Target="slide21.xml"/><Relationship Id="rId19" Type="http://schemas.openxmlformats.org/officeDocument/2006/relationships/slide" Target="slide29.xml"/><Relationship Id="rId4" Type="http://schemas.openxmlformats.org/officeDocument/2006/relationships/slide" Target="slide10.xml"/><Relationship Id="rId9" Type="http://schemas.openxmlformats.org/officeDocument/2006/relationships/slide" Target="slide20.xml"/><Relationship Id="rId1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7.xml"/><Relationship Id="rId3" Type="http://schemas.openxmlformats.org/officeDocument/2006/relationships/slide" Target="slide11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notesSlide" Target="../notesSlides/notesSlide23.xml"/><Relationship Id="rId16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8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7.xml"/><Relationship Id="rId3" Type="http://schemas.openxmlformats.org/officeDocument/2006/relationships/slide" Target="slide12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notesSlide" Target="../notesSlides/notesSlide24.xml"/><Relationship Id="rId16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8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17.xml"/><Relationship Id="rId3" Type="http://schemas.openxmlformats.org/officeDocument/2006/relationships/slide" Target="slide13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notesSlide" Target="../notesSlides/notesSlide25.xml"/><Relationship Id="rId16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8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8.xml"/><Relationship Id="rId3" Type="http://schemas.openxmlformats.org/officeDocument/2006/relationships/slide" Target="slide14.xml"/><Relationship Id="rId7" Type="http://schemas.openxmlformats.org/officeDocument/2006/relationships/slide" Target="slide21.xml"/><Relationship Id="rId12" Type="http://schemas.openxmlformats.org/officeDocument/2006/relationships/slide" Target="slide27.xml"/><Relationship Id="rId2" Type="http://schemas.openxmlformats.org/officeDocument/2006/relationships/notesSlide" Target="../notesSlides/notesSlide26.xml"/><Relationship Id="rId16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17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6.xml"/><Relationship Id="rId3" Type="http://schemas.openxmlformats.org/officeDocument/2006/relationships/slide" Target="slide15.xml"/><Relationship Id="rId7" Type="http://schemas.openxmlformats.org/officeDocument/2006/relationships/slide" Target="slide21.xml"/><Relationship Id="rId12" Type="http://schemas.openxmlformats.org/officeDocument/2006/relationships/slide" Target="slide17.xml"/><Relationship Id="rId2" Type="http://schemas.openxmlformats.org/officeDocument/2006/relationships/notesSlide" Target="../notesSlides/notesSlide27.xml"/><Relationship Id="rId16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8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wmf"/><Relationship Id="rId21" Type="http://schemas.openxmlformats.org/officeDocument/2006/relationships/oleObject" Target="../embeddings/oleObject123.bin"/><Relationship Id="rId42" Type="http://schemas.openxmlformats.org/officeDocument/2006/relationships/image" Target="../media/image62.wmf"/><Relationship Id="rId47" Type="http://schemas.openxmlformats.org/officeDocument/2006/relationships/oleObject" Target="../embeddings/oleObject136.bin"/><Relationship Id="rId63" Type="http://schemas.openxmlformats.org/officeDocument/2006/relationships/oleObject" Target="../embeddings/oleObject144.bin"/><Relationship Id="rId68" Type="http://schemas.openxmlformats.org/officeDocument/2006/relationships/image" Target="../media/image74.wmf"/><Relationship Id="rId2" Type="http://schemas.openxmlformats.org/officeDocument/2006/relationships/slideLayout" Target="../slideLayouts/slideLayout1.xml"/><Relationship Id="rId16" Type="http://schemas.openxmlformats.org/officeDocument/2006/relationships/slide" Target="slide28.xml"/><Relationship Id="rId29" Type="http://schemas.openxmlformats.org/officeDocument/2006/relationships/oleObject" Target="../embeddings/oleObject127.bin"/><Relationship Id="rId11" Type="http://schemas.openxmlformats.org/officeDocument/2006/relationships/slide" Target="slide24.xml"/><Relationship Id="rId24" Type="http://schemas.openxmlformats.org/officeDocument/2006/relationships/image" Target="../media/image6.wmf"/><Relationship Id="rId32" Type="http://schemas.openxmlformats.org/officeDocument/2006/relationships/image" Target="../media/image9.w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61.wmf"/><Relationship Id="rId45" Type="http://schemas.openxmlformats.org/officeDocument/2006/relationships/oleObject" Target="../embeddings/oleObject135.bin"/><Relationship Id="rId53" Type="http://schemas.openxmlformats.org/officeDocument/2006/relationships/oleObject" Target="../embeddings/oleObject139.bin"/><Relationship Id="rId58" Type="http://schemas.openxmlformats.org/officeDocument/2006/relationships/image" Target="../media/image69.wmf"/><Relationship Id="rId66" Type="http://schemas.openxmlformats.org/officeDocument/2006/relationships/image" Target="../media/image73.wmf"/><Relationship Id="rId74" Type="http://schemas.openxmlformats.org/officeDocument/2006/relationships/oleObject" Target="../embeddings/oleObject150.bin"/><Relationship Id="rId5" Type="http://schemas.openxmlformats.org/officeDocument/2006/relationships/slide" Target="slide18.xml"/><Relationship Id="rId61" Type="http://schemas.openxmlformats.org/officeDocument/2006/relationships/oleObject" Target="../embeddings/oleObject143.bin"/><Relationship Id="rId19" Type="http://schemas.openxmlformats.org/officeDocument/2006/relationships/oleObject" Target="../embeddings/oleObject122.bin"/><Relationship Id="rId14" Type="http://schemas.openxmlformats.org/officeDocument/2006/relationships/slide" Target="slide26.xml"/><Relationship Id="rId22" Type="http://schemas.openxmlformats.org/officeDocument/2006/relationships/image" Target="../media/image5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130.bin"/><Relationship Id="rId43" Type="http://schemas.openxmlformats.org/officeDocument/2006/relationships/oleObject" Target="../embeddings/oleObject134.bin"/><Relationship Id="rId48" Type="http://schemas.openxmlformats.org/officeDocument/2006/relationships/image" Target="../media/image65.wmf"/><Relationship Id="rId56" Type="http://schemas.openxmlformats.org/officeDocument/2006/relationships/image" Target="../media/image68.wmf"/><Relationship Id="rId64" Type="http://schemas.openxmlformats.org/officeDocument/2006/relationships/image" Target="../media/image72.wmf"/><Relationship Id="rId69" Type="http://schemas.openxmlformats.org/officeDocument/2006/relationships/oleObject" Target="../embeddings/oleObject147.bin"/><Relationship Id="rId8" Type="http://schemas.openxmlformats.org/officeDocument/2006/relationships/slide" Target="slide21.xml"/><Relationship Id="rId51" Type="http://schemas.openxmlformats.org/officeDocument/2006/relationships/oleObject" Target="../embeddings/oleObject138.bin"/><Relationship Id="rId72" Type="http://schemas.openxmlformats.org/officeDocument/2006/relationships/oleObject" Target="../embeddings/oleObject149.bin"/><Relationship Id="rId3" Type="http://schemas.openxmlformats.org/officeDocument/2006/relationships/notesSlide" Target="../notesSlides/notesSlide28.xml"/><Relationship Id="rId12" Type="http://schemas.openxmlformats.org/officeDocument/2006/relationships/slide" Target="slide25.xml"/><Relationship Id="rId17" Type="http://schemas.openxmlformats.org/officeDocument/2006/relationships/slide" Target="slide29.xml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38" Type="http://schemas.openxmlformats.org/officeDocument/2006/relationships/image" Target="../media/image60.wmf"/><Relationship Id="rId46" Type="http://schemas.openxmlformats.org/officeDocument/2006/relationships/image" Target="../media/image64.wmf"/><Relationship Id="rId59" Type="http://schemas.openxmlformats.org/officeDocument/2006/relationships/oleObject" Target="../embeddings/oleObject142.bin"/><Relationship Id="rId67" Type="http://schemas.openxmlformats.org/officeDocument/2006/relationships/oleObject" Target="../embeddings/oleObject146.bin"/><Relationship Id="rId20" Type="http://schemas.openxmlformats.org/officeDocument/2006/relationships/image" Target="../media/image4.wmf"/><Relationship Id="rId41" Type="http://schemas.openxmlformats.org/officeDocument/2006/relationships/oleObject" Target="../embeddings/oleObject133.bin"/><Relationship Id="rId54" Type="http://schemas.openxmlformats.org/officeDocument/2006/relationships/image" Target="../media/image67.wmf"/><Relationship Id="rId62" Type="http://schemas.openxmlformats.org/officeDocument/2006/relationships/image" Target="../media/image71.wmf"/><Relationship Id="rId70" Type="http://schemas.openxmlformats.org/officeDocument/2006/relationships/oleObject" Target="../embeddings/oleObject148.bin"/><Relationship Id="rId75" Type="http://schemas.openxmlformats.org/officeDocument/2006/relationships/image" Target="../media/image7.wmf"/><Relationship Id="rId1" Type="http://schemas.openxmlformats.org/officeDocument/2006/relationships/vmlDrawing" Target="../drawings/vmlDrawing12.vml"/><Relationship Id="rId6" Type="http://schemas.openxmlformats.org/officeDocument/2006/relationships/slide" Target="slide19.xml"/><Relationship Id="rId15" Type="http://schemas.openxmlformats.org/officeDocument/2006/relationships/slide" Target="slide27.xml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.wmf"/><Relationship Id="rId36" Type="http://schemas.openxmlformats.org/officeDocument/2006/relationships/image" Target="../media/image59.wmf"/><Relationship Id="rId49" Type="http://schemas.openxmlformats.org/officeDocument/2006/relationships/oleObject" Target="../embeddings/oleObject137.bin"/><Relationship Id="rId57" Type="http://schemas.openxmlformats.org/officeDocument/2006/relationships/oleObject" Target="../embeddings/oleObject141.bin"/><Relationship Id="rId10" Type="http://schemas.openxmlformats.org/officeDocument/2006/relationships/slide" Target="slide23.xml"/><Relationship Id="rId31" Type="http://schemas.openxmlformats.org/officeDocument/2006/relationships/oleObject" Target="../embeddings/oleObject128.bin"/><Relationship Id="rId44" Type="http://schemas.openxmlformats.org/officeDocument/2006/relationships/image" Target="../media/image63.wmf"/><Relationship Id="rId52" Type="http://schemas.openxmlformats.org/officeDocument/2006/relationships/image" Target="../media/image66.wmf"/><Relationship Id="rId60" Type="http://schemas.openxmlformats.org/officeDocument/2006/relationships/image" Target="../media/image70.wmf"/><Relationship Id="rId65" Type="http://schemas.openxmlformats.org/officeDocument/2006/relationships/oleObject" Target="../embeddings/oleObject145.bin"/><Relationship Id="rId73" Type="http://schemas.openxmlformats.org/officeDocument/2006/relationships/image" Target="../media/image76.wmf"/><Relationship Id="rId4" Type="http://schemas.openxmlformats.org/officeDocument/2006/relationships/slide" Target="slide16.xml"/><Relationship Id="rId9" Type="http://schemas.openxmlformats.org/officeDocument/2006/relationships/slide" Target="slide22.xml"/><Relationship Id="rId13" Type="http://schemas.openxmlformats.org/officeDocument/2006/relationships/slide" Target="slide17.xml"/><Relationship Id="rId18" Type="http://schemas.openxmlformats.org/officeDocument/2006/relationships/chart" Target="../charts/chart1.xml"/><Relationship Id="rId39" Type="http://schemas.openxmlformats.org/officeDocument/2006/relationships/oleObject" Target="../embeddings/oleObject132.bin"/><Relationship Id="rId34" Type="http://schemas.openxmlformats.org/officeDocument/2006/relationships/image" Target="../media/image58.wmf"/><Relationship Id="rId50" Type="http://schemas.openxmlformats.org/officeDocument/2006/relationships/image" Target="../media/image10.wmf"/><Relationship Id="rId55" Type="http://schemas.openxmlformats.org/officeDocument/2006/relationships/oleObject" Target="../embeddings/oleObject140.bin"/><Relationship Id="rId7" Type="http://schemas.openxmlformats.org/officeDocument/2006/relationships/slide" Target="slide20.xml"/><Relationship Id="rId71" Type="http://schemas.openxmlformats.org/officeDocument/2006/relationships/image" Target="../media/image75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slide" Target="slide13.xml"/><Relationship Id="rId18" Type="http://schemas.openxmlformats.org/officeDocument/2006/relationships/image" Target="../media/image4.wmf"/><Relationship Id="rId26" Type="http://schemas.openxmlformats.org/officeDocument/2006/relationships/image" Target="../media/image17.png"/><Relationship Id="rId39" Type="http://schemas.openxmlformats.org/officeDocument/2006/relationships/oleObject" Target="../embeddings/oleObject14.bin"/><Relationship Id="rId21" Type="http://schemas.openxmlformats.org/officeDocument/2006/relationships/oleObject" Target="../embeddings/oleObject6.bin"/><Relationship Id="rId34" Type="http://schemas.openxmlformats.org/officeDocument/2006/relationships/image" Target="../media/image11.wmf"/><Relationship Id="rId42" Type="http://schemas.openxmlformats.org/officeDocument/2006/relationships/image" Target="../media/image14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24" Type="http://schemas.openxmlformats.org/officeDocument/2006/relationships/image" Target="../media/image7.wmf"/><Relationship Id="rId32" Type="http://schemas.openxmlformats.org/officeDocument/2006/relationships/image" Target="../media/image10.wmf"/><Relationship Id="rId37" Type="http://schemas.openxmlformats.org/officeDocument/2006/relationships/oleObject" Target="../embeddings/oleObject13.bin"/><Relationship Id="rId40" Type="http://schemas.openxmlformats.org/officeDocument/2006/relationships/image" Target="../media/image13.wmf"/><Relationship Id="rId45" Type="http://schemas.openxmlformats.org/officeDocument/2006/relationships/oleObject" Target="../embeddings/oleObject17.bin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8.wmf"/><Relationship Id="rId36" Type="http://schemas.openxmlformats.org/officeDocument/2006/relationships/image" Target="../media/image12.wmf"/><Relationship Id="rId10" Type="http://schemas.openxmlformats.org/officeDocument/2006/relationships/slide" Target="slide10.xml"/><Relationship Id="rId19" Type="http://schemas.openxmlformats.org/officeDocument/2006/relationships/oleObject" Target="../embeddings/oleObject5.bin"/><Relationship Id="rId31" Type="http://schemas.openxmlformats.org/officeDocument/2006/relationships/oleObject" Target="../embeddings/oleObject10.bin"/><Relationship Id="rId44" Type="http://schemas.openxmlformats.org/officeDocument/2006/relationships/image" Target="../media/image15.wmf"/><Relationship Id="rId4" Type="http://schemas.openxmlformats.org/officeDocument/2006/relationships/slide" Target="slide17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image" Target="../media/image6.wmf"/><Relationship Id="rId27" Type="http://schemas.openxmlformats.org/officeDocument/2006/relationships/oleObject" Target="../embeddings/oleObject8.bin"/><Relationship Id="rId30" Type="http://schemas.openxmlformats.org/officeDocument/2006/relationships/image" Target="../media/image9.wmf"/><Relationship Id="rId35" Type="http://schemas.openxmlformats.org/officeDocument/2006/relationships/oleObject" Target="../embeddings/oleObject12.bin"/><Relationship Id="rId43" Type="http://schemas.openxmlformats.org/officeDocument/2006/relationships/oleObject" Target="../embeddings/oleObject16.bin"/><Relationship Id="rId8" Type="http://schemas.openxmlformats.org/officeDocument/2006/relationships/slide" Target="slide8.xml"/><Relationship Id="rId3" Type="http://schemas.openxmlformats.org/officeDocument/2006/relationships/notesSlide" Target="../notesSlides/notesSlide2.xml"/><Relationship Id="rId12" Type="http://schemas.openxmlformats.org/officeDocument/2006/relationships/slide" Target="slide12.xml"/><Relationship Id="rId17" Type="http://schemas.openxmlformats.org/officeDocument/2006/relationships/oleObject" Target="../embeddings/oleObject4.bin"/><Relationship Id="rId25" Type="http://schemas.openxmlformats.org/officeDocument/2006/relationships/slide" Target="slide2.xml"/><Relationship Id="rId33" Type="http://schemas.openxmlformats.org/officeDocument/2006/relationships/oleObject" Target="../embeddings/oleObject11.bin"/><Relationship Id="rId38" Type="http://schemas.openxmlformats.org/officeDocument/2006/relationships/slide" Target="slide4.xml"/><Relationship Id="rId46" Type="http://schemas.openxmlformats.org/officeDocument/2006/relationships/image" Target="../media/image16.wmf"/><Relationship Id="rId20" Type="http://schemas.openxmlformats.org/officeDocument/2006/relationships/image" Target="../media/image5.wmf"/><Relationship Id="rId41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13.xml"/><Relationship Id="rId18" Type="http://schemas.openxmlformats.org/officeDocument/2006/relationships/oleObject" Target="../embeddings/oleObject18.bin"/><Relationship Id="rId26" Type="http://schemas.openxmlformats.org/officeDocument/2006/relationships/slide" Target="slide2.xml"/><Relationship Id="rId39" Type="http://schemas.openxmlformats.org/officeDocument/2006/relationships/image" Target="../media/image20.wmf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25.bin"/><Relationship Id="rId42" Type="http://schemas.openxmlformats.org/officeDocument/2006/relationships/image" Target="../media/image21.wmf"/><Relationship Id="rId47" Type="http://schemas.openxmlformats.org/officeDocument/2006/relationships/oleObject" Target="../embeddings/oleObject32.bin"/><Relationship Id="rId50" Type="http://schemas.openxmlformats.org/officeDocument/2006/relationships/image" Target="../media/image24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6.xml"/><Relationship Id="rId29" Type="http://schemas.openxmlformats.org/officeDocument/2006/relationships/image" Target="../media/image18.wmf"/><Relationship Id="rId11" Type="http://schemas.openxmlformats.org/officeDocument/2006/relationships/slide" Target="slide11.xml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4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28.bin"/><Relationship Id="rId45" Type="http://schemas.openxmlformats.org/officeDocument/2006/relationships/oleObject" Target="../embeddings/oleObject31.bin"/><Relationship Id="rId5" Type="http://schemas.openxmlformats.org/officeDocument/2006/relationships/slide" Target="slide5.xml"/><Relationship Id="rId15" Type="http://schemas.openxmlformats.org/officeDocument/2006/relationships/slide" Target="slide15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22.bin"/><Relationship Id="rId36" Type="http://schemas.openxmlformats.org/officeDocument/2006/relationships/oleObject" Target="../embeddings/oleObject26.bin"/><Relationship Id="rId49" Type="http://schemas.openxmlformats.org/officeDocument/2006/relationships/oleObject" Target="../embeddings/oleObject33.bin"/><Relationship Id="rId10" Type="http://schemas.openxmlformats.org/officeDocument/2006/relationships/slide" Target="slide10.xml"/><Relationship Id="rId19" Type="http://schemas.openxmlformats.org/officeDocument/2006/relationships/image" Target="../media/image4.wmf"/><Relationship Id="rId31" Type="http://schemas.openxmlformats.org/officeDocument/2006/relationships/image" Target="../media/image9.wmf"/><Relationship Id="rId44" Type="http://schemas.openxmlformats.org/officeDocument/2006/relationships/image" Target="../media/image14.wmf"/><Relationship Id="rId4" Type="http://schemas.openxmlformats.org/officeDocument/2006/relationships/slide" Target="slide17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17.png"/><Relationship Id="rId30" Type="http://schemas.openxmlformats.org/officeDocument/2006/relationships/oleObject" Target="../embeddings/oleObject23.bin"/><Relationship Id="rId35" Type="http://schemas.openxmlformats.org/officeDocument/2006/relationships/image" Target="../media/image19.wmf"/><Relationship Id="rId43" Type="http://schemas.openxmlformats.org/officeDocument/2006/relationships/oleObject" Target="../embeddings/oleObject30.bin"/><Relationship Id="rId48" Type="http://schemas.openxmlformats.org/officeDocument/2006/relationships/image" Target="../media/image23.wmf"/><Relationship Id="rId8" Type="http://schemas.openxmlformats.org/officeDocument/2006/relationships/slide" Target="slide8.xml"/><Relationship Id="rId3" Type="http://schemas.openxmlformats.org/officeDocument/2006/relationships/notesSlide" Target="../notesSlides/notesSlide3.xml"/><Relationship Id="rId12" Type="http://schemas.openxmlformats.org/officeDocument/2006/relationships/slide" Target="slide12.xml"/><Relationship Id="rId17" Type="http://schemas.openxmlformats.org/officeDocument/2006/relationships/slide" Target="slide4.xml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27.bin"/><Relationship Id="rId46" Type="http://schemas.openxmlformats.org/officeDocument/2006/relationships/image" Target="../media/image22.wmf"/><Relationship Id="rId20" Type="http://schemas.openxmlformats.org/officeDocument/2006/relationships/oleObject" Target="../embeddings/oleObject19.bin"/><Relationship Id="rId41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slide" Target="slide13.xml"/><Relationship Id="rId18" Type="http://schemas.openxmlformats.org/officeDocument/2006/relationships/oleObject" Target="../embeddings/oleObject34.bin"/><Relationship Id="rId26" Type="http://schemas.openxmlformats.org/officeDocument/2006/relationships/slide" Target="slide2.xml"/><Relationship Id="rId39" Type="http://schemas.openxmlformats.org/officeDocument/2006/relationships/image" Target="../media/image25.wmf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41.bin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48.bin"/><Relationship Id="rId50" Type="http://schemas.openxmlformats.org/officeDocument/2006/relationships/image" Target="../media/image29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5.xml"/><Relationship Id="rId29" Type="http://schemas.openxmlformats.org/officeDocument/2006/relationships/image" Target="../media/image18.wmf"/><Relationship Id="rId11" Type="http://schemas.openxmlformats.org/officeDocument/2006/relationships/slide" Target="slide11.xml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0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44.bin"/><Relationship Id="rId45" Type="http://schemas.openxmlformats.org/officeDocument/2006/relationships/oleObject" Target="../embeddings/oleObject47.bin"/><Relationship Id="rId5" Type="http://schemas.openxmlformats.org/officeDocument/2006/relationships/slide" Target="slide5.xml"/><Relationship Id="rId15" Type="http://schemas.openxmlformats.org/officeDocument/2006/relationships/slide" Target="slide14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38.bin"/><Relationship Id="rId36" Type="http://schemas.openxmlformats.org/officeDocument/2006/relationships/oleObject" Target="../embeddings/oleObject42.bin"/><Relationship Id="rId49" Type="http://schemas.openxmlformats.org/officeDocument/2006/relationships/oleObject" Target="../embeddings/oleObject49.bin"/><Relationship Id="rId10" Type="http://schemas.openxmlformats.org/officeDocument/2006/relationships/slide" Target="slide10.xml"/><Relationship Id="rId19" Type="http://schemas.openxmlformats.org/officeDocument/2006/relationships/image" Target="../media/image4.wmf"/><Relationship Id="rId31" Type="http://schemas.openxmlformats.org/officeDocument/2006/relationships/image" Target="../media/image9.wmf"/><Relationship Id="rId44" Type="http://schemas.openxmlformats.org/officeDocument/2006/relationships/image" Target="../media/image26.wmf"/><Relationship Id="rId52" Type="http://schemas.openxmlformats.org/officeDocument/2006/relationships/image" Target="../media/image30.wmf"/><Relationship Id="rId4" Type="http://schemas.openxmlformats.org/officeDocument/2006/relationships/slide" Target="slide18.xml"/><Relationship Id="rId9" Type="http://schemas.openxmlformats.org/officeDocument/2006/relationships/slide" Target="slide9.xml"/><Relationship Id="rId14" Type="http://schemas.openxmlformats.org/officeDocument/2006/relationships/slide" Target="slide4.xml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17.png"/><Relationship Id="rId30" Type="http://schemas.openxmlformats.org/officeDocument/2006/relationships/oleObject" Target="../embeddings/oleObject39.bin"/><Relationship Id="rId35" Type="http://schemas.openxmlformats.org/officeDocument/2006/relationships/image" Target="../media/image19.wmf"/><Relationship Id="rId43" Type="http://schemas.openxmlformats.org/officeDocument/2006/relationships/oleObject" Target="../embeddings/oleObject46.bin"/><Relationship Id="rId48" Type="http://schemas.openxmlformats.org/officeDocument/2006/relationships/image" Target="../media/image28.wmf"/><Relationship Id="rId8" Type="http://schemas.openxmlformats.org/officeDocument/2006/relationships/slide" Target="slide8.xml"/><Relationship Id="rId51" Type="http://schemas.openxmlformats.org/officeDocument/2006/relationships/oleObject" Target="../embeddings/oleObject50.bin"/><Relationship Id="rId3" Type="http://schemas.openxmlformats.org/officeDocument/2006/relationships/notesSlide" Target="../notesSlides/notesSlide4.xml"/><Relationship Id="rId12" Type="http://schemas.openxmlformats.org/officeDocument/2006/relationships/slide" Target="slide12.xml"/><Relationship Id="rId17" Type="http://schemas.openxmlformats.org/officeDocument/2006/relationships/slide" Target="slide16.xml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43.bin"/><Relationship Id="rId46" Type="http://schemas.openxmlformats.org/officeDocument/2006/relationships/image" Target="../media/image27.wmf"/><Relationship Id="rId20" Type="http://schemas.openxmlformats.org/officeDocument/2006/relationships/oleObject" Target="../embeddings/oleObject35.bin"/><Relationship Id="rId41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6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slide" Target="slide13.xml"/><Relationship Id="rId18" Type="http://schemas.openxmlformats.org/officeDocument/2006/relationships/oleObject" Target="../embeddings/oleObject51.bin"/><Relationship Id="rId26" Type="http://schemas.openxmlformats.org/officeDocument/2006/relationships/slide" Target="slide2.xml"/><Relationship Id="rId39" Type="http://schemas.openxmlformats.org/officeDocument/2006/relationships/image" Target="../media/image31.wmf"/><Relationship Id="rId21" Type="http://schemas.openxmlformats.org/officeDocument/2006/relationships/image" Target="../media/image5.wmf"/><Relationship Id="rId34" Type="http://schemas.openxmlformats.org/officeDocument/2006/relationships/oleObject" Target="../embeddings/oleObject58.bin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65.bin"/><Relationship Id="rId50" Type="http://schemas.openxmlformats.org/officeDocument/2006/relationships/image" Target="../media/image28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5.xml"/><Relationship Id="rId29" Type="http://schemas.openxmlformats.org/officeDocument/2006/relationships/image" Target="../media/image18.wmf"/><Relationship Id="rId11" Type="http://schemas.openxmlformats.org/officeDocument/2006/relationships/slide" Target="slide11.xml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57.bin"/><Relationship Id="rId37" Type="http://schemas.openxmlformats.org/officeDocument/2006/relationships/image" Target="../media/image12.wmf"/><Relationship Id="rId40" Type="http://schemas.openxmlformats.org/officeDocument/2006/relationships/oleObject" Target="../embeddings/oleObject61.bin"/><Relationship Id="rId45" Type="http://schemas.openxmlformats.org/officeDocument/2006/relationships/oleObject" Target="../embeddings/oleObject64.bin"/><Relationship Id="rId5" Type="http://schemas.openxmlformats.org/officeDocument/2006/relationships/slide" Target="slide5.xml"/><Relationship Id="rId15" Type="http://schemas.openxmlformats.org/officeDocument/2006/relationships/slide" Target="slide14.xml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55.bin"/><Relationship Id="rId36" Type="http://schemas.openxmlformats.org/officeDocument/2006/relationships/oleObject" Target="../embeddings/oleObject59.bin"/><Relationship Id="rId49" Type="http://schemas.openxmlformats.org/officeDocument/2006/relationships/oleObject" Target="../embeddings/oleObject66.bin"/><Relationship Id="rId10" Type="http://schemas.openxmlformats.org/officeDocument/2006/relationships/slide" Target="slide10.xml"/><Relationship Id="rId19" Type="http://schemas.openxmlformats.org/officeDocument/2006/relationships/image" Target="../media/image4.wmf"/><Relationship Id="rId31" Type="http://schemas.openxmlformats.org/officeDocument/2006/relationships/image" Target="../media/image9.wmf"/><Relationship Id="rId44" Type="http://schemas.openxmlformats.org/officeDocument/2006/relationships/image" Target="../media/image32.wmf"/><Relationship Id="rId52" Type="http://schemas.openxmlformats.org/officeDocument/2006/relationships/image" Target="../media/image34.wmf"/><Relationship Id="rId4" Type="http://schemas.openxmlformats.org/officeDocument/2006/relationships/slide" Target="slide19.xml"/><Relationship Id="rId9" Type="http://schemas.openxmlformats.org/officeDocument/2006/relationships/slide" Target="slide9.xml"/><Relationship Id="rId14" Type="http://schemas.openxmlformats.org/officeDocument/2006/relationships/slide" Target="slide4.xml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17.png"/><Relationship Id="rId30" Type="http://schemas.openxmlformats.org/officeDocument/2006/relationships/oleObject" Target="../embeddings/oleObject56.bin"/><Relationship Id="rId35" Type="http://schemas.openxmlformats.org/officeDocument/2006/relationships/image" Target="../media/image19.wmf"/><Relationship Id="rId43" Type="http://schemas.openxmlformats.org/officeDocument/2006/relationships/oleObject" Target="../embeddings/oleObject63.bin"/><Relationship Id="rId48" Type="http://schemas.openxmlformats.org/officeDocument/2006/relationships/image" Target="../media/image33.wmf"/><Relationship Id="rId8" Type="http://schemas.openxmlformats.org/officeDocument/2006/relationships/slide" Target="slide8.xml"/><Relationship Id="rId51" Type="http://schemas.openxmlformats.org/officeDocument/2006/relationships/oleObject" Target="../embeddings/oleObject67.bin"/><Relationship Id="rId3" Type="http://schemas.openxmlformats.org/officeDocument/2006/relationships/notesSlide" Target="../notesSlides/notesSlide5.xml"/><Relationship Id="rId12" Type="http://schemas.openxmlformats.org/officeDocument/2006/relationships/slide" Target="slide12.xml"/><Relationship Id="rId17" Type="http://schemas.openxmlformats.org/officeDocument/2006/relationships/slide" Target="slide16.xml"/><Relationship Id="rId25" Type="http://schemas.openxmlformats.org/officeDocument/2006/relationships/image" Target="../media/image7.wmf"/><Relationship Id="rId33" Type="http://schemas.openxmlformats.org/officeDocument/2006/relationships/image" Target="../media/image10.wmf"/><Relationship Id="rId38" Type="http://schemas.openxmlformats.org/officeDocument/2006/relationships/oleObject" Target="../embeddings/oleObject60.bin"/><Relationship Id="rId46" Type="http://schemas.openxmlformats.org/officeDocument/2006/relationships/image" Target="../media/image26.wmf"/><Relationship Id="rId20" Type="http://schemas.openxmlformats.org/officeDocument/2006/relationships/oleObject" Target="../embeddings/oleObject52.bin"/><Relationship Id="rId41" Type="http://schemas.openxmlformats.org/officeDocument/2006/relationships/oleObject" Target="../embeddings/oleObject62.bin"/><Relationship Id="rId1" Type="http://schemas.openxmlformats.org/officeDocument/2006/relationships/vmlDrawing" Target="../drawings/vmlDrawing5.vml"/><Relationship Id="rId6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slide" Target="slide13.xml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9" Type="http://schemas.openxmlformats.org/officeDocument/2006/relationships/oleObject" Target="../embeddings/oleObject79.bin"/><Relationship Id="rId21" Type="http://schemas.openxmlformats.org/officeDocument/2006/relationships/image" Target="../media/image9.wmf"/><Relationship Id="rId34" Type="http://schemas.openxmlformats.org/officeDocument/2006/relationships/image" Target="../media/image32.wmf"/><Relationship Id="rId42" Type="http://schemas.openxmlformats.org/officeDocument/2006/relationships/image" Target="../media/image34.wmf"/><Relationship Id="rId47" Type="http://schemas.openxmlformats.org/officeDocument/2006/relationships/oleObject" Target="../embeddings/oleObject83.bin"/><Relationship Id="rId50" Type="http://schemas.openxmlformats.org/officeDocument/2006/relationships/image" Target="../media/image7.wmf"/><Relationship Id="rId7" Type="http://schemas.openxmlformats.org/officeDocument/2006/relationships/slide" Target="slide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15.xml"/><Relationship Id="rId29" Type="http://schemas.openxmlformats.org/officeDocument/2006/relationships/image" Target="../media/image31.wmf"/><Relationship Id="rId11" Type="http://schemas.openxmlformats.org/officeDocument/2006/relationships/slide" Target="slide11.xml"/><Relationship Id="rId24" Type="http://schemas.openxmlformats.org/officeDocument/2006/relationships/oleObject" Target="../embeddings/oleObject71.bin"/><Relationship Id="rId32" Type="http://schemas.openxmlformats.org/officeDocument/2006/relationships/image" Target="../media/image22.wmf"/><Relationship Id="rId37" Type="http://schemas.openxmlformats.org/officeDocument/2006/relationships/oleObject" Target="../embeddings/oleObject78.bin"/><Relationship Id="rId40" Type="http://schemas.openxmlformats.org/officeDocument/2006/relationships/image" Target="../media/image28.wmf"/><Relationship Id="rId45" Type="http://schemas.openxmlformats.org/officeDocument/2006/relationships/oleObject" Target="../embeddings/oleObject82.bin"/><Relationship Id="rId5" Type="http://schemas.openxmlformats.org/officeDocument/2006/relationships/slide" Target="slide5.xml"/><Relationship Id="rId15" Type="http://schemas.openxmlformats.org/officeDocument/2006/relationships/slide" Target="slide14.xml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73.bin"/><Relationship Id="rId36" Type="http://schemas.openxmlformats.org/officeDocument/2006/relationships/image" Target="../media/image26.wmf"/><Relationship Id="rId49" Type="http://schemas.openxmlformats.org/officeDocument/2006/relationships/oleObject" Target="../embeddings/oleObject84.bin"/><Relationship Id="rId10" Type="http://schemas.openxmlformats.org/officeDocument/2006/relationships/slide" Target="slide10.xml"/><Relationship Id="rId19" Type="http://schemas.openxmlformats.org/officeDocument/2006/relationships/image" Target="../media/image18.wmf"/><Relationship Id="rId31" Type="http://schemas.openxmlformats.org/officeDocument/2006/relationships/oleObject" Target="../embeddings/oleObject75.bin"/><Relationship Id="rId44" Type="http://schemas.openxmlformats.org/officeDocument/2006/relationships/image" Target="../media/image4.wmf"/><Relationship Id="rId52" Type="http://schemas.openxmlformats.org/officeDocument/2006/relationships/image" Target="../media/image17.png"/><Relationship Id="rId4" Type="http://schemas.openxmlformats.org/officeDocument/2006/relationships/slide" Target="slide20.xml"/><Relationship Id="rId9" Type="http://schemas.openxmlformats.org/officeDocument/2006/relationships/slide" Target="slide9.xml"/><Relationship Id="rId14" Type="http://schemas.openxmlformats.org/officeDocument/2006/relationships/slide" Target="slide4.xml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74.bin"/><Relationship Id="rId35" Type="http://schemas.openxmlformats.org/officeDocument/2006/relationships/oleObject" Target="../embeddings/oleObject77.bin"/><Relationship Id="rId43" Type="http://schemas.openxmlformats.org/officeDocument/2006/relationships/oleObject" Target="../embeddings/oleObject81.bin"/><Relationship Id="rId48" Type="http://schemas.openxmlformats.org/officeDocument/2006/relationships/image" Target="../media/image6.wmf"/><Relationship Id="rId8" Type="http://schemas.openxmlformats.org/officeDocument/2006/relationships/slide" Target="slide8.xml"/><Relationship Id="rId51" Type="http://schemas.openxmlformats.org/officeDocument/2006/relationships/slide" Target="slide2.xml"/><Relationship Id="rId3" Type="http://schemas.openxmlformats.org/officeDocument/2006/relationships/notesSlide" Target="../notesSlides/notesSlide6.xml"/><Relationship Id="rId12" Type="http://schemas.openxmlformats.org/officeDocument/2006/relationships/slide" Target="slide12.xml"/><Relationship Id="rId17" Type="http://schemas.openxmlformats.org/officeDocument/2006/relationships/slide" Target="slide16.xml"/><Relationship Id="rId25" Type="http://schemas.openxmlformats.org/officeDocument/2006/relationships/image" Target="../media/image19.wmf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33.wmf"/><Relationship Id="rId46" Type="http://schemas.openxmlformats.org/officeDocument/2006/relationships/image" Target="../media/image5.wmf"/><Relationship Id="rId20" Type="http://schemas.openxmlformats.org/officeDocument/2006/relationships/oleObject" Target="../embeddings/oleObject69.bin"/><Relationship Id="rId41" Type="http://schemas.openxmlformats.org/officeDocument/2006/relationships/oleObject" Target="../embeddings/oleObject80.bin"/><Relationship Id="rId1" Type="http://schemas.openxmlformats.org/officeDocument/2006/relationships/vmlDrawing" Target="../drawings/vmlDrawing6.vml"/><Relationship Id="rId6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4.xml"/><Relationship Id="rId3" Type="http://schemas.openxmlformats.org/officeDocument/2006/relationships/slide" Target="slide21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notesSlide" Target="../notesSlides/notesSlide7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4.xml"/><Relationship Id="rId3" Type="http://schemas.openxmlformats.org/officeDocument/2006/relationships/slide" Target="slide22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notesSlide" Target="../notesSlides/notesSlide8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Myungjo Std M" pitchFamily="18" charset="-128"/>
                <a:ea typeface="Adobe Myungjo Std M" pitchFamily="18" charset="-128"/>
              </a:rPr>
              <a:t>Trajectories of Religious Involvement</a:t>
            </a:r>
            <a:endParaRPr lang="en-US" sz="3600" dirty="0"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  <a:hlinkClick r:id="rId2" action="ppaction://hlinksldjump"/>
              </a:rPr>
              <a:t>click here to begin</a:t>
            </a:r>
            <a:endParaRPr lang="en-US" sz="2000" dirty="0">
              <a:latin typeface="Consolas" pitchFamily="49" charset="0"/>
              <a:cs typeface="Consolas" pitchFamily="49" charset="0"/>
              <a:hlinkClick r:id="rId2" action="ppaction://hlinksldjump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dobe Song Std L" pitchFamily="18" charset="-128"/>
                <a:ea typeface="Adobe Song Std L" pitchFamily="18" charset="-128"/>
              </a:rPr>
              <a:t>Visions  of multilevel models fitting NLSY-97 data </a:t>
            </a:r>
            <a:endParaRPr lang="en-US" sz="240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98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Press 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6488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assembled by koval.andrey@gmail.com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5" name="Rounded Rectangle 94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hlinkClick r:id="rId11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Rounded Rectangle 96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6" name="Rounded Rectangle 115">
            <a:hlinkClick r:id="rId11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hlinkClick r:id="rId11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5" name="Rounded Rectangle 144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4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1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1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2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1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2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ounded Rectangle 128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ounded Rectangle 148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4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9640" y="512667"/>
            <a:ext cx="5001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>
                <a:solidFill>
                  <a:srgbClr val="00B200"/>
                </a:solidFill>
              </a:rPr>
              <a:t>B</a:t>
            </a:r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birth, centered at 1980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600" y="105403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80450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0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627636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1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87426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2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5334000" y="4648200"/>
            <a:ext cx="0" cy="16385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271" y="5986790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age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064279"/>
              </p:ext>
            </p:extLst>
          </p:nvPr>
        </p:nvGraphicFramePr>
        <p:xfrm>
          <a:off x="5715000" y="3124200"/>
          <a:ext cx="3320616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3" name="Equation" r:id="rId24" imgW="2400120" imgH="1015920" progId="Equation.DSMT4">
                  <p:embed/>
                </p:oleObj>
              </mc:Choice>
              <mc:Fallback>
                <p:oleObj name="Equation" r:id="rId24" imgW="240012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3320616" cy="1371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779226"/>
              </p:ext>
            </p:extLst>
          </p:nvPr>
        </p:nvGraphicFramePr>
        <p:xfrm>
          <a:off x="3733800" y="2851150"/>
          <a:ext cx="27051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4" name="Equation" r:id="rId26" imgW="2705040" imgH="1307880" progId="Equation.DSMT4">
                  <p:embed/>
                </p:oleObj>
              </mc:Choice>
              <mc:Fallback>
                <p:oleObj name="Equation" r:id="rId26" imgW="2705040" imgH="1307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51150"/>
                        <a:ext cx="2705100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5563" y="5410200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Adobe Caslon Pro" pitchFamily="18" charset="0"/>
              </a:rPr>
              <a:t>j</a:t>
            </a:r>
            <a:r>
              <a:rPr lang="en-US" sz="1100" dirty="0" smtClean="0">
                <a:latin typeface="Adobe Caslon Pro" pitchFamily="18" charset="0"/>
              </a:rPr>
              <a:t> - person</a:t>
            </a:r>
            <a:endParaRPr lang="en-US" sz="1100" dirty="0">
              <a:latin typeface="Adobe Caslon Pro" pitchFamily="18" charset="0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999046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5" name="Equation" r:id="rId28" imgW="647640" imgH="203040" progId="Equation.DSMT4">
                  <p:embed/>
                </p:oleObj>
              </mc:Choice>
              <mc:Fallback>
                <p:oleObj name="Equation" r:id="rId2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Straight Connector 72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>
            <a:hlinkClick r:id="rId30" action="ppaction://hlinksldjump"/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600200" y="4929038"/>
            <a:ext cx="3581400" cy="1090762"/>
            <a:chOff x="1600200" y="4929038"/>
            <a:chExt cx="3581400" cy="1090762"/>
          </a:xfrm>
        </p:grpSpPr>
        <p:grpSp>
          <p:nvGrpSpPr>
            <p:cNvPr id="16" name="Group 15"/>
            <p:cNvGrpSpPr/>
            <p:nvPr/>
          </p:nvGrpSpPr>
          <p:grpSpPr>
            <a:xfrm>
              <a:off x="3886200" y="5794332"/>
              <a:ext cx="1295400" cy="225468"/>
              <a:chOff x="3886200" y="5794332"/>
              <a:chExt cx="1295400" cy="225468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3886408" y="5794332"/>
                <a:ext cx="0" cy="225468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3886200" y="5794332"/>
                <a:ext cx="1295400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3123298" y="5520012"/>
              <a:ext cx="1296302" cy="499788"/>
              <a:chOff x="3123298" y="5520012"/>
              <a:chExt cx="1296302" cy="499788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3123501" y="5520012"/>
                <a:ext cx="0" cy="499788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3123298" y="5520012"/>
                <a:ext cx="1296302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2362200" y="5239500"/>
              <a:ext cx="1219200" cy="780300"/>
              <a:chOff x="2362200" y="5239500"/>
              <a:chExt cx="1219200" cy="78030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2362391" y="5239500"/>
                <a:ext cx="0" cy="78030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2362200" y="5239500"/>
                <a:ext cx="1219200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1600200" y="4929038"/>
              <a:ext cx="1311565" cy="1090762"/>
              <a:chOff x="1600200" y="4929038"/>
              <a:chExt cx="1311565" cy="1090762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1600391" y="4929038"/>
                <a:ext cx="0" cy="1090762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600200" y="4929038"/>
                <a:ext cx="1311565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173661"/>
              </p:ext>
            </p:extLst>
          </p:nvPr>
        </p:nvGraphicFramePr>
        <p:xfrm>
          <a:off x="7315200" y="4623119"/>
          <a:ext cx="1629055" cy="117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6" name="Equation" r:id="rId32" imgW="1333440" imgH="965160" progId="Equation.DSMT4">
                  <p:embed/>
                </p:oleObj>
              </mc:Choice>
              <mc:Fallback>
                <p:oleObj name="Equation" r:id="rId32" imgW="13334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315200" y="4623119"/>
                        <a:ext cx="1629055" cy="1179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15285"/>
              </p:ext>
            </p:extLst>
          </p:nvPr>
        </p:nvGraphicFramePr>
        <p:xfrm>
          <a:off x="1600200" y="4699121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7" name="Equation" r:id="rId34" imgW="1257120" imgH="241200" progId="Equation.DSMT4">
                  <p:embed/>
                </p:oleObj>
              </mc:Choice>
              <mc:Fallback>
                <p:oleObj name="Equation" r:id="rId34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600200" y="4699121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367423"/>
              </p:ext>
            </p:extLst>
          </p:nvPr>
        </p:nvGraphicFramePr>
        <p:xfrm>
          <a:off x="2362200" y="4980123"/>
          <a:ext cx="123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" name="Equation" r:id="rId36" imgW="1231560" imgH="241200" progId="Equation.DSMT4">
                  <p:embed/>
                </p:oleObj>
              </mc:Choice>
              <mc:Fallback>
                <p:oleObj name="Equation" r:id="rId36" imgW="1231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362200" y="4980123"/>
                        <a:ext cx="1231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512650"/>
              </p:ext>
            </p:extLst>
          </p:nvPr>
        </p:nvGraphicFramePr>
        <p:xfrm>
          <a:off x="3125102" y="5233002"/>
          <a:ext cx="1346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" name="Equation" r:id="rId38" imgW="1346040" imgH="253800" progId="Equation.DSMT4">
                  <p:embed/>
                </p:oleObj>
              </mc:Choice>
              <mc:Fallback>
                <p:oleObj name="Equation" r:id="rId38" imgW="134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125102" y="5233002"/>
                        <a:ext cx="1346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754094"/>
              </p:ext>
            </p:extLst>
          </p:nvPr>
        </p:nvGraphicFramePr>
        <p:xfrm>
          <a:off x="3886200" y="5507322"/>
          <a:ext cx="1320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0" name="Equation" r:id="rId40" imgW="1320480" imgH="253800" progId="Equation.DSMT4">
                  <p:embed/>
                </p:oleObj>
              </mc:Choice>
              <mc:Fallback>
                <p:oleObj name="Equation" r:id="rId40" imgW="1320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886200" y="5507322"/>
                        <a:ext cx="1320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955416"/>
              </p:ext>
            </p:extLst>
          </p:nvPr>
        </p:nvGraphicFramePr>
        <p:xfrm>
          <a:off x="6045200" y="4673149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" name="Equation" r:id="rId42" imgW="622080" imgH="241200" progId="Equation.DSMT4">
                  <p:embed/>
                </p:oleObj>
              </mc:Choice>
              <mc:Fallback>
                <p:oleObj name="Equation" r:id="rId42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045200" y="4673149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06794"/>
              </p:ext>
            </p:extLst>
          </p:nvPr>
        </p:nvGraphicFramePr>
        <p:xfrm>
          <a:off x="5498474" y="4679499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2" name="Equation" r:id="rId44" imgW="215640" imgH="228600" progId="Equation.DSMT4">
                  <p:embed/>
                </p:oleObj>
              </mc:Choice>
              <mc:Fallback>
                <p:oleObj name="Equation" r:id="rId44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498474" y="4679499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09602"/>
              </p:ext>
            </p:extLst>
          </p:nvPr>
        </p:nvGraphicFramePr>
        <p:xfrm>
          <a:off x="5498474" y="4987029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" name="Equation" r:id="rId46" imgW="203040" imgH="228600" progId="Equation.DSMT4">
                  <p:embed/>
                </p:oleObj>
              </mc:Choice>
              <mc:Fallback>
                <p:oleObj name="Equation" r:id="rId46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498474" y="4987029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28348"/>
              </p:ext>
            </p:extLst>
          </p:nvPr>
        </p:nvGraphicFramePr>
        <p:xfrm>
          <a:off x="6038850" y="4980679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4" name="Equation" r:id="rId48" imgW="622080" imgH="241200" progId="Equation.DSMT4">
                  <p:embed/>
                </p:oleObj>
              </mc:Choice>
              <mc:Fallback>
                <p:oleObj name="Equation" r:id="rId48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038850" y="4980679"/>
                        <a:ext cx="622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598380"/>
              </p:ext>
            </p:extLst>
          </p:nvPr>
        </p:nvGraphicFramePr>
        <p:xfrm>
          <a:off x="5498474" y="5249902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5" name="Equation" r:id="rId50" imgW="215640" imgH="228600" progId="Equation.DSMT4">
                  <p:embed/>
                </p:oleObj>
              </mc:Choice>
              <mc:Fallback>
                <p:oleObj name="Equation" r:id="rId50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498474" y="5249902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12526"/>
              </p:ext>
            </p:extLst>
          </p:nvPr>
        </p:nvGraphicFramePr>
        <p:xfrm>
          <a:off x="6007100" y="5237202"/>
          <a:ext cx="698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6" name="Equation" r:id="rId52" imgW="698400" imgH="253800" progId="Equation.DSMT4">
                  <p:embed/>
                </p:oleObj>
              </mc:Choice>
              <mc:Fallback>
                <p:oleObj name="Equation" r:id="rId52" imgW="69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6007100" y="5237202"/>
                        <a:ext cx="698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39161"/>
              </p:ext>
            </p:extLst>
          </p:nvPr>
        </p:nvGraphicFramePr>
        <p:xfrm>
          <a:off x="5498474" y="55499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7" name="Equation" r:id="rId54" imgW="215640" imgH="228600" progId="Equation.DSMT4">
                  <p:embed/>
                </p:oleObj>
              </mc:Choice>
              <mc:Fallback>
                <p:oleObj name="Equation" r:id="rId54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5498474" y="5549900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0077"/>
              </p:ext>
            </p:extLst>
          </p:nvPr>
        </p:nvGraphicFramePr>
        <p:xfrm>
          <a:off x="6007100" y="5537200"/>
          <a:ext cx="698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8" name="Equation" r:id="rId56" imgW="698400" imgH="253800" progId="Equation.DSMT4">
                  <p:embed/>
                </p:oleObj>
              </mc:Choice>
              <mc:Fallback>
                <p:oleObj name="Equation" r:id="rId56" imgW="69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6007100" y="5537200"/>
                        <a:ext cx="698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60343"/>
              </p:ext>
            </p:extLst>
          </p:nvPr>
        </p:nvGraphicFramePr>
        <p:xfrm>
          <a:off x="6970561" y="4647598"/>
          <a:ext cx="285901" cy="114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9" name="Equation" r:id="rId58" imgW="228600" imgH="914400" progId="Equation.DSMT4">
                  <p:embed/>
                </p:oleObj>
              </mc:Choice>
              <mc:Fallback>
                <p:oleObj name="Equation" r:id="rId58" imgW="228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6970561" y="4647598"/>
                        <a:ext cx="285901" cy="114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59648"/>
              </p:ext>
            </p:extLst>
          </p:nvPr>
        </p:nvGraphicFramePr>
        <p:xfrm>
          <a:off x="7372118" y="59436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0" name="Equation" r:id="rId60" imgW="393480" imgH="304560" progId="Equation.DSMT4">
                  <p:embed/>
                </p:oleObj>
              </mc:Choice>
              <mc:Fallback>
                <p:oleObj name="Equation" r:id="rId60" imgW="393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372118" y="5943600"/>
                        <a:ext cx="393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20592"/>
              </p:ext>
            </p:extLst>
          </p:nvPr>
        </p:nvGraphicFramePr>
        <p:xfrm>
          <a:off x="1135950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1" name="Equation" r:id="rId62" imgW="355320" imgH="241200" progId="Equation.DSMT4">
                  <p:embed/>
                </p:oleObj>
              </mc:Choice>
              <mc:Fallback>
                <p:oleObj name="Equation" r:id="rId62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50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55507"/>
              </p:ext>
            </p:extLst>
          </p:nvPr>
        </p:nvGraphicFramePr>
        <p:xfrm>
          <a:off x="2286000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2" name="Equation" r:id="rId64" imgW="520560" imgH="241200" progId="Equation.DSMT4">
                  <p:embed/>
                </p:oleObj>
              </mc:Choice>
              <mc:Fallback>
                <p:oleObj name="Equation" r:id="rId64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2286000" y="5975350"/>
                        <a:ext cx="520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720807"/>
              </p:ext>
            </p:extLst>
          </p:nvPr>
        </p:nvGraphicFramePr>
        <p:xfrm>
          <a:off x="3046599" y="5969000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3" name="Equation" r:id="rId66" imgW="583920" imgH="253800" progId="Equation.DSMT4">
                  <p:embed/>
                </p:oleObj>
              </mc:Choice>
              <mc:Fallback>
                <p:oleObj name="Equation" r:id="rId66" imgW="583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3046599" y="5969000"/>
                        <a:ext cx="584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240010"/>
              </p:ext>
            </p:extLst>
          </p:nvPr>
        </p:nvGraphicFramePr>
        <p:xfrm>
          <a:off x="3802949" y="59690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4" name="Equation" r:id="rId68" imgW="571320" imgH="253800" progId="Equation.DSMT4">
                  <p:embed/>
                </p:oleObj>
              </mc:Choice>
              <mc:Fallback>
                <p:oleObj name="Equation" r:id="rId68" imgW="571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802949" y="59690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42777"/>
              </p:ext>
            </p:extLst>
          </p:nvPr>
        </p:nvGraphicFramePr>
        <p:xfrm>
          <a:off x="1981200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5" name="Equation" r:id="rId70" imgW="139700" imgH="139700" progId="Equation.DSMT4">
                  <p:embed/>
                </p:oleObj>
              </mc:Choice>
              <mc:Fallback>
                <p:oleObj name="Equation" r:id="rId70" imgW="139700" imgH="1397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799593"/>
              </p:ext>
            </p:extLst>
          </p:nvPr>
        </p:nvGraphicFramePr>
        <p:xfrm>
          <a:off x="2908300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6" name="Equation" r:id="rId72" imgW="139700" imgH="139700" progId="Equation.DSMT4">
                  <p:embed/>
                </p:oleObj>
              </mc:Choice>
              <mc:Fallback>
                <p:oleObj name="Equation" r:id="rId72" imgW="139700" imgH="1397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21978"/>
              </p:ext>
            </p:extLst>
          </p:nvPr>
        </p:nvGraphicFramePr>
        <p:xfrm>
          <a:off x="3647024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7" name="Equation" r:id="rId73" imgW="139700" imgH="139700" progId="Equation.DSMT4">
                  <p:embed/>
                </p:oleObj>
              </mc:Choice>
              <mc:Fallback>
                <p:oleObj name="Equation" r:id="rId73" imgW="139700" imgH="1397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024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709235"/>
              </p:ext>
            </p:extLst>
          </p:nvPr>
        </p:nvGraphicFramePr>
        <p:xfrm>
          <a:off x="4390674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8" name="Equation" r:id="rId74" imgW="139700" imgH="139700" progId="Equation.DSMT4">
                  <p:embed/>
                </p:oleObj>
              </mc:Choice>
              <mc:Fallback>
                <p:oleObj name="Equation" r:id="rId74" imgW="139700" imgH="1397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674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800693"/>
              </p:ext>
            </p:extLst>
          </p:nvPr>
        </p:nvGraphicFramePr>
        <p:xfrm>
          <a:off x="1507775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9" name="Equation" r:id="rId75" imgW="241200" imgH="241200" progId="Equation.DSMT4">
                  <p:embed/>
                </p:oleObj>
              </mc:Choice>
              <mc:Fallback>
                <p:oleObj name="Equation" r:id="rId75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507775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31727"/>
              </p:ext>
            </p:extLst>
          </p:nvPr>
        </p:nvGraphicFramePr>
        <p:xfrm>
          <a:off x="45466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0" name="Equation" r:id="rId77" imgW="177480" imgH="241200" progId="Equation.DSMT4">
                  <p:embed/>
                </p:oleObj>
              </mc:Choice>
              <mc:Fallback>
                <p:oleObj name="Equation" r:id="rId77" imgW="177480" imgH="241200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579555"/>
              </p:ext>
            </p:extLst>
          </p:nvPr>
        </p:nvGraphicFramePr>
        <p:xfrm>
          <a:off x="7317863" y="2819400"/>
          <a:ext cx="1292737" cy="40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1" name="Equation" r:id="rId79" imgW="1206360" imgH="355320" progId="Equation.DSMT4">
                  <p:embed/>
                </p:oleObj>
              </mc:Choice>
              <mc:Fallback>
                <p:oleObj name="Equation" r:id="rId79" imgW="12063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7317863" y="2819400"/>
                        <a:ext cx="1292737" cy="408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TextBox 158"/>
          <p:cNvSpPr txBox="1"/>
          <p:nvPr/>
        </p:nvSpPr>
        <p:spPr>
          <a:xfrm>
            <a:off x="3657600" y="1295400"/>
            <a:ext cx="53340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58493" y="71482"/>
            <a:ext cx="3522907" cy="4424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663604"/>
              </p:ext>
            </p:extLst>
          </p:nvPr>
        </p:nvGraphicFramePr>
        <p:xfrm>
          <a:off x="69850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2" name="Equation" r:id="rId81" imgW="177646" imgH="241091" progId="Equation.DSMT4">
                  <p:embed/>
                </p:oleObj>
              </mc:Choice>
              <mc:Fallback>
                <p:oleObj name="Equation" r:id="rId81" imgW="177646" imgH="241091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1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41542" y="283845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1933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9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ounded Rectangle 38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hlinkClick r:id="rId16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hlinkClick r:id="rId17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8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9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69384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ounded Rectangle 68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8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1455241"/>
            <a:ext cx="9144000" cy="5555159"/>
            <a:chOff x="0" y="1302841"/>
            <a:chExt cx="9144000" cy="555515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1302841"/>
              <a:ext cx="7172017" cy="534357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0" y="6400800"/>
              <a:ext cx="9144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47887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382206"/>
              </p:ext>
            </p:extLst>
          </p:nvPr>
        </p:nvGraphicFramePr>
        <p:xfrm>
          <a:off x="838200" y="18478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8" imgW="228600" imgH="241200" progId="Equation.DSMT4">
                  <p:embed/>
                </p:oleObj>
              </mc:Choice>
              <mc:Fallback>
                <p:oleObj name="Equation" r:id="rId8" imgW="228600" imgH="241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4785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153271" y="18719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Adobe Caslon Pro" pitchFamily="18" charset="0"/>
              </a:rPr>
              <a:t>i</a:t>
            </a:r>
            <a:r>
              <a:rPr lang="en-US" sz="1100" dirty="0" smtClean="0">
                <a:latin typeface="Adobe Caslon Pro" pitchFamily="18" charset="0"/>
              </a:rPr>
              <a:t> - time</a:t>
            </a:r>
            <a:endParaRPr lang="en-US" sz="1100" dirty="0">
              <a:latin typeface="Adobe Caslon Pro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3811" y="533400"/>
            <a:ext cx="366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Y </a:t>
            </a:r>
            <a:r>
              <a:rPr lang="en-US" sz="1100" dirty="0" smtClean="0">
                <a:latin typeface="Adobe Caslon Pro" pitchFamily="18" charset="0"/>
              </a:rPr>
              <a:t>– worship attendance (1-8) 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YEAR</a:t>
            </a:r>
            <a:r>
              <a:rPr lang="en-US" sz="1100" dirty="0" smtClean="0">
                <a:latin typeface="Adobe Caslon Pro" pitchFamily="18" charset="0"/>
              </a:rPr>
              <a:t>– years since 2000, first year of observing religiosity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AGE</a:t>
            </a:r>
            <a:r>
              <a:rPr lang="en-US" sz="1100" dirty="0" smtClean="0">
                <a:latin typeface="Adobe Caslon Pro" pitchFamily="18" charset="0"/>
              </a:rPr>
              <a:t>– age in months, at the time of the interview</a:t>
            </a:r>
          </a:p>
          <a:p>
            <a:r>
              <a:rPr lang="en-US" sz="1100" dirty="0" smtClean="0">
                <a:solidFill>
                  <a:srgbClr val="00B200"/>
                </a:solidFill>
              </a:rPr>
              <a:t>C(lass) </a:t>
            </a:r>
            <a:r>
              <a:rPr lang="en-US" sz="1100" dirty="0" smtClean="0">
                <a:latin typeface="Adobe Caslon Pro" pitchFamily="18" charset="0"/>
              </a:rPr>
              <a:t>– class assignment proportions from trajectory mixture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2268" y="60005"/>
            <a:ext cx="36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NLSY97  Religiosity 3 level model</a:t>
            </a:r>
            <a:endParaRPr lang="en-US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082" y="918118"/>
            <a:ext cx="167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What we model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Arrow Connector 4"/>
          <p:cNvCxnSpPr>
            <a:stCxn id="3" idx="2"/>
            <a:endCxn id="139" idx="0"/>
          </p:cNvCxnSpPr>
          <p:nvPr/>
        </p:nvCxnSpPr>
        <p:spPr>
          <a:xfrm>
            <a:off x="952500" y="1195117"/>
            <a:ext cx="0" cy="652733"/>
          </a:xfrm>
          <a:prstGeom prst="straightConnector1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hlinkClick r:id="rId10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hlinkClick r:id="rId11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hlinkClick r:id="rId12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hlinkClick r:id="rId13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hlinkClick r:id="rId14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5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6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hlinkClick r:id="rId18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572128"/>
              </p:ext>
            </p:extLst>
          </p:nvPr>
        </p:nvGraphicFramePr>
        <p:xfrm>
          <a:off x="6535342" y="12954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19" imgW="228600" imgH="241300" progId="Equation.DSMT4">
                  <p:embed/>
                </p:oleObj>
              </mc:Choice>
              <mc:Fallback>
                <p:oleObj name="Equation" r:id="rId19" imgW="228600" imgH="2413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342" y="12954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6629400" y="1545623"/>
            <a:ext cx="0" cy="816577"/>
          </a:xfrm>
          <a:prstGeom prst="straightConnector1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70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Rounded Rectangle 68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803140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5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ounded Rectangle 65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742426"/>
              </p:ext>
            </p:extLst>
          </p:nvPr>
        </p:nvGraphicFramePr>
        <p:xfrm>
          <a:off x="5380037" y="3035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7" y="30354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ounded Rectangle 77">
            <a:hlinkClick r:id="rId7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8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9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10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11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12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13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4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5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16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7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18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19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ounded Rectangle 82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ounded Rectangle 8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9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155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ounded Rectangle 200">
            <a:hlinkClick r:id="rId12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5" name="Rounded Rectangle 20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ounded Rectangle 201">
            <a:hlinkClick r:id="rId12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ounded Rectangle 202">
            <a:hlinkClick r:id="rId13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ounded Rectangle 203">
            <a:hlinkClick r:id="rId14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5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6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3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4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5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6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7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8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9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0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1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2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3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4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5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6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705100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Up Arrow 112">
            <a:hlinkClick r:id="rId4" action="ppaction://hlinksldjump"/>
          </p:cNvPr>
          <p:cNvSpPr/>
          <p:nvPr/>
        </p:nvSpPr>
        <p:spPr>
          <a:xfrm rot="10800000">
            <a:off x="8555723" y="2743200"/>
            <a:ext cx="607859" cy="2667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>
            <a:hlinkClick r:id="rId5" action="ppaction://hlinksldjump"/>
          </p:cNvPr>
          <p:cNvSpPr/>
          <p:nvPr/>
        </p:nvSpPr>
        <p:spPr>
          <a:xfrm>
            <a:off x="142972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ounded Rectangle 193">
            <a:hlinkClick r:id="rId6" action="ppaction://hlinksldjump"/>
          </p:cNvPr>
          <p:cNvSpPr/>
          <p:nvPr/>
        </p:nvSpPr>
        <p:spPr>
          <a:xfrm>
            <a:off x="2022254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>
            <a:hlinkClick r:id="rId7" action="ppaction://hlinksldjump"/>
          </p:cNvPr>
          <p:cNvSpPr/>
          <p:nvPr/>
        </p:nvSpPr>
        <p:spPr>
          <a:xfrm>
            <a:off x="2614787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ounded Rectangle 195">
            <a:hlinkClick r:id="rId8" action="ppaction://hlinksldjump"/>
          </p:cNvPr>
          <p:cNvSpPr/>
          <p:nvPr/>
        </p:nvSpPr>
        <p:spPr>
          <a:xfrm>
            <a:off x="3207320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ounded Rectangle 196">
            <a:hlinkClick r:id="rId9" action="ppaction://hlinksldjump"/>
          </p:cNvPr>
          <p:cNvSpPr/>
          <p:nvPr/>
        </p:nvSpPr>
        <p:spPr>
          <a:xfrm>
            <a:off x="3799853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>
            <a:hlinkClick r:id="rId10" action="ppaction://hlinksldjump"/>
          </p:cNvPr>
          <p:cNvSpPr/>
          <p:nvPr/>
        </p:nvSpPr>
        <p:spPr>
          <a:xfrm>
            <a:off x="4392386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ounded Rectangle 198">
            <a:hlinkClick r:id="rId11" action="ppaction://hlinksldjump"/>
          </p:cNvPr>
          <p:cNvSpPr/>
          <p:nvPr/>
        </p:nvSpPr>
        <p:spPr>
          <a:xfrm>
            <a:off x="4984919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ounded Rectangle 199">
            <a:hlinkClick r:id="rId12" action="ppaction://hlinksldjump"/>
          </p:cNvPr>
          <p:cNvSpPr/>
          <p:nvPr/>
        </p:nvSpPr>
        <p:spPr>
          <a:xfrm>
            <a:off x="5577452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ounded Rectangle 204">
            <a:hlinkClick r:id="rId13" action="ppaction://hlinksldjump" tooltip="0 Null model"/>
          </p:cNvPr>
          <p:cNvSpPr/>
          <p:nvPr/>
        </p:nvSpPr>
        <p:spPr>
          <a:xfrm>
            <a:off x="83718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14" action="ppaction://hlinksldjump"/>
          </p:cNvPr>
          <p:cNvSpPr/>
          <p:nvPr/>
        </p:nvSpPr>
        <p:spPr>
          <a:xfrm>
            <a:off x="6169985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15" action="ppaction://hlinksldjump"/>
          </p:cNvPr>
          <p:cNvSpPr/>
          <p:nvPr/>
        </p:nvSpPr>
        <p:spPr>
          <a:xfrm>
            <a:off x="6762518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hlinkClick r:id="rId16" action="ppaction://hlinksldjump"/>
          </p:cNvPr>
          <p:cNvSpPr/>
          <p:nvPr/>
        </p:nvSpPr>
        <p:spPr>
          <a:xfrm>
            <a:off x="7355051" y="24384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17" action="ppaction://hlinksldjump"/>
          </p:cNvPr>
          <p:cNvSpPr/>
          <p:nvPr/>
        </p:nvSpPr>
        <p:spPr>
          <a:xfrm>
            <a:off x="7947585" y="24384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329232"/>
              </p:ext>
            </p:extLst>
          </p:nvPr>
        </p:nvGraphicFramePr>
        <p:xfrm>
          <a:off x="304800" y="3200400"/>
          <a:ext cx="90678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pSp>
        <p:nvGrpSpPr>
          <p:cNvPr id="22" name="Group 51"/>
          <p:cNvGrpSpPr/>
          <p:nvPr/>
        </p:nvGrpSpPr>
        <p:grpSpPr>
          <a:xfrm>
            <a:off x="6172200" y="3352800"/>
            <a:ext cx="533400" cy="2971800"/>
            <a:chOff x="838200" y="1295400"/>
            <a:chExt cx="533400" cy="2971800"/>
          </a:xfrm>
        </p:grpSpPr>
        <p:sp>
          <p:nvSpPr>
            <p:cNvPr id="23" name="Rounded Rectangle 22"/>
            <p:cNvSpPr/>
            <p:nvPr/>
          </p:nvSpPr>
          <p:spPr>
            <a:xfrm>
              <a:off x="838200" y="1295400"/>
              <a:ext cx="533400" cy="2971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200000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12954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20000</a:t>
              </a:r>
              <a:endParaRPr 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8200" y="39624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19000</a:t>
              </a:r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00" y="0"/>
            <a:ext cx="9047574" cy="2417119"/>
            <a:chOff x="76200" y="0"/>
            <a:chExt cx="9047574" cy="2417119"/>
          </a:xfrm>
        </p:grpSpPr>
        <p:sp>
          <p:nvSpPr>
            <p:cNvPr id="27" name="Rectangle 26"/>
            <p:cNvSpPr/>
            <p:nvPr/>
          </p:nvSpPr>
          <p:spPr>
            <a:xfrm>
              <a:off x="76200" y="990600"/>
              <a:ext cx="9026403" cy="746760"/>
            </a:xfrm>
            <a:prstGeom prst="rect">
              <a:avLst/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916161"/>
                </p:ext>
              </p:extLst>
            </p:nvPr>
          </p:nvGraphicFramePr>
          <p:xfrm>
            <a:off x="8598061" y="2228335"/>
            <a:ext cx="525713" cy="133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2" name="Equation" r:id="rId19" imgW="799920" imgH="203040" progId="Equation.DSMT4">
                    <p:embed/>
                  </p:oleObj>
                </mc:Choice>
                <mc:Fallback>
                  <p:oleObj name="Equation" r:id="rId19" imgW="799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8061" y="2228335"/>
                          <a:ext cx="525713" cy="133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2789549"/>
                </p:ext>
              </p:extLst>
            </p:nvPr>
          </p:nvGraphicFramePr>
          <p:xfrm>
            <a:off x="5638800" y="2209800"/>
            <a:ext cx="393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3" name="Equation" r:id="rId21" imgW="393480" imgH="203040" progId="Equation.DSMT4">
                    <p:embed/>
                  </p:oleObj>
                </mc:Choice>
                <mc:Fallback>
                  <p:oleObj name="Equation" r:id="rId21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2209800"/>
                          <a:ext cx="3937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2857758"/>
                </p:ext>
              </p:extLst>
            </p:nvPr>
          </p:nvGraphicFramePr>
          <p:xfrm>
            <a:off x="7772400" y="2235200"/>
            <a:ext cx="5207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4" name="Equation" r:id="rId23" imgW="520560" imgH="177480" progId="Equation.DSMT4">
                    <p:embed/>
                  </p:oleObj>
                </mc:Choice>
                <mc:Fallback>
                  <p:oleObj name="Equation" r:id="rId23" imgW="5205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2235200"/>
                          <a:ext cx="5207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7947306"/>
                </p:ext>
              </p:extLst>
            </p:nvPr>
          </p:nvGraphicFramePr>
          <p:xfrm>
            <a:off x="7531100" y="1847850"/>
            <a:ext cx="215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5" name="Equation" r:id="rId25" imgW="215640" imgH="241200" progId="Equation.DSMT4">
                    <p:embed/>
                  </p:oleObj>
                </mc:Choice>
                <mc:Fallback>
                  <p:oleObj name="Equation" r:id="rId25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1100" y="1847850"/>
                          <a:ext cx="2159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4629881"/>
                </p:ext>
              </p:extLst>
            </p:nvPr>
          </p:nvGraphicFramePr>
          <p:xfrm>
            <a:off x="5380037" y="303540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6" name="Equation" r:id="rId27" imgW="114120" imgH="177480" progId="Equation.DSMT4">
                    <p:embed/>
                  </p:oleObj>
                </mc:Choice>
                <mc:Fallback>
                  <p:oleObj name="Equation" r:id="rId27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7" y="303540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Group 32"/>
            <p:cNvGrpSpPr/>
            <p:nvPr/>
          </p:nvGrpSpPr>
          <p:grpSpPr>
            <a:xfrm>
              <a:off x="4605337" y="19897"/>
              <a:ext cx="2379663" cy="2130748"/>
              <a:chOff x="4605337" y="4050223"/>
              <a:chExt cx="2379663" cy="2215222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6985000" y="4134697"/>
                <a:ext cx="0" cy="2111852"/>
              </a:xfrm>
              <a:prstGeom prst="line">
                <a:avLst/>
              </a:prstGeom>
              <a:ln w="3175" cap="rnd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605337" y="4050223"/>
                <a:ext cx="0" cy="2215222"/>
              </a:xfrm>
              <a:prstGeom prst="line">
                <a:avLst/>
              </a:prstGeom>
              <a:ln w="3175" cap="rnd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183191"/>
                </p:ext>
              </p:extLst>
            </p:nvPr>
          </p:nvGraphicFramePr>
          <p:xfrm>
            <a:off x="1481137" y="1155700"/>
            <a:ext cx="1371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7" name="Equation" r:id="rId29" imgW="1371600" imgH="241200" progId="Equation.DSMT4">
                    <p:embed/>
                  </p:oleObj>
                </mc:Choice>
                <mc:Fallback>
                  <p:oleObj name="Equation" r:id="rId29" imgW="1371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137" y="1155700"/>
                          <a:ext cx="1371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105488"/>
                </p:ext>
              </p:extLst>
            </p:nvPr>
          </p:nvGraphicFramePr>
          <p:xfrm>
            <a:off x="838200" y="1847850"/>
            <a:ext cx="355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8" name="Equation" r:id="rId31" imgW="355320" imgH="241200" progId="Equation.DSMT4">
                    <p:embed/>
                  </p:oleObj>
                </mc:Choice>
                <mc:Fallback>
                  <p:oleObj name="Equation" r:id="rId31" imgW="355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1847850"/>
                          <a:ext cx="355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153271" y="187199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Adobe Caslon Pro" pitchFamily="18" charset="0"/>
                </a:rPr>
                <a:t>i</a:t>
              </a:r>
              <a:r>
                <a:rPr lang="en-US" sz="1100" dirty="0" smtClean="0">
                  <a:latin typeface="Adobe Caslon Pro" pitchFamily="18" charset="0"/>
                </a:rPr>
                <a:t> - time</a:t>
              </a:r>
              <a:endParaRPr lang="en-US" sz="1100" dirty="0">
                <a:latin typeface="Adobe Caslon Pro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2851" y="6858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k</a:t>
              </a:r>
              <a:r>
                <a:rPr lang="en-US" sz="1100" dirty="0" smtClean="0">
                  <a:latin typeface="Adobe Caslon Pro" pitchFamily="18" charset="0"/>
                </a:rPr>
                <a:t> - class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372084"/>
                </p:ext>
              </p:extLst>
            </p:nvPr>
          </p:nvGraphicFramePr>
          <p:xfrm>
            <a:off x="7480300" y="1155700"/>
            <a:ext cx="2667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9" name="Equation" r:id="rId33" imgW="266400" imgH="241200" progId="Equation.DSMT4">
                    <p:embed/>
                  </p:oleObj>
                </mc:Choice>
                <mc:Fallback>
                  <p:oleObj name="Equation" r:id="rId33" imgW="266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1155700"/>
                          <a:ext cx="2667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553206"/>
                </p:ext>
              </p:extLst>
            </p:nvPr>
          </p:nvGraphicFramePr>
          <p:xfrm>
            <a:off x="7480300" y="457200"/>
            <a:ext cx="266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0" name="Equation" r:id="rId35" imgW="266400" imgH="228600" progId="Equation.DSMT4">
                    <p:embed/>
                  </p:oleObj>
                </mc:Choice>
                <mc:Fallback>
                  <p:oleObj name="Equation" r:id="rId35" imgW="266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0" y="457200"/>
                          <a:ext cx="266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179108"/>
                </p:ext>
              </p:extLst>
            </p:nvPr>
          </p:nvGraphicFramePr>
          <p:xfrm>
            <a:off x="7772400" y="1828800"/>
            <a:ext cx="457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1" name="Equation" r:id="rId37" imgW="457200" imgH="279360" progId="Equation.DSMT4">
                    <p:embed/>
                  </p:oleObj>
                </mc:Choice>
                <mc:Fallback>
                  <p:oleObj name="Equation" r:id="rId37" imgW="457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1828800"/>
                          <a:ext cx="4572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5186531"/>
                </p:ext>
              </p:extLst>
            </p:nvPr>
          </p:nvGraphicFramePr>
          <p:xfrm>
            <a:off x="7772400" y="1083389"/>
            <a:ext cx="863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2" name="Equation" r:id="rId39" imgW="863280" imgH="520560" progId="Equation.DSMT4">
                    <p:embed/>
                  </p:oleObj>
                </mc:Choice>
                <mc:Fallback>
                  <p:oleObj name="Equation" r:id="rId39" imgW="8632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1083389"/>
                          <a:ext cx="863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613366"/>
                </p:ext>
              </p:extLst>
            </p:nvPr>
          </p:nvGraphicFramePr>
          <p:xfrm>
            <a:off x="4681537" y="1854200"/>
            <a:ext cx="609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3" name="Equation" r:id="rId41" imgW="609600" imgH="228600" progId="Equation.DSMT4">
                    <p:embed/>
                  </p:oleObj>
                </mc:Choice>
                <mc:Fallback>
                  <p:oleObj name="Equation" r:id="rId41" imgW="60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537" y="1854200"/>
                          <a:ext cx="609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025164"/>
                </p:ext>
              </p:extLst>
            </p:nvPr>
          </p:nvGraphicFramePr>
          <p:xfrm>
            <a:off x="7150100" y="1435100"/>
            <a:ext cx="5969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4" name="Equation" r:id="rId43" imgW="596880" imgH="241200" progId="Equation.DSMT4">
                    <p:embed/>
                  </p:oleObj>
                </mc:Choice>
                <mc:Fallback>
                  <p:oleObj name="Equation" r:id="rId43" imgW="596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0100" y="1435100"/>
                          <a:ext cx="5969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95563" y="1295400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latin typeface="Adobe Caslon Pro" pitchFamily="18" charset="0"/>
                </a:rPr>
                <a:t>j</a:t>
              </a:r>
              <a:r>
                <a:rPr lang="en-US" sz="1100" dirty="0" smtClean="0">
                  <a:latin typeface="Adobe Caslon Pro" pitchFamily="18" charset="0"/>
                </a:rPr>
                <a:t> - person</a:t>
              </a:r>
              <a:endParaRPr lang="en-US" sz="1100" dirty="0">
                <a:latin typeface="Adobe Caslon Pro" pitchFamily="18" charset="0"/>
              </a:endParaRPr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083851"/>
                </p:ext>
              </p:extLst>
            </p:nvPr>
          </p:nvGraphicFramePr>
          <p:xfrm>
            <a:off x="2967037" y="1362789"/>
            <a:ext cx="1333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5" name="Equation" r:id="rId45" imgW="1333440" imgH="241200" progId="Equation.DSMT4">
                    <p:embed/>
                  </p:oleObj>
                </mc:Choice>
                <mc:Fallback>
                  <p:oleObj name="Equation" r:id="rId45" imgW="1333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037" y="1362789"/>
                          <a:ext cx="13335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0639457"/>
                </p:ext>
              </p:extLst>
            </p:nvPr>
          </p:nvGraphicFramePr>
          <p:xfrm>
            <a:off x="2852737" y="1841500"/>
            <a:ext cx="1701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6" name="Equation" r:id="rId47" imgW="1701720" imgH="253800" progId="Equation.DSMT4">
                    <p:embed/>
                  </p:oleObj>
                </mc:Choice>
                <mc:Fallback>
                  <p:oleObj name="Equation" r:id="rId47" imgW="1701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737" y="1841500"/>
                          <a:ext cx="1701800" cy="254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106708"/>
                </p:ext>
              </p:extLst>
            </p:nvPr>
          </p:nvGraphicFramePr>
          <p:xfrm>
            <a:off x="2179637" y="1898650"/>
            <a:ext cx="1397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7" name="Equation" r:id="rId49" imgW="139700" imgH="139700" progId="Equation.DSMT4">
                    <p:embed/>
                  </p:oleObj>
                </mc:Choice>
                <mc:Fallback>
                  <p:oleObj name="Equation" r:id="rId49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637" y="1898650"/>
                          <a:ext cx="139700" cy="139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66317"/>
                </p:ext>
              </p:extLst>
            </p:nvPr>
          </p:nvGraphicFramePr>
          <p:xfrm>
            <a:off x="1354137" y="1847850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8" name="Equation" r:id="rId51" imgW="279279" imgH="241195" progId="Equation.DSMT4">
                    <p:embed/>
                  </p:oleObj>
                </mc:Choice>
                <mc:Fallback>
                  <p:oleObj name="Equation" r:id="rId51" imgW="27927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137" y="1847850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751190"/>
                </p:ext>
              </p:extLst>
            </p:nvPr>
          </p:nvGraphicFramePr>
          <p:xfrm>
            <a:off x="1574800" y="0"/>
            <a:ext cx="1092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9" name="Equation" r:id="rId53" imgW="1091880" imgH="685800" progId="Equation.DSMT4">
                    <p:embed/>
                  </p:oleObj>
                </mc:Choice>
                <mc:Fallback>
                  <p:oleObj name="Equation" r:id="rId53" imgW="10918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800" y="0"/>
                          <a:ext cx="10922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8278860"/>
                </p:ext>
              </p:extLst>
            </p:nvPr>
          </p:nvGraphicFramePr>
          <p:xfrm>
            <a:off x="3043419" y="182880"/>
            <a:ext cx="10668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0" name="Equation" r:id="rId55" imgW="1066680" imgH="685800" progId="Equation.DSMT4">
                    <p:embed/>
                  </p:oleObj>
                </mc:Choice>
                <mc:Fallback>
                  <p:oleObj name="Equation" r:id="rId55" imgW="106668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419" y="182880"/>
                          <a:ext cx="10668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1458914" y="1417320"/>
              <a:ext cx="1360486" cy="448305"/>
              <a:chOff x="1806577" y="3124200"/>
              <a:chExt cx="1241424" cy="850625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578770" y="685800"/>
              <a:ext cx="1001712" cy="457200"/>
              <a:chOff x="1806577" y="3124200"/>
              <a:chExt cx="1241424" cy="85062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2942117" y="1600200"/>
              <a:ext cx="1320800" cy="274320"/>
              <a:chOff x="1806577" y="3124200"/>
              <a:chExt cx="1241424" cy="8506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043237" y="868680"/>
              <a:ext cx="1001712" cy="457200"/>
              <a:chOff x="1806577" y="3124200"/>
              <a:chExt cx="1241424" cy="850625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806803" y="3124200"/>
                <a:ext cx="0" cy="850625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806577" y="3124200"/>
                <a:ext cx="1241424" cy="0"/>
              </a:xfrm>
              <a:prstGeom prst="line">
                <a:avLst/>
              </a:prstGeom>
              <a:ln w="3175">
                <a:solidFill>
                  <a:schemeClr val="dk1">
                    <a:shade val="95000"/>
                    <a:satMod val="105000"/>
                    <a:alpha val="41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425887"/>
                </p:ext>
              </p:extLst>
            </p:nvPr>
          </p:nvGraphicFramePr>
          <p:xfrm>
            <a:off x="7137400" y="685800"/>
            <a:ext cx="609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1" name="Equation" r:id="rId57" imgW="609480" imgH="228600" progId="Equation.DSMT4">
                    <p:embed/>
                  </p:oleObj>
                </mc:Choice>
                <mc:Fallback>
                  <p:oleObj name="Equation" r:id="rId57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7400" y="685800"/>
                          <a:ext cx="6096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396213"/>
                </p:ext>
              </p:extLst>
            </p:nvPr>
          </p:nvGraphicFramePr>
          <p:xfrm>
            <a:off x="7772400" y="393700"/>
            <a:ext cx="863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2" name="Equation" r:id="rId59" imgW="863280" imgH="520560" progId="Equation.DSMT4">
                    <p:embed/>
                  </p:oleObj>
                </mc:Choice>
                <mc:Fallback>
                  <p:oleObj name="Equation" r:id="rId59" imgW="863280" imgH="520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00" y="393700"/>
                          <a:ext cx="863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272579"/>
                </p:ext>
              </p:extLst>
            </p:nvPr>
          </p:nvGraphicFramePr>
          <p:xfrm>
            <a:off x="5486400" y="1847850"/>
            <a:ext cx="6731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3" name="Equation" r:id="rId61" imgW="672840" imgH="241200" progId="Equation.DSMT4">
                    <p:embed/>
                  </p:oleObj>
                </mc:Choice>
                <mc:Fallback>
                  <p:oleObj name="Equation" r:id="rId61" imgW="6728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1847850"/>
                          <a:ext cx="6731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3043086"/>
                </p:ext>
              </p:extLst>
            </p:nvPr>
          </p:nvGraphicFramePr>
          <p:xfrm>
            <a:off x="5138737" y="1362789"/>
            <a:ext cx="6096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4" name="Equation" r:id="rId63" imgW="609480" imgH="241200" progId="Equation.DSMT4">
                    <p:embed/>
                  </p:oleObj>
                </mc:Choice>
                <mc:Fallback>
                  <p:oleObj name="Equation" r:id="rId63" imgW="609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737" y="1362789"/>
                          <a:ext cx="6096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280399"/>
                </p:ext>
              </p:extLst>
            </p:nvPr>
          </p:nvGraphicFramePr>
          <p:xfrm>
            <a:off x="4693260" y="1155700"/>
            <a:ext cx="6223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5" name="Equation" r:id="rId65" imgW="622080" imgH="241200" progId="Equation.DSMT4">
                    <p:embed/>
                  </p:oleObj>
                </mc:Choice>
                <mc:Fallback>
                  <p:oleObj name="Equation" r:id="rId65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260" y="1155700"/>
                          <a:ext cx="6223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769726"/>
                </p:ext>
              </p:extLst>
            </p:nvPr>
          </p:nvGraphicFramePr>
          <p:xfrm>
            <a:off x="4681537" y="45720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6" name="Equation" r:id="rId67" imgW="253890" imgH="228501" progId="Equation.DSMT4">
                    <p:embed/>
                  </p:oleObj>
                </mc:Choice>
                <mc:Fallback>
                  <p:oleObj name="Equation" r:id="rId67" imgW="25389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537" y="45720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841058"/>
                </p:ext>
              </p:extLst>
            </p:nvPr>
          </p:nvGraphicFramePr>
          <p:xfrm>
            <a:off x="5138737" y="68580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7" name="Equation" r:id="rId69" imgW="253800" imgH="228600" progId="Equation.DSMT4">
                    <p:embed/>
                  </p:oleObj>
                </mc:Choice>
                <mc:Fallback>
                  <p:oleObj name="Equation" r:id="rId69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737" y="68580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5332019"/>
                </p:ext>
              </p:extLst>
            </p:nvPr>
          </p:nvGraphicFramePr>
          <p:xfrm>
            <a:off x="5600700" y="0"/>
            <a:ext cx="4191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8" name="Equation" r:id="rId70" imgW="419040" imgH="685800" progId="Equation.DSMT4">
                    <p:embed/>
                  </p:oleObj>
                </mc:Choice>
                <mc:Fallback>
                  <p:oleObj name="Equation" r:id="rId70" imgW="41904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0700" y="0"/>
                          <a:ext cx="4191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939696"/>
                </p:ext>
              </p:extLst>
            </p:nvPr>
          </p:nvGraphicFramePr>
          <p:xfrm>
            <a:off x="6096000" y="228600"/>
            <a:ext cx="7620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99" name="Equation" r:id="rId72" imgW="761760" imgH="685800" progId="Equation.DSMT4">
                    <p:embed/>
                  </p:oleObj>
                </mc:Choice>
                <mc:Fallback>
                  <p:oleObj name="Equation" r:id="rId72" imgW="76176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228600"/>
                          <a:ext cx="7620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618670"/>
                </p:ext>
              </p:extLst>
            </p:nvPr>
          </p:nvGraphicFramePr>
          <p:xfrm>
            <a:off x="3220243" y="2213919"/>
            <a:ext cx="647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00" name="Equation" r:id="rId74" imgW="647640" imgH="203040" progId="Equation.DSMT4">
                    <p:embed/>
                  </p:oleObj>
                </mc:Choice>
                <mc:Fallback>
                  <p:oleObj name="Equation" r:id="rId74" imgW="647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243" y="2213919"/>
                          <a:ext cx="6477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Connector 64"/>
            <p:cNvCxnSpPr/>
            <p:nvPr/>
          </p:nvCxnSpPr>
          <p:spPr>
            <a:xfrm>
              <a:off x="838200" y="2209800"/>
              <a:ext cx="8264403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4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02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133150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Equation" r:id="rId17" imgW="799920" imgH="203040" progId="Equation.DSMT4">
                  <p:embed/>
                </p:oleObj>
              </mc:Choice>
              <mc:Fallback>
                <p:oleObj name="Equation" r:id="rId17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218983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Equation" r:id="rId19" imgW="393480" imgH="203040" progId="Equation.DSMT4">
                  <p:embed/>
                </p:oleObj>
              </mc:Choice>
              <mc:Fallback>
                <p:oleObj name="Equation" r:id="rId19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19057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Equation" r:id="rId21" imgW="520560" imgH="177480" progId="Equation.DSMT4">
                  <p:embed/>
                </p:oleObj>
              </mc:Choice>
              <mc:Fallback>
                <p:oleObj name="Equation" r:id="rId21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683485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23" imgW="647640" imgH="203040" progId="Equation.DSMT4">
                  <p:embed/>
                </p:oleObj>
              </mc:Choice>
              <mc:Fallback>
                <p:oleObj name="Equation" r:id="rId23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5334000" y="5562600"/>
            <a:ext cx="0" cy="7241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54183"/>
              </p:ext>
            </p:extLst>
          </p:nvPr>
        </p:nvGraphicFramePr>
        <p:xfrm>
          <a:off x="7340600" y="5969000"/>
          <a:ext cx="457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27" imgW="457200" imgH="279360" progId="Equation.DSMT4">
                  <p:embed/>
                </p:oleObj>
              </mc:Choice>
              <mc:Fallback>
                <p:oleObj name="Equation" r:id="rId27" imgW="457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40600" y="5969000"/>
                        <a:ext cx="457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095513"/>
              </p:ext>
            </p:extLst>
          </p:nvPr>
        </p:nvGraphicFramePr>
        <p:xfrm>
          <a:off x="1135950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Equation" r:id="rId29" imgW="355320" imgH="241200" progId="Equation.DSMT4">
                  <p:embed/>
                </p:oleObj>
              </mc:Choice>
              <mc:Fallback>
                <p:oleObj name="Equation" r:id="rId29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50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564430"/>
              </p:ext>
            </p:extLst>
          </p:nvPr>
        </p:nvGraphicFramePr>
        <p:xfrm>
          <a:off x="4390674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Equation" r:id="rId31" imgW="139700" imgH="139700" progId="Equation.DSMT4">
                  <p:embed/>
                </p:oleObj>
              </mc:Choice>
              <mc:Fallback>
                <p:oleObj name="Equation" r:id="rId31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674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32150"/>
              </p:ext>
            </p:extLst>
          </p:nvPr>
        </p:nvGraphicFramePr>
        <p:xfrm>
          <a:off x="1507775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Equation" r:id="rId33" imgW="241200" imgH="241200" progId="Equation.DSMT4">
                  <p:embed/>
                </p:oleObj>
              </mc:Choice>
              <mc:Fallback>
                <p:oleObj name="Equation" r:id="rId33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07775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930792"/>
              </p:ext>
            </p:extLst>
          </p:nvPr>
        </p:nvGraphicFramePr>
        <p:xfrm>
          <a:off x="45466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Equation" r:id="rId35" imgW="177480" imgH="241200" progId="Equation.DSMT4">
                  <p:embed/>
                </p:oleObj>
              </mc:Choice>
              <mc:Fallback>
                <p:oleObj name="Equation" r:id="rId35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57372"/>
              </p:ext>
            </p:extLst>
          </p:nvPr>
        </p:nvGraphicFramePr>
        <p:xfrm>
          <a:off x="69850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Equation" r:id="rId37" imgW="177646" imgH="241091" progId="Equation.DSMT4">
                  <p:embed/>
                </p:oleObj>
              </mc:Choice>
              <mc:Fallback>
                <p:oleObj name="Equation" r:id="rId37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373851" y="1752600"/>
            <a:ext cx="464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</a:t>
            </a:r>
          </a:p>
          <a:p>
            <a:r>
              <a:rPr lang="en-US" sz="1100" dirty="0"/>
              <a:t>  /FIXED=INTERCEPT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m00&lt;- lm(attend~ 1,data=</a:t>
            </a:r>
            <a:r>
              <a:rPr lang="en-US" sz="1200" dirty="0" err="1"/>
              <a:t>relatt</a:t>
            </a:r>
            <a:r>
              <a:rPr lang="en-US" sz="1200" dirty="0"/>
              <a:t> )</a:t>
            </a:r>
          </a:p>
        </p:txBody>
      </p:sp>
      <p:sp>
        <p:nvSpPr>
          <p:cNvPr id="33" name="Rounded Rectangle 32">
            <a:hlinkClick r:id="rId38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99689"/>
              </p:ext>
            </p:extLst>
          </p:nvPr>
        </p:nvGraphicFramePr>
        <p:xfrm>
          <a:off x="4654550" y="3346450"/>
          <a:ext cx="863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Equation" r:id="rId39" imgW="863280" imgH="482400" progId="Equation.DSMT4">
                  <p:embed/>
                </p:oleObj>
              </mc:Choice>
              <mc:Fallback>
                <p:oleObj name="Equation" r:id="rId39" imgW="863280" imgH="482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3346450"/>
                        <a:ext cx="863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92523"/>
              </p:ext>
            </p:extLst>
          </p:nvPr>
        </p:nvGraphicFramePr>
        <p:xfrm>
          <a:off x="6553200" y="32766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Equation" r:id="rId41" imgW="1206360" imgH="355320" progId="Equation.DSMT4">
                  <p:embed/>
                </p:oleObj>
              </mc:Choice>
              <mc:Fallback>
                <p:oleObj name="Equation" r:id="rId41" imgW="1206360" imgH="355320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766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1600200" y="5794332"/>
            <a:ext cx="457200" cy="225468"/>
            <a:chOff x="2362200" y="5794332"/>
            <a:chExt cx="7620000" cy="225468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2362408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362200" y="5794332"/>
              <a:ext cx="7620000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81155"/>
              </p:ext>
            </p:extLst>
          </p:nvPr>
        </p:nvGraphicFramePr>
        <p:xfrm>
          <a:off x="1612900" y="55562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Equation" r:id="rId43" imgW="215640" imgH="228600" progId="Equation.DSMT4">
                  <p:embed/>
                </p:oleObj>
              </mc:Choice>
              <mc:Fallback>
                <p:oleObj name="Equation" r:id="rId43" imgW="215640" imgH="22860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55625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26065"/>
              </p:ext>
            </p:extLst>
          </p:nvPr>
        </p:nvGraphicFramePr>
        <p:xfrm>
          <a:off x="5454650" y="5613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45" imgW="304560" imgH="177480" progId="Equation.DSMT4">
                  <p:embed/>
                </p:oleObj>
              </mc:Choice>
              <mc:Fallback>
                <p:oleObj name="Equation" r:id="rId45" imgW="3045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5613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7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ounded Rectangle 133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ounded Rectangle 136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ounded Rectangle 137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hlinkClick r:id="rId17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04669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692758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730935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52818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5334000" y="5474419"/>
            <a:ext cx="0" cy="812378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31933"/>
              </p:ext>
            </p:extLst>
          </p:nvPr>
        </p:nvGraphicFramePr>
        <p:xfrm>
          <a:off x="7346950" y="5969000"/>
          <a:ext cx="44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name="Equation" r:id="rId28" imgW="444240" imgH="279360" progId="Equation.DSMT4">
                  <p:embed/>
                </p:oleObj>
              </mc:Choice>
              <mc:Fallback>
                <p:oleObj name="Equation" r:id="rId28" imgW="444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346950" y="5969000"/>
                        <a:ext cx="444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403576"/>
              </p:ext>
            </p:extLst>
          </p:nvPr>
        </p:nvGraphicFramePr>
        <p:xfrm>
          <a:off x="1135950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50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540973"/>
              </p:ext>
            </p:extLst>
          </p:nvPr>
        </p:nvGraphicFramePr>
        <p:xfrm>
          <a:off x="4390674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2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674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48783"/>
              </p:ext>
            </p:extLst>
          </p:nvPr>
        </p:nvGraphicFramePr>
        <p:xfrm>
          <a:off x="1507775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3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07775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58826"/>
              </p:ext>
            </p:extLst>
          </p:nvPr>
        </p:nvGraphicFramePr>
        <p:xfrm>
          <a:off x="45466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4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26065"/>
              </p:ext>
            </p:extLst>
          </p:nvPr>
        </p:nvGraphicFramePr>
        <p:xfrm>
          <a:off x="5454650" y="5613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5" name="Equation" r:id="rId38" imgW="304560" imgH="177480" progId="Equation.DSMT4">
                  <p:embed/>
                </p:oleObj>
              </mc:Choice>
              <mc:Fallback>
                <p:oleObj name="Equation" r:id="rId38" imgW="304560" imgH="17748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5613400"/>
                        <a:ext cx="304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663604"/>
              </p:ext>
            </p:extLst>
          </p:nvPr>
        </p:nvGraphicFramePr>
        <p:xfrm>
          <a:off x="69850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40" imgW="177646" imgH="241091" progId="Equation.DSMT4">
                  <p:embed/>
                </p:oleObj>
              </mc:Choice>
              <mc:Fallback>
                <p:oleObj name="Equation" r:id="rId40" imgW="177646" imgH="2410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MIXED </a:t>
            </a:r>
            <a:r>
              <a:rPr lang="en-US" sz="1100" dirty="0"/>
              <a:t>attend </a:t>
            </a:r>
          </a:p>
          <a:p>
            <a:r>
              <a:rPr lang="en-US" sz="1100" dirty="0"/>
              <a:t>  /FIXED=INTERCEPT</a:t>
            </a:r>
          </a:p>
          <a:p>
            <a:r>
              <a:rPr lang="en-US" sz="1100" dirty="0"/>
              <a:t> /Random=INTERCEPT | SUBJECT(ID</a:t>
            </a:r>
            <a:r>
              <a:rPr lang="en-US" sz="1100" dirty="0" smtClean="0"/>
              <a:t>).</a:t>
            </a:r>
            <a:endParaRPr lang="en-US" sz="1100" dirty="0"/>
          </a:p>
        </p:txBody>
      </p:sp>
      <p:sp>
        <p:nvSpPr>
          <p:cNvPr id="62" name="Rectangle 61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m0 &lt;- </a:t>
            </a:r>
            <a:r>
              <a:rPr lang="en-US" sz="1200" dirty="0" err="1"/>
              <a:t>lmer</a:t>
            </a:r>
            <a:r>
              <a:rPr lang="en-US" sz="1200" dirty="0"/>
              <a:t>(attend ~ 1 + (1 | id), data=</a:t>
            </a:r>
            <a:r>
              <a:rPr lang="en-US" sz="1200" dirty="0" err="1"/>
              <a:t>relatt</a:t>
            </a:r>
            <a:r>
              <a:rPr lang="en-US" sz="1200" dirty="0"/>
              <a:t>)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149824"/>
              </p:ext>
            </p:extLst>
          </p:nvPr>
        </p:nvGraphicFramePr>
        <p:xfrm>
          <a:off x="4641850" y="3346450"/>
          <a:ext cx="889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7" name="Equation" r:id="rId41" imgW="888840" imgH="482400" progId="Equation.DSMT4">
                  <p:embed/>
                </p:oleObj>
              </mc:Choice>
              <mc:Fallback>
                <p:oleObj name="Equation" r:id="rId41" imgW="88884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3346450"/>
                        <a:ext cx="889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92523"/>
              </p:ext>
            </p:extLst>
          </p:nvPr>
        </p:nvGraphicFramePr>
        <p:xfrm>
          <a:off x="6553200" y="3276600"/>
          <a:ext cx="12922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8" name="Equation" r:id="rId43" imgW="1205977" imgH="355446" progId="Equation.DSMT4">
                  <p:embed/>
                </p:oleObj>
              </mc:Choice>
              <mc:Fallback>
                <p:oleObj name="Equation" r:id="rId43" imgW="1205977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76600"/>
                        <a:ext cx="12922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87864"/>
              </p:ext>
            </p:extLst>
          </p:nvPr>
        </p:nvGraphicFramePr>
        <p:xfrm>
          <a:off x="1600200" y="55626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9" name="Equation" r:id="rId45" imgW="533160" imgH="241200" progId="Equation.DSMT4">
                  <p:embed/>
                </p:oleObj>
              </mc:Choice>
              <mc:Fallback>
                <p:oleObj name="Equation" r:id="rId45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600200" y="55626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102045"/>
              </p:ext>
            </p:extLst>
          </p:nvPr>
        </p:nvGraphicFramePr>
        <p:xfrm>
          <a:off x="6951546" y="55499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0" name="Equation" r:id="rId47" imgW="215640" imgH="241200" progId="Equation.DSMT4">
                  <p:embed/>
                </p:oleObj>
              </mc:Choice>
              <mc:Fallback>
                <p:oleObj name="Equation" r:id="rId4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951546" y="554990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87295"/>
              </p:ext>
            </p:extLst>
          </p:nvPr>
        </p:nvGraphicFramePr>
        <p:xfrm>
          <a:off x="7321550" y="5511800"/>
          <a:ext cx="44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1" name="Equation" r:id="rId49" imgW="444240" imgH="279360" progId="Equation.DSMT4">
                  <p:embed/>
                </p:oleObj>
              </mc:Choice>
              <mc:Fallback>
                <p:oleObj name="Equation" r:id="rId49" imgW="444240" imgH="27936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11800"/>
                        <a:ext cx="444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" name="Group 124"/>
          <p:cNvGrpSpPr/>
          <p:nvPr/>
        </p:nvGrpSpPr>
        <p:grpSpPr>
          <a:xfrm>
            <a:off x="1600200" y="5794332"/>
            <a:ext cx="457200" cy="225468"/>
            <a:chOff x="2362200" y="5794332"/>
            <a:chExt cx="7620000" cy="225468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362408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2362200" y="5794332"/>
              <a:ext cx="7620000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6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6810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286579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4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03610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5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23021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6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WITH </a:t>
            </a:r>
            <a:r>
              <a:rPr lang="en-US" sz="1100" dirty="0" err="1"/>
              <a:t>AgeMon</a:t>
            </a:r>
            <a:endParaRPr lang="en-US" sz="1100" dirty="0"/>
          </a:p>
          <a:p>
            <a:r>
              <a:rPr lang="en-US" sz="1100" dirty="0"/>
              <a:t>  /FIXED=INTERCEPT </a:t>
            </a:r>
            <a:r>
              <a:rPr lang="en-US" sz="1100" dirty="0" err="1"/>
              <a:t>AgeMon</a:t>
            </a:r>
            <a:endParaRPr lang="en-US" sz="1100" dirty="0"/>
          </a:p>
          <a:p>
            <a:r>
              <a:rPr lang="en-US" sz="1100" dirty="0"/>
              <a:t> /Random=INTERCEPT | SUBJECT(ID)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m1 &lt;- </a:t>
            </a:r>
            <a:r>
              <a:rPr lang="en-US" sz="1200" dirty="0" err="1"/>
              <a:t>lmer</a:t>
            </a:r>
            <a:r>
              <a:rPr lang="en-US" sz="1200" dirty="0"/>
              <a:t>(attend ~ </a:t>
            </a:r>
            <a:r>
              <a:rPr lang="en-US" sz="1200" dirty="0" err="1"/>
              <a:t>AgeMon</a:t>
            </a:r>
            <a:r>
              <a:rPr lang="en-US" sz="1200" dirty="0"/>
              <a:t> + (1 | id)</a:t>
            </a:r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590205"/>
              </p:ext>
            </p:extLst>
          </p:nvPr>
        </p:nvGraphicFramePr>
        <p:xfrm>
          <a:off x="7346950" y="5969000"/>
          <a:ext cx="44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7" name="Equation" r:id="rId28" imgW="444240" imgH="279360" progId="Equation.DSMT4">
                  <p:embed/>
                </p:oleObj>
              </mc:Choice>
              <mc:Fallback>
                <p:oleObj name="Equation" r:id="rId28" imgW="444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346950" y="5969000"/>
                        <a:ext cx="444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45325"/>
              </p:ext>
            </p:extLst>
          </p:nvPr>
        </p:nvGraphicFramePr>
        <p:xfrm>
          <a:off x="1135950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8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50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29538"/>
              </p:ext>
            </p:extLst>
          </p:nvPr>
        </p:nvGraphicFramePr>
        <p:xfrm>
          <a:off x="4390674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9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674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56611"/>
              </p:ext>
            </p:extLst>
          </p:nvPr>
        </p:nvGraphicFramePr>
        <p:xfrm>
          <a:off x="1507775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0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07775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035011"/>
              </p:ext>
            </p:extLst>
          </p:nvPr>
        </p:nvGraphicFramePr>
        <p:xfrm>
          <a:off x="45466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1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219714"/>
              </p:ext>
            </p:extLst>
          </p:nvPr>
        </p:nvGraphicFramePr>
        <p:xfrm>
          <a:off x="5448300" y="5334000"/>
          <a:ext cx="317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Equation" r:id="rId38" imgW="317160" imgH="177480" progId="Equation.DSMT4">
                  <p:embed/>
                </p:oleObj>
              </mc:Choice>
              <mc:Fallback>
                <p:oleObj name="Equation" r:id="rId38" imgW="317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334000"/>
                        <a:ext cx="317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987499"/>
              </p:ext>
            </p:extLst>
          </p:nvPr>
        </p:nvGraphicFramePr>
        <p:xfrm>
          <a:off x="69850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" name="Equation" r:id="rId40" imgW="177646" imgH="241091" progId="Equation.DSMT4">
                  <p:embed/>
                </p:oleObj>
              </mc:Choice>
              <mc:Fallback>
                <p:oleObj name="Equation" r:id="rId40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041666"/>
              </p:ext>
            </p:extLst>
          </p:nvPr>
        </p:nvGraphicFramePr>
        <p:xfrm>
          <a:off x="1600200" y="53213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4" name="Equation" r:id="rId41" imgW="533160" imgH="241200" progId="Equation.DSMT4">
                  <p:embed/>
                </p:oleObj>
              </mc:Choice>
              <mc:Fallback>
                <p:oleObj name="Equation" r:id="rId41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600200" y="53213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362200" y="5794332"/>
            <a:ext cx="254011" cy="225468"/>
            <a:chOff x="2362200" y="5794332"/>
            <a:chExt cx="7620000" cy="225468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2362408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2362200" y="5794332"/>
              <a:ext cx="7620000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>
            <a:off x="1599501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1599298" y="5520012"/>
            <a:ext cx="6105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55507"/>
              </p:ext>
            </p:extLst>
          </p:nvPr>
        </p:nvGraphicFramePr>
        <p:xfrm>
          <a:off x="2286000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5" name="Equation" r:id="rId43" imgW="520560" imgH="241200" progId="Equation.DSMT4">
                  <p:embed/>
                </p:oleObj>
              </mc:Choice>
              <mc:Fallback>
                <p:oleObj name="Equation" r:id="rId43" imgW="52056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01718"/>
              </p:ext>
            </p:extLst>
          </p:nvPr>
        </p:nvGraphicFramePr>
        <p:xfrm>
          <a:off x="2362200" y="556895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6" name="Equation" r:id="rId45" imgW="203040" imgH="228600" progId="Equation.DSMT4">
                  <p:embed/>
                </p:oleObj>
              </mc:Choice>
              <mc:Fallback>
                <p:oleObj name="Equation" r:id="rId45" imgW="203040" imgH="2286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895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3214"/>
              </p:ext>
            </p:extLst>
          </p:nvPr>
        </p:nvGraphicFramePr>
        <p:xfrm>
          <a:off x="5410200" y="5613400"/>
          <a:ext cx="393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7" name="Equation" r:id="rId47" imgW="393480" imgH="177480" progId="Equation.DSMT4">
                  <p:embed/>
                </p:oleObj>
              </mc:Choice>
              <mc:Fallback>
                <p:oleObj name="Equation" r:id="rId47" imgW="393480" imgH="17748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13400"/>
                        <a:ext cx="393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703891"/>
              </p:ext>
            </p:extLst>
          </p:nvPr>
        </p:nvGraphicFramePr>
        <p:xfrm>
          <a:off x="6951663" y="529590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8" name="Equation" r:id="rId49" imgW="215640" imgH="241200" progId="Equation.DSMT4">
                  <p:embed/>
                </p:oleObj>
              </mc:Choice>
              <mc:Fallback>
                <p:oleObj name="Equation" r:id="rId49" imgW="215640" imgH="2412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663" y="5295900"/>
                        <a:ext cx="2159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47501"/>
              </p:ext>
            </p:extLst>
          </p:nvPr>
        </p:nvGraphicFramePr>
        <p:xfrm>
          <a:off x="7321550" y="5257800"/>
          <a:ext cx="44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9" name="Equation" r:id="rId51" imgW="444240" imgH="279360" progId="Equation.DSMT4">
                  <p:embed/>
                </p:oleObj>
              </mc:Choice>
              <mc:Fallback>
                <p:oleObj name="Equation" r:id="rId51" imgW="444240" imgH="27936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257800"/>
                        <a:ext cx="444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Straight Connector 119"/>
          <p:cNvCxnSpPr/>
          <p:nvPr/>
        </p:nvCxnSpPr>
        <p:spPr>
          <a:xfrm>
            <a:off x="5334000" y="5257800"/>
            <a:ext cx="0" cy="10289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ounded Rectangle 46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68103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18" imgW="799920" imgH="203040" progId="Equation.DSMT4">
                  <p:embed/>
                </p:oleObj>
              </mc:Choice>
              <mc:Fallback>
                <p:oleObj name="Equation" r:id="rId18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286579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20" imgW="393480" imgH="203040" progId="Equation.DSMT4">
                  <p:embed/>
                </p:oleObj>
              </mc:Choice>
              <mc:Fallback>
                <p:oleObj name="Equation" r:id="rId20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03610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22" imgW="520560" imgH="177480" progId="Equation.DSMT4">
                  <p:embed/>
                </p:oleObj>
              </mc:Choice>
              <mc:Fallback>
                <p:oleObj name="Equation" r:id="rId22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23021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24" imgW="647640" imgH="203040" progId="Equation.DSMT4">
                  <p:embed/>
                </p:oleObj>
              </mc:Choice>
              <mc:Fallback>
                <p:oleObj name="Equation" r:id="rId24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hlinkClick r:id="rId26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86" name="Straight Connector 85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34000" y="5257800"/>
            <a:ext cx="0" cy="1028997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129010"/>
              </p:ext>
            </p:extLst>
          </p:nvPr>
        </p:nvGraphicFramePr>
        <p:xfrm>
          <a:off x="7346950" y="5969000"/>
          <a:ext cx="44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28" imgW="444240" imgH="279360" progId="Equation.DSMT4">
                  <p:embed/>
                </p:oleObj>
              </mc:Choice>
              <mc:Fallback>
                <p:oleObj name="Equation" r:id="rId28" imgW="444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346950" y="5969000"/>
                        <a:ext cx="444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49836"/>
              </p:ext>
            </p:extLst>
          </p:nvPr>
        </p:nvGraphicFramePr>
        <p:xfrm>
          <a:off x="1135950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50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751976"/>
              </p:ext>
            </p:extLst>
          </p:nvPr>
        </p:nvGraphicFramePr>
        <p:xfrm>
          <a:off x="4390674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32" imgW="139700" imgH="139700" progId="Equation.DSMT4">
                  <p:embed/>
                </p:oleObj>
              </mc:Choice>
              <mc:Fallback>
                <p:oleObj name="Equation" r:id="rId3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674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83377"/>
              </p:ext>
            </p:extLst>
          </p:nvPr>
        </p:nvGraphicFramePr>
        <p:xfrm>
          <a:off x="1507775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34" imgW="241200" imgH="241200" progId="Equation.DSMT4">
                  <p:embed/>
                </p:oleObj>
              </mc:Choice>
              <mc:Fallback>
                <p:oleObj name="Equation" r:id="rId3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07775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92069"/>
              </p:ext>
            </p:extLst>
          </p:nvPr>
        </p:nvGraphicFramePr>
        <p:xfrm>
          <a:off x="45466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36" imgW="177480" imgH="241200" progId="Equation.DSMT4">
                  <p:embed/>
                </p:oleObj>
              </mc:Choice>
              <mc:Fallback>
                <p:oleObj name="Equation" r:id="rId3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39159"/>
              </p:ext>
            </p:extLst>
          </p:nvPr>
        </p:nvGraphicFramePr>
        <p:xfrm>
          <a:off x="5448300" y="5334000"/>
          <a:ext cx="317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Equation" r:id="rId38" imgW="317160" imgH="177480" progId="Equation.DSMT4">
                  <p:embed/>
                </p:oleObj>
              </mc:Choice>
              <mc:Fallback>
                <p:oleObj name="Equation" r:id="rId38" imgW="317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334000"/>
                        <a:ext cx="317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02453"/>
              </p:ext>
            </p:extLst>
          </p:nvPr>
        </p:nvGraphicFramePr>
        <p:xfrm>
          <a:off x="69850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40" imgW="177646" imgH="241091" progId="Equation.DSMT4">
                  <p:embed/>
                </p:oleObj>
              </mc:Choice>
              <mc:Fallback>
                <p:oleObj name="Equation" r:id="rId40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311190"/>
              </p:ext>
            </p:extLst>
          </p:nvPr>
        </p:nvGraphicFramePr>
        <p:xfrm>
          <a:off x="1600200" y="53213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41" imgW="533160" imgH="241200" progId="Equation.DSMT4">
                  <p:embed/>
                </p:oleObj>
              </mc:Choice>
              <mc:Fallback>
                <p:oleObj name="Equation" r:id="rId41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600200" y="53213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970395"/>
              </p:ext>
            </p:extLst>
          </p:nvPr>
        </p:nvGraphicFramePr>
        <p:xfrm>
          <a:off x="7264400" y="53340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Equation" r:id="rId43" imgW="939600" imgH="457200" progId="Equation.DSMT4">
                  <p:embed/>
                </p:oleObj>
              </mc:Choice>
              <mc:Fallback>
                <p:oleObj name="Equation" r:id="rId43" imgW="939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5334000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8" name="Straight Connector 97"/>
          <p:cNvCxnSpPr/>
          <p:nvPr/>
        </p:nvCxnSpPr>
        <p:spPr>
          <a:xfrm>
            <a:off x="2362408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2362200" y="5794332"/>
            <a:ext cx="549565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99501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599298" y="5520012"/>
            <a:ext cx="534302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817550"/>
              </p:ext>
            </p:extLst>
          </p:nvPr>
        </p:nvGraphicFramePr>
        <p:xfrm>
          <a:off x="2286000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Equation" r:id="rId45" imgW="520560" imgH="241200" progId="Equation.DSMT4">
                  <p:embed/>
                </p:oleObj>
              </mc:Choice>
              <mc:Fallback>
                <p:oleObj name="Equation" r:id="rId45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91947"/>
              </p:ext>
            </p:extLst>
          </p:nvPr>
        </p:nvGraphicFramePr>
        <p:xfrm>
          <a:off x="2362200" y="55626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47" imgW="507960" imgH="241200" progId="Equation.DSMT4">
                  <p:embed/>
                </p:oleObj>
              </mc:Choice>
              <mc:Fallback>
                <p:oleObj name="Equation" r:id="rId47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84320"/>
              </p:ext>
            </p:extLst>
          </p:nvPr>
        </p:nvGraphicFramePr>
        <p:xfrm>
          <a:off x="5410200" y="5613400"/>
          <a:ext cx="393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Equation" r:id="rId49" imgW="393480" imgH="177480" progId="Equation.DSMT4">
                  <p:embed/>
                </p:oleObj>
              </mc:Choice>
              <mc:Fallback>
                <p:oleObj name="Equation" r:id="rId49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13400"/>
                        <a:ext cx="393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376168"/>
              </p:ext>
            </p:extLst>
          </p:nvPr>
        </p:nvGraphicFramePr>
        <p:xfrm>
          <a:off x="6945196" y="529915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51" imgW="228600" imgH="457200" progId="Equation.DSMT4">
                  <p:embed/>
                </p:oleObj>
              </mc:Choice>
              <mc:Fallback>
                <p:oleObj name="Equation" r:id="rId51" imgW="22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196" y="5299150"/>
                        <a:ext cx="22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4373851" y="1752600"/>
            <a:ext cx="464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MIXED attend WITH </a:t>
            </a:r>
            <a:r>
              <a:rPr lang="en-US" sz="1100" dirty="0" err="1"/>
              <a:t>AgeMon</a:t>
            </a:r>
            <a:endParaRPr lang="en-US" sz="1100" dirty="0"/>
          </a:p>
          <a:p>
            <a:r>
              <a:rPr lang="en-US" sz="1100" dirty="0"/>
              <a:t>  /FIXED=INTERCEPT </a:t>
            </a:r>
            <a:r>
              <a:rPr lang="en-US" sz="1100" dirty="0" err="1"/>
              <a:t>AgeMon</a:t>
            </a:r>
            <a:endParaRPr lang="en-US" sz="1100" dirty="0"/>
          </a:p>
          <a:p>
            <a:r>
              <a:rPr lang="en-US" sz="1100" dirty="0"/>
              <a:t> /Random=INTERCEPT </a:t>
            </a:r>
            <a:r>
              <a:rPr lang="en-US" sz="1100" dirty="0" err="1"/>
              <a:t>AgeMon</a:t>
            </a:r>
            <a:r>
              <a:rPr lang="en-US" sz="1100" dirty="0"/>
              <a:t> | SUBJECT(ID) COVTYP(UN)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373851" y="1466335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m2 &lt;- </a:t>
            </a:r>
            <a:r>
              <a:rPr lang="en-US" sz="1200" dirty="0" err="1"/>
              <a:t>lmer</a:t>
            </a:r>
            <a:r>
              <a:rPr lang="en-US" sz="1200" dirty="0"/>
              <a:t>(attend ~ </a:t>
            </a:r>
            <a:r>
              <a:rPr lang="en-US" sz="1200" dirty="0" err="1"/>
              <a:t>AgeMon</a:t>
            </a:r>
            <a:r>
              <a:rPr lang="en-US" sz="1200" dirty="0"/>
              <a:t> + (1 + </a:t>
            </a:r>
            <a:r>
              <a:rPr lang="en-US" sz="1200" dirty="0" err="1"/>
              <a:t>AgeMon</a:t>
            </a:r>
            <a:r>
              <a:rPr lang="en-US" sz="1200" dirty="0"/>
              <a:t> | id)</a:t>
            </a:r>
          </a:p>
        </p:txBody>
      </p:sp>
    </p:spTree>
    <p:extLst>
      <p:ext uri="{BB962C8B-B14F-4D97-AF65-F5344CB8AC3E}">
        <p14:creationId xmlns:p14="http://schemas.microsoft.com/office/powerpoint/2010/main" val="2444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4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hlinkClick r:id="rId5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hlinkClick r:id="rId6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hlinkClick r:id="rId7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hlinkClick r:id="rId8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9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10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11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>
            <a:hlinkClick r:id="rId12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3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hlinkClick r:id="rId14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ounded Rectangle 50">
            <a:hlinkClick r:id="rId15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hlinkClick r:id="rId16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hlinkClick r:id="rId17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0" y="5474419"/>
            <a:ext cx="0" cy="812378"/>
          </a:xfrm>
          <a:prstGeom prst="line">
            <a:avLst/>
          </a:prstGeom>
          <a:ln w="317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922749"/>
              </p:ext>
            </p:extLst>
          </p:nvPr>
        </p:nvGraphicFramePr>
        <p:xfrm>
          <a:off x="7346950" y="5969000"/>
          <a:ext cx="444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18" imgW="444240" imgH="279360" progId="Equation.DSMT4">
                  <p:embed/>
                </p:oleObj>
              </mc:Choice>
              <mc:Fallback>
                <p:oleObj name="Equation" r:id="rId18" imgW="444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346950" y="5969000"/>
                        <a:ext cx="444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144539"/>
              </p:ext>
            </p:extLst>
          </p:nvPr>
        </p:nvGraphicFramePr>
        <p:xfrm>
          <a:off x="1135950" y="597535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20" imgW="355320" imgH="241200" progId="Equation.DSMT4">
                  <p:embed/>
                </p:oleObj>
              </mc:Choice>
              <mc:Fallback>
                <p:oleObj name="Equation" r:id="rId20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50" y="5975350"/>
                        <a:ext cx="355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57668"/>
              </p:ext>
            </p:extLst>
          </p:nvPr>
        </p:nvGraphicFramePr>
        <p:xfrm>
          <a:off x="4390674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22" imgW="139700" imgH="139700" progId="Equation.DSMT4">
                  <p:embed/>
                </p:oleObj>
              </mc:Choice>
              <mc:Fallback>
                <p:oleObj name="Equation" r:id="rId22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674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04136"/>
              </p:ext>
            </p:extLst>
          </p:nvPr>
        </p:nvGraphicFramePr>
        <p:xfrm>
          <a:off x="1507775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24" imgW="241200" imgH="241200" progId="Equation.DSMT4">
                  <p:embed/>
                </p:oleObj>
              </mc:Choice>
              <mc:Fallback>
                <p:oleObj name="Equation" r:id="rId24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07775" y="5975350"/>
                        <a:ext cx="24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192036"/>
              </p:ext>
            </p:extLst>
          </p:nvPr>
        </p:nvGraphicFramePr>
        <p:xfrm>
          <a:off x="45466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26" imgW="177480" imgH="241200" progId="Equation.DSMT4">
                  <p:embed/>
                </p:oleObj>
              </mc:Choice>
              <mc:Fallback>
                <p:oleObj name="Equation" r:id="rId26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424653"/>
              </p:ext>
            </p:extLst>
          </p:nvPr>
        </p:nvGraphicFramePr>
        <p:xfrm>
          <a:off x="5448300" y="5334000"/>
          <a:ext cx="317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28" imgW="317160" imgH="177480" progId="Equation.DSMT4">
                  <p:embed/>
                </p:oleObj>
              </mc:Choice>
              <mc:Fallback>
                <p:oleObj name="Equation" r:id="rId28" imgW="317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334000"/>
                        <a:ext cx="3175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604791"/>
              </p:ext>
            </p:extLst>
          </p:nvPr>
        </p:nvGraphicFramePr>
        <p:xfrm>
          <a:off x="6985000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30" imgW="177646" imgH="241091" progId="Equation.DSMT4">
                  <p:embed/>
                </p:oleObj>
              </mc:Choice>
              <mc:Fallback>
                <p:oleObj name="Equation" r:id="rId30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12537"/>
              </p:ext>
            </p:extLst>
          </p:nvPr>
        </p:nvGraphicFramePr>
        <p:xfrm>
          <a:off x="1600200" y="5321300"/>
          <a:ext cx="533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31" imgW="533160" imgH="241200" progId="Equation.DSMT4">
                  <p:embed/>
                </p:oleObj>
              </mc:Choice>
              <mc:Fallback>
                <p:oleObj name="Equation" r:id="rId31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00200" y="5321300"/>
                        <a:ext cx="533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53206"/>
              </p:ext>
            </p:extLst>
          </p:nvPr>
        </p:nvGraphicFramePr>
        <p:xfrm>
          <a:off x="7264400" y="53340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3" imgW="939600" imgH="457200" progId="Equation.DSMT4">
                  <p:embed/>
                </p:oleObj>
              </mc:Choice>
              <mc:Fallback>
                <p:oleObj name="Equation" r:id="rId33" imgW="939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5334000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76202" y="4929038"/>
            <a:ext cx="9905998" cy="1090762"/>
            <a:chOff x="-685798" y="4929038"/>
            <a:chExt cx="9905998" cy="109076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600408" y="5794332"/>
              <a:ext cx="0" cy="22546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600200" y="5794332"/>
              <a:ext cx="7620000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37501" y="5520012"/>
              <a:ext cx="0" cy="499788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837298" y="5520012"/>
              <a:ext cx="8306702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6391" y="5239500"/>
              <a:ext cx="0" cy="78030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" y="5239500"/>
              <a:ext cx="9067800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-685609" y="4929038"/>
              <a:ext cx="0" cy="1090762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-685798" y="4929038"/>
              <a:ext cx="9829798" cy="0"/>
            </a:xfrm>
            <a:prstGeom prst="line">
              <a:avLst/>
            </a:prstGeom>
            <a:ln w="3175">
              <a:solidFill>
                <a:schemeClr val="dk1">
                  <a:shade val="95000"/>
                  <a:satMod val="105000"/>
                  <a:alpha val="21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033303"/>
              </p:ext>
            </p:extLst>
          </p:nvPr>
        </p:nvGraphicFramePr>
        <p:xfrm>
          <a:off x="2286000" y="5975350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35" imgW="520560" imgH="241200" progId="Equation.DSMT4">
                  <p:embed/>
                </p:oleObj>
              </mc:Choice>
              <mc:Fallback>
                <p:oleObj name="Equation" r:id="rId35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75350"/>
                        <a:ext cx="520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79551"/>
              </p:ext>
            </p:extLst>
          </p:nvPr>
        </p:nvGraphicFramePr>
        <p:xfrm>
          <a:off x="2362200" y="55626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7" imgW="507960" imgH="241200" progId="Equation.DSMT4">
                  <p:embed/>
                </p:oleObj>
              </mc:Choice>
              <mc:Fallback>
                <p:oleObj name="Equation" r:id="rId37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88387"/>
              </p:ext>
            </p:extLst>
          </p:nvPr>
        </p:nvGraphicFramePr>
        <p:xfrm>
          <a:off x="5410200" y="5613400"/>
          <a:ext cx="393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39" imgW="393480" imgH="177480" progId="Equation.DSMT4">
                  <p:embed/>
                </p:oleObj>
              </mc:Choice>
              <mc:Fallback>
                <p:oleObj name="Equation" r:id="rId39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13400"/>
                        <a:ext cx="3937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11204"/>
              </p:ext>
            </p:extLst>
          </p:nvPr>
        </p:nvGraphicFramePr>
        <p:xfrm>
          <a:off x="6945196" y="5299150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41" imgW="228600" imgH="457200" progId="Equation.DSMT4">
                  <p:embed/>
                </p:oleObj>
              </mc:Choice>
              <mc:Fallback>
                <p:oleObj name="Equation" r:id="rId41" imgW="228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196" y="5299150"/>
                        <a:ext cx="22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39058"/>
              </p:ext>
            </p:extLst>
          </p:nvPr>
        </p:nvGraphicFramePr>
        <p:xfrm>
          <a:off x="8598061" y="6343135"/>
          <a:ext cx="525713" cy="13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43" imgW="799920" imgH="203040" progId="Equation.DSMT4">
                  <p:embed/>
                </p:oleObj>
              </mc:Choice>
              <mc:Fallback>
                <p:oleObj name="Equation" r:id="rId43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8061" y="6343135"/>
                        <a:ext cx="525713" cy="133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64704"/>
              </p:ext>
            </p:extLst>
          </p:nvPr>
        </p:nvGraphicFramePr>
        <p:xfrm>
          <a:off x="5715000" y="63246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45" imgW="393480" imgH="203040" progId="Equation.DSMT4">
                  <p:embed/>
                </p:oleObj>
              </mc:Choice>
              <mc:Fallback>
                <p:oleObj name="Equation" r:id="rId4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324600"/>
                        <a:ext cx="393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177550"/>
              </p:ext>
            </p:extLst>
          </p:nvPr>
        </p:nvGraphicFramePr>
        <p:xfrm>
          <a:off x="7023100" y="6350000"/>
          <a:ext cx="520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47" imgW="520560" imgH="177480" progId="Equation.DSMT4">
                  <p:embed/>
                </p:oleObj>
              </mc:Choice>
              <mc:Fallback>
                <p:oleObj name="Equation" r:id="rId47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6350000"/>
                        <a:ext cx="520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876139"/>
              </p:ext>
            </p:extLst>
          </p:nvPr>
        </p:nvGraphicFramePr>
        <p:xfrm>
          <a:off x="3220243" y="6328719"/>
          <a:ext cx="64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49" imgW="647640" imgH="203040" progId="Equation.DSMT4">
                  <p:embed/>
                </p:oleObj>
              </mc:Choice>
              <mc:Fallback>
                <p:oleObj name="Equation" r:id="rId4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243" y="6328719"/>
                        <a:ext cx="6477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" name="Picture 69">
            <a:hlinkClick r:id="rId51" action="ppaction://hlinksldjump"/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" y="6242244"/>
            <a:ext cx="607859" cy="452890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838200" y="6324600"/>
            <a:ext cx="8264403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4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ounded Rectangle 70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4" name="Rounded Rectangle 73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hlinkClick r:id="rId11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ounded Rectangle 85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/>
          <p:cNvCxnSpPr/>
          <p:nvPr/>
        </p:nvCxnSpPr>
        <p:spPr>
          <a:xfrm>
            <a:off x="-1" y="6838692"/>
            <a:ext cx="910260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Up Arrow 107">
            <a:hlinkClick r:id="rId3" action="ppaction://hlinksldjump"/>
          </p:cNvPr>
          <p:cNvSpPr/>
          <p:nvPr/>
        </p:nvSpPr>
        <p:spPr>
          <a:xfrm rot="10800000" flipV="1">
            <a:off x="8536141" y="6477000"/>
            <a:ext cx="607859" cy="315355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hlinkClick r:id="rId4" action="ppaction://hlinksldjump"/>
          </p:cNvPr>
          <p:cNvSpPr/>
          <p:nvPr/>
        </p:nvSpPr>
        <p:spPr>
          <a:xfrm>
            <a:off x="142972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hlinkClick r:id="rId5" action="ppaction://hlinksldjump"/>
          </p:cNvPr>
          <p:cNvSpPr/>
          <p:nvPr/>
        </p:nvSpPr>
        <p:spPr>
          <a:xfrm>
            <a:off x="2022254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hlinkClick r:id="rId6" action="ppaction://hlinksldjump"/>
          </p:cNvPr>
          <p:cNvSpPr/>
          <p:nvPr/>
        </p:nvSpPr>
        <p:spPr>
          <a:xfrm>
            <a:off x="2614787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>
            <a:hlinkClick r:id="rId7" action="ppaction://hlinksldjump"/>
          </p:cNvPr>
          <p:cNvSpPr/>
          <p:nvPr/>
        </p:nvSpPr>
        <p:spPr>
          <a:xfrm>
            <a:off x="3207320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>
            <a:hlinkClick r:id="rId8" action="ppaction://hlinksldjump"/>
          </p:cNvPr>
          <p:cNvSpPr/>
          <p:nvPr/>
        </p:nvSpPr>
        <p:spPr>
          <a:xfrm>
            <a:off x="3799853" y="6553200"/>
            <a:ext cx="593957" cy="533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ounded Rectangle 62">
            <a:hlinkClick r:id="rId9" action="ppaction://hlinksldjump"/>
          </p:cNvPr>
          <p:cNvSpPr/>
          <p:nvPr/>
        </p:nvSpPr>
        <p:spPr>
          <a:xfrm>
            <a:off x="4392386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le 63">
            <a:hlinkClick r:id="rId10" action="ppaction://hlinksldjump"/>
          </p:cNvPr>
          <p:cNvSpPr/>
          <p:nvPr/>
        </p:nvSpPr>
        <p:spPr>
          <a:xfrm>
            <a:off x="4984919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hlinkClick r:id="rId11" action="ppaction://hlinksldjump"/>
          </p:cNvPr>
          <p:cNvSpPr/>
          <p:nvPr/>
        </p:nvSpPr>
        <p:spPr>
          <a:xfrm>
            <a:off x="5577452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hlinkClick r:id="rId12" action="ppaction://hlinksldjump"/>
          </p:cNvPr>
          <p:cNvSpPr/>
          <p:nvPr/>
        </p:nvSpPr>
        <p:spPr>
          <a:xfrm>
            <a:off x="61699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13" action="ppaction://hlinksldjump"/>
          </p:cNvPr>
          <p:cNvSpPr/>
          <p:nvPr/>
        </p:nvSpPr>
        <p:spPr>
          <a:xfrm>
            <a:off x="83718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hlinkClick r:id="rId14" action="ppaction://hlinksldjump"/>
          </p:cNvPr>
          <p:cNvSpPr/>
          <p:nvPr/>
        </p:nvSpPr>
        <p:spPr>
          <a:xfrm>
            <a:off x="6762518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ounded Rectangle 72">
            <a:hlinkClick r:id="rId15" action="ppaction://hlinksldjump"/>
          </p:cNvPr>
          <p:cNvSpPr/>
          <p:nvPr/>
        </p:nvSpPr>
        <p:spPr>
          <a:xfrm>
            <a:off x="7355051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hlinkClick r:id="rId16" action="ppaction://hlinksldjump"/>
          </p:cNvPr>
          <p:cNvSpPr/>
          <p:nvPr/>
        </p:nvSpPr>
        <p:spPr>
          <a:xfrm>
            <a:off x="7947585" y="6553200"/>
            <a:ext cx="593957" cy="5334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dk1">
              <a:shade val="95000"/>
              <a:satMod val="105000"/>
              <a:alpha val="41000"/>
            </a:schemeClr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618</Words>
  <Application>Microsoft Office PowerPoint</Application>
  <PresentationFormat>Letter Paper (8.5x11 in)</PresentationFormat>
  <Paragraphs>431</Paragraphs>
  <Slides>29</Slides>
  <Notes>28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Equation</vt:lpstr>
      <vt:lpstr>MathType 6.0 Equation</vt:lpstr>
      <vt:lpstr>Trajectories of Religious Involvement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V Koval</dc:creator>
  <cp:lastModifiedBy>Andriy V Koval</cp:lastModifiedBy>
  <cp:revision>81</cp:revision>
  <dcterms:created xsi:type="dcterms:W3CDTF">2012-11-07T04:45:03Z</dcterms:created>
  <dcterms:modified xsi:type="dcterms:W3CDTF">2012-11-11T01:34:11Z</dcterms:modified>
</cp:coreProperties>
</file>